
<file path=[Content_Types].xml><?xml version="1.0" encoding="utf-8"?>
<Types xmlns="http://schemas.openxmlformats.org/package/2006/content-types">
  <Default Extension="jpeg" ContentType="image/jpeg"/>
  <Default Extension="JPG" ContentType="image/.jp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commentAuthors.xml" ContentType="application/vnd.openxmlformats-officedocument.presentationml.commentAuthors+xml"/>
  <Override PartName="/ppt/handoutMasters/handoutMaster1.xml" ContentType="application/vnd.openxmlformats-officedocument.presentationml.handoutMaster+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2.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10.xml" ContentType="application/vnd.openxmlformats-officedocument.presentationml.tags+xml"/>
  <Override PartName="/ppt/tags/tag100.xml" ContentType="application/vnd.openxmlformats-officedocument.presentationml.tags+xml"/>
  <Override PartName="/ppt/tags/tag101.xml" ContentType="application/vnd.openxmlformats-officedocument.presentationml.tags+xml"/>
  <Override PartName="/ppt/tags/tag102.xml" ContentType="application/vnd.openxmlformats-officedocument.presentationml.tags+xml"/>
  <Override PartName="/ppt/tags/tag103.xml" ContentType="application/vnd.openxmlformats-officedocument.presentationml.tags+xml"/>
  <Override PartName="/ppt/tags/tag104.xml" ContentType="application/vnd.openxmlformats-officedocument.presentationml.tags+xml"/>
  <Override PartName="/ppt/tags/tag105.xml" ContentType="application/vnd.openxmlformats-officedocument.presentationml.tags+xml"/>
  <Override PartName="/ppt/tags/tag106.xml" ContentType="application/vnd.openxmlformats-officedocument.presentationml.tags+xml"/>
  <Override PartName="/ppt/tags/tag107.xml" ContentType="application/vnd.openxmlformats-officedocument.presentationml.tags+xml"/>
  <Override PartName="/ppt/tags/tag108.xml" ContentType="application/vnd.openxmlformats-officedocument.presentationml.tags+xml"/>
  <Override PartName="/ppt/tags/tag109.xml" ContentType="application/vnd.openxmlformats-officedocument.presentationml.tags+xml"/>
  <Override PartName="/ppt/tags/tag11.xml" ContentType="application/vnd.openxmlformats-officedocument.presentationml.tags+xml"/>
  <Override PartName="/ppt/tags/tag110.xml" ContentType="application/vnd.openxmlformats-officedocument.presentationml.tags+xml"/>
  <Override PartName="/ppt/tags/tag111.xml" ContentType="application/vnd.openxmlformats-officedocument.presentationml.tags+xml"/>
  <Override PartName="/ppt/tags/tag112.xml" ContentType="application/vnd.openxmlformats-officedocument.presentationml.tags+xml"/>
  <Override PartName="/ppt/tags/tag113.xml" ContentType="application/vnd.openxmlformats-officedocument.presentationml.tags+xml"/>
  <Override PartName="/ppt/tags/tag114.xml" ContentType="application/vnd.openxmlformats-officedocument.presentationml.tags+xml"/>
  <Override PartName="/ppt/tags/tag115.xml" ContentType="application/vnd.openxmlformats-officedocument.presentationml.tags+xml"/>
  <Override PartName="/ppt/tags/tag116.xml" ContentType="application/vnd.openxmlformats-officedocument.presentationml.tags+xml"/>
  <Override PartName="/ppt/tags/tag117.xml" ContentType="application/vnd.openxmlformats-officedocument.presentationml.tags+xml"/>
  <Override PartName="/ppt/tags/tag118.xml" ContentType="application/vnd.openxmlformats-officedocument.presentationml.tags+xml"/>
  <Override PartName="/ppt/tags/tag119.xml" ContentType="application/vnd.openxmlformats-officedocument.presentationml.tags+xml"/>
  <Override PartName="/ppt/tags/tag12.xml" ContentType="application/vnd.openxmlformats-officedocument.presentationml.tags+xml"/>
  <Override PartName="/ppt/tags/tag120.xml" ContentType="application/vnd.openxmlformats-officedocument.presentationml.tags+xml"/>
  <Override PartName="/ppt/tags/tag121.xml" ContentType="application/vnd.openxmlformats-officedocument.presentationml.tags+xml"/>
  <Override PartName="/ppt/tags/tag122.xml" ContentType="application/vnd.openxmlformats-officedocument.presentationml.tags+xml"/>
  <Override PartName="/ppt/tags/tag123.xml" ContentType="application/vnd.openxmlformats-officedocument.presentationml.tags+xml"/>
  <Override PartName="/ppt/tags/tag124.xml" ContentType="application/vnd.openxmlformats-officedocument.presentationml.tags+xml"/>
  <Override PartName="/ppt/tags/tag125.xml" ContentType="application/vnd.openxmlformats-officedocument.presentationml.tags+xml"/>
  <Override PartName="/ppt/tags/tag126.xml" ContentType="application/vnd.openxmlformats-officedocument.presentationml.tags+xml"/>
  <Override PartName="/ppt/tags/tag127.xml" ContentType="application/vnd.openxmlformats-officedocument.presentationml.tags+xml"/>
  <Override PartName="/ppt/tags/tag128.xml" ContentType="application/vnd.openxmlformats-officedocument.presentationml.tags+xml"/>
  <Override PartName="/ppt/tags/tag129.xml" ContentType="application/vnd.openxmlformats-officedocument.presentationml.tags+xml"/>
  <Override PartName="/ppt/tags/tag13.xml" ContentType="application/vnd.openxmlformats-officedocument.presentationml.tags+xml"/>
  <Override PartName="/ppt/tags/tag130.xml" ContentType="application/vnd.openxmlformats-officedocument.presentationml.tags+xml"/>
  <Override PartName="/ppt/tags/tag131.xml" ContentType="application/vnd.openxmlformats-officedocument.presentationml.tags+xml"/>
  <Override PartName="/ppt/tags/tag132.xml" ContentType="application/vnd.openxmlformats-officedocument.presentationml.tags+xml"/>
  <Override PartName="/ppt/tags/tag133.xml" ContentType="application/vnd.openxmlformats-officedocument.presentationml.tags+xml"/>
  <Override PartName="/ppt/tags/tag134.xml" ContentType="application/vnd.openxmlformats-officedocument.presentationml.tags+xml"/>
  <Override PartName="/ppt/tags/tag135.xml" ContentType="application/vnd.openxmlformats-officedocument.presentationml.tags+xml"/>
  <Override PartName="/ppt/tags/tag136.xml" ContentType="application/vnd.openxmlformats-officedocument.presentationml.tags+xml"/>
  <Override PartName="/ppt/tags/tag137.xml" ContentType="application/vnd.openxmlformats-officedocument.presentationml.tags+xml"/>
  <Override PartName="/ppt/tags/tag138.xml" ContentType="application/vnd.openxmlformats-officedocument.presentationml.tags+xml"/>
  <Override PartName="/ppt/tags/tag139.xml" ContentType="application/vnd.openxmlformats-officedocument.presentationml.tags+xml"/>
  <Override PartName="/ppt/tags/tag14.xml" ContentType="application/vnd.openxmlformats-officedocument.presentationml.tags+xml"/>
  <Override PartName="/ppt/tags/tag140.xml" ContentType="application/vnd.openxmlformats-officedocument.presentationml.tags+xml"/>
  <Override PartName="/ppt/tags/tag141.xml" ContentType="application/vnd.openxmlformats-officedocument.presentationml.tags+xml"/>
  <Override PartName="/ppt/tags/tag142.xml" ContentType="application/vnd.openxmlformats-officedocument.presentationml.tags+xml"/>
  <Override PartName="/ppt/tags/tag143.xml" ContentType="application/vnd.openxmlformats-officedocument.presentationml.tags+xml"/>
  <Override PartName="/ppt/tags/tag144.xml" ContentType="application/vnd.openxmlformats-officedocument.presentationml.tags+xml"/>
  <Override PartName="/ppt/tags/tag145.xml" ContentType="application/vnd.openxmlformats-officedocument.presentationml.tags+xml"/>
  <Override PartName="/ppt/tags/tag146.xml" ContentType="application/vnd.openxmlformats-officedocument.presentationml.tags+xml"/>
  <Override PartName="/ppt/tags/tag147.xml" ContentType="application/vnd.openxmlformats-officedocument.presentationml.tags+xml"/>
  <Override PartName="/ppt/tags/tag148.xml" ContentType="application/vnd.openxmlformats-officedocument.presentationml.tags+xml"/>
  <Override PartName="/ppt/tags/tag149.xml" ContentType="application/vnd.openxmlformats-officedocument.presentationml.tags+xml"/>
  <Override PartName="/ppt/tags/tag15.xml" ContentType="application/vnd.openxmlformats-officedocument.presentationml.tags+xml"/>
  <Override PartName="/ppt/tags/tag150.xml" ContentType="application/vnd.openxmlformats-officedocument.presentationml.tags+xml"/>
  <Override PartName="/ppt/tags/tag151.xml" ContentType="application/vnd.openxmlformats-officedocument.presentationml.tags+xml"/>
  <Override PartName="/ppt/tags/tag152.xml" ContentType="application/vnd.openxmlformats-officedocument.presentationml.tags+xml"/>
  <Override PartName="/ppt/tags/tag153.xml" ContentType="application/vnd.openxmlformats-officedocument.presentationml.tags+xml"/>
  <Override PartName="/ppt/tags/tag154.xml" ContentType="application/vnd.openxmlformats-officedocument.presentationml.tags+xml"/>
  <Override PartName="/ppt/tags/tag155.xml" ContentType="application/vnd.openxmlformats-officedocument.presentationml.tags+xml"/>
  <Override PartName="/ppt/tags/tag156.xml" ContentType="application/vnd.openxmlformats-officedocument.presentationml.tags+xml"/>
  <Override PartName="/ppt/tags/tag157.xml" ContentType="application/vnd.openxmlformats-officedocument.presentationml.tags+xml"/>
  <Override PartName="/ppt/tags/tag158.xml" ContentType="application/vnd.openxmlformats-officedocument.presentationml.tags+xml"/>
  <Override PartName="/ppt/tags/tag159.xml" ContentType="application/vnd.openxmlformats-officedocument.presentationml.tags+xml"/>
  <Override PartName="/ppt/tags/tag16.xml" ContentType="application/vnd.openxmlformats-officedocument.presentationml.tags+xml"/>
  <Override PartName="/ppt/tags/tag160.xml" ContentType="application/vnd.openxmlformats-officedocument.presentationml.tags+xml"/>
  <Override PartName="/ppt/tags/tag161.xml" ContentType="application/vnd.openxmlformats-officedocument.presentationml.tags+xml"/>
  <Override PartName="/ppt/tags/tag162.xml" ContentType="application/vnd.openxmlformats-officedocument.presentationml.tags+xml"/>
  <Override PartName="/ppt/tags/tag163.xml" ContentType="application/vnd.openxmlformats-officedocument.presentationml.tags+xml"/>
  <Override PartName="/ppt/tags/tag164.xml" ContentType="application/vnd.openxmlformats-officedocument.presentationml.tags+xml"/>
  <Override PartName="/ppt/tags/tag165.xml" ContentType="application/vnd.openxmlformats-officedocument.presentationml.tags+xml"/>
  <Override PartName="/ppt/tags/tag166.xml" ContentType="application/vnd.openxmlformats-officedocument.presentationml.tags+xml"/>
  <Override PartName="/ppt/tags/tag167.xml" ContentType="application/vnd.openxmlformats-officedocument.presentationml.tags+xml"/>
  <Override PartName="/ppt/tags/tag168.xml" ContentType="application/vnd.openxmlformats-officedocument.presentationml.tags+xml"/>
  <Override PartName="/ppt/tags/tag169.xml" ContentType="application/vnd.openxmlformats-officedocument.presentationml.tags+xml"/>
  <Override PartName="/ppt/tags/tag17.xml" ContentType="application/vnd.openxmlformats-officedocument.presentationml.tags+xml"/>
  <Override PartName="/ppt/tags/tag170.xml" ContentType="application/vnd.openxmlformats-officedocument.presentationml.tags+xml"/>
  <Override PartName="/ppt/tags/tag171.xml" ContentType="application/vnd.openxmlformats-officedocument.presentationml.tags+xml"/>
  <Override PartName="/ppt/tags/tag172.xml" ContentType="application/vnd.openxmlformats-officedocument.presentationml.tags+xml"/>
  <Override PartName="/ppt/tags/tag173.xml" ContentType="application/vnd.openxmlformats-officedocument.presentationml.tags+xml"/>
  <Override PartName="/ppt/tags/tag174.xml" ContentType="application/vnd.openxmlformats-officedocument.presentationml.tags+xml"/>
  <Override PartName="/ppt/tags/tag175.xml" ContentType="application/vnd.openxmlformats-officedocument.presentationml.tags+xml"/>
  <Override PartName="/ppt/tags/tag176.xml" ContentType="application/vnd.openxmlformats-officedocument.presentationml.tags+xml"/>
  <Override PartName="/ppt/tags/tag177.xml" ContentType="application/vnd.openxmlformats-officedocument.presentationml.tags+xml"/>
  <Override PartName="/ppt/tags/tag178.xml" ContentType="application/vnd.openxmlformats-officedocument.presentationml.tags+xml"/>
  <Override PartName="/ppt/tags/tag179.xml" ContentType="application/vnd.openxmlformats-officedocument.presentationml.tags+xml"/>
  <Override PartName="/ppt/tags/tag18.xml" ContentType="application/vnd.openxmlformats-officedocument.presentationml.tags+xml"/>
  <Override PartName="/ppt/tags/tag180.xml" ContentType="application/vnd.openxmlformats-officedocument.presentationml.tags+xml"/>
  <Override PartName="/ppt/tags/tag181.xml" ContentType="application/vnd.openxmlformats-officedocument.presentationml.tags+xml"/>
  <Override PartName="/ppt/tags/tag182.xml" ContentType="application/vnd.openxmlformats-officedocument.presentationml.tags+xml"/>
  <Override PartName="/ppt/tags/tag183.xml" ContentType="application/vnd.openxmlformats-officedocument.presentationml.tags+xml"/>
  <Override PartName="/ppt/tags/tag184.xml" ContentType="application/vnd.openxmlformats-officedocument.presentationml.tags+xml"/>
  <Override PartName="/ppt/tags/tag185.xml" ContentType="application/vnd.openxmlformats-officedocument.presentationml.tags+xml"/>
  <Override PartName="/ppt/tags/tag186.xml" ContentType="application/vnd.openxmlformats-officedocument.presentationml.tags+xml"/>
  <Override PartName="/ppt/tags/tag187.xml" ContentType="application/vnd.openxmlformats-officedocument.presentationml.tags+xml"/>
  <Override PartName="/ppt/tags/tag188.xml" ContentType="application/vnd.openxmlformats-officedocument.presentationml.tags+xml"/>
  <Override PartName="/ppt/tags/tag189.xml" ContentType="application/vnd.openxmlformats-officedocument.presentationml.tags+xml"/>
  <Override PartName="/ppt/tags/tag19.xml" ContentType="application/vnd.openxmlformats-officedocument.presentationml.tags+xml"/>
  <Override PartName="/ppt/tags/tag190.xml" ContentType="application/vnd.openxmlformats-officedocument.presentationml.tags+xml"/>
  <Override PartName="/ppt/tags/tag191.xml" ContentType="application/vnd.openxmlformats-officedocument.presentationml.tags+xml"/>
  <Override PartName="/ppt/tags/tag192.xml" ContentType="application/vnd.openxmlformats-officedocument.presentationml.tags+xml"/>
  <Override PartName="/ppt/tags/tag193.xml" ContentType="application/vnd.openxmlformats-officedocument.presentationml.tags+xml"/>
  <Override PartName="/ppt/tags/tag194.xml" ContentType="application/vnd.openxmlformats-officedocument.presentationml.tags+xml"/>
  <Override PartName="/ppt/tags/tag195.xml" ContentType="application/vnd.openxmlformats-officedocument.presentationml.tags+xml"/>
  <Override PartName="/ppt/tags/tag196.xml" ContentType="application/vnd.openxmlformats-officedocument.presentationml.tags+xml"/>
  <Override PartName="/ppt/tags/tag197.xml" ContentType="application/vnd.openxmlformats-officedocument.presentationml.tags+xml"/>
  <Override PartName="/ppt/tags/tag198.xml" ContentType="application/vnd.openxmlformats-officedocument.presentationml.tags+xml"/>
  <Override PartName="/ppt/tags/tag199.xml" ContentType="application/vnd.openxmlformats-officedocument.presentationml.tags+xml"/>
  <Override PartName="/ppt/tags/tag2.xml" ContentType="application/vnd.openxmlformats-officedocument.presentationml.tags+xml"/>
  <Override PartName="/ppt/tags/tag20.xml" ContentType="application/vnd.openxmlformats-officedocument.presentationml.tags+xml"/>
  <Override PartName="/ppt/tags/tag200.xml" ContentType="application/vnd.openxmlformats-officedocument.presentationml.tags+xml"/>
  <Override PartName="/ppt/tags/tag201.xml" ContentType="application/vnd.openxmlformats-officedocument.presentationml.tags+xml"/>
  <Override PartName="/ppt/tags/tag202.xml" ContentType="application/vnd.openxmlformats-officedocument.presentationml.tags+xml"/>
  <Override PartName="/ppt/tags/tag203.xml" ContentType="application/vnd.openxmlformats-officedocument.presentationml.tags+xml"/>
  <Override PartName="/ppt/tags/tag204.xml" ContentType="application/vnd.openxmlformats-officedocument.presentationml.tags+xml"/>
  <Override PartName="/ppt/tags/tag205.xml" ContentType="application/vnd.openxmlformats-officedocument.presentationml.tags+xml"/>
  <Override PartName="/ppt/tags/tag206.xml" ContentType="application/vnd.openxmlformats-officedocument.presentationml.tags+xml"/>
  <Override PartName="/ppt/tags/tag207.xml" ContentType="application/vnd.openxmlformats-officedocument.presentationml.tags+xml"/>
  <Override PartName="/ppt/tags/tag208.xml" ContentType="application/vnd.openxmlformats-officedocument.presentationml.tags+xml"/>
  <Override PartName="/ppt/tags/tag209.xml" ContentType="application/vnd.openxmlformats-officedocument.presentationml.tags+xml"/>
  <Override PartName="/ppt/tags/tag21.xml" ContentType="application/vnd.openxmlformats-officedocument.presentationml.tags+xml"/>
  <Override PartName="/ppt/tags/tag210.xml" ContentType="application/vnd.openxmlformats-officedocument.presentationml.tags+xml"/>
  <Override PartName="/ppt/tags/tag211.xml" ContentType="application/vnd.openxmlformats-officedocument.presentationml.tags+xml"/>
  <Override PartName="/ppt/tags/tag212.xml" ContentType="application/vnd.openxmlformats-officedocument.presentationml.tags+xml"/>
  <Override PartName="/ppt/tags/tag213.xml" ContentType="application/vnd.openxmlformats-officedocument.presentationml.tags+xml"/>
  <Override PartName="/ppt/tags/tag214.xml" ContentType="application/vnd.openxmlformats-officedocument.presentationml.tags+xml"/>
  <Override PartName="/ppt/tags/tag215.xml" ContentType="application/vnd.openxmlformats-officedocument.presentationml.tags+xml"/>
  <Override PartName="/ppt/tags/tag216.xml" ContentType="application/vnd.openxmlformats-officedocument.presentationml.tags+xml"/>
  <Override PartName="/ppt/tags/tag217.xml" ContentType="application/vnd.openxmlformats-officedocument.presentationml.tags+xml"/>
  <Override PartName="/ppt/tags/tag218.xml" ContentType="application/vnd.openxmlformats-officedocument.presentationml.tags+xml"/>
  <Override PartName="/ppt/tags/tag219.xml" ContentType="application/vnd.openxmlformats-officedocument.presentationml.tags+xml"/>
  <Override PartName="/ppt/tags/tag22.xml" ContentType="application/vnd.openxmlformats-officedocument.presentationml.tags+xml"/>
  <Override PartName="/ppt/tags/tag220.xml" ContentType="application/vnd.openxmlformats-officedocument.presentationml.tags+xml"/>
  <Override PartName="/ppt/tags/tag221.xml" ContentType="application/vnd.openxmlformats-officedocument.presentationml.tags+xml"/>
  <Override PartName="/ppt/tags/tag222.xml" ContentType="application/vnd.openxmlformats-officedocument.presentationml.tags+xml"/>
  <Override PartName="/ppt/tags/tag223.xml" ContentType="application/vnd.openxmlformats-officedocument.presentationml.tags+xml"/>
  <Override PartName="/ppt/tags/tag224.xml" ContentType="application/vnd.openxmlformats-officedocument.presentationml.tags+xml"/>
  <Override PartName="/ppt/tags/tag225.xml" ContentType="application/vnd.openxmlformats-officedocument.presentationml.tags+xml"/>
  <Override PartName="/ppt/tags/tag226.xml" ContentType="application/vnd.openxmlformats-officedocument.presentationml.tags+xml"/>
  <Override PartName="/ppt/tags/tag227.xml" ContentType="application/vnd.openxmlformats-officedocument.presentationml.tags+xml"/>
  <Override PartName="/ppt/tags/tag228.xml" ContentType="application/vnd.openxmlformats-officedocument.presentationml.tags+xml"/>
  <Override PartName="/ppt/tags/tag229.xml" ContentType="application/vnd.openxmlformats-officedocument.presentationml.tags+xml"/>
  <Override PartName="/ppt/tags/tag23.xml" ContentType="application/vnd.openxmlformats-officedocument.presentationml.tags+xml"/>
  <Override PartName="/ppt/tags/tag230.xml" ContentType="application/vnd.openxmlformats-officedocument.presentationml.tags+xml"/>
  <Override PartName="/ppt/tags/tag231.xml" ContentType="application/vnd.openxmlformats-officedocument.presentationml.tags+xml"/>
  <Override PartName="/ppt/tags/tag232.xml" ContentType="application/vnd.openxmlformats-officedocument.presentationml.tags+xml"/>
  <Override PartName="/ppt/tags/tag233.xml" ContentType="application/vnd.openxmlformats-officedocument.presentationml.tags+xml"/>
  <Override PartName="/ppt/tags/tag234.xml" ContentType="application/vnd.openxmlformats-officedocument.presentationml.tags+xml"/>
  <Override PartName="/ppt/tags/tag235.xml" ContentType="application/vnd.openxmlformats-officedocument.presentationml.tags+xml"/>
  <Override PartName="/ppt/tags/tag236.xml" ContentType="application/vnd.openxmlformats-officedocument.presentationml.tags+xml"/>
  <Override PartName="/ppt/tags/tag237.xml" ContentType="application/vnd.openxmlformats-officedocument.presentationml.tags+xml"/>
  <Override PartName="/ppt/tags/tag238.xml" ContentType="application/vnd.openxmlformats-officedocument.presentationml.tags+xml"/>
  <Override PartName="/ppt/tags/tag239.xml" ContentType="application/vnd.openxmlformats-officedocument.presentationml.tags+xml"/>
  <Override PartName="/ppt/tags/tag24.xml" ContentType="application/vnd.openxmlformats-officedocument.presentationml.tags+xml"/>
  <Override PartName="/ppt/tags/tag240.xml" ContentType="application/vnd.openxmlformats-officedocument.presentationml.tags+xml"/>
  <Override PartName="/ppt/tags/tag241.xml" ContentType="application/vnd.openxmlformats-officedocument.presentationml.tags+xml"/>
  <Override PartName="/ppt/tags/tag242.xml" ContentType="application/vnd.openxmlformats-officedocument.presentationml.tags+xml"/>
  <Override PartName="/ppt/tags/tag243.xml" ContentType="application/vnd.openxmlformats-officedocument.presentationml.tags+xml"/>
  <Override PartName="/ppt/tags/tag244.xml" ContentType="application/vnd.openxmlformats-officedocument.presentationml.tags+xml"/>
  <Override PartName="/ppt/tags/tag245.xml" ContentType="application/vnd.openxmlformats-officedocument.presentationml.tags+xml"/>
  <Override PartName="/ppt/tags/tag246.xml" ContentType="application/vnd.openxmlformats-officedocument.presentationml.tags+xml"/>
  <Override PartName="/ppt/tags/tag247.xml" ContentType="application/vnd.openxmlformats-officedocument.presentationml.tags+xml"/>
  <Override PartName="/ppt/tags/tag248.xml" ContentType="application/vnd.openxmlformats-officedocument.presentationml.tags+xml"/>
  <Override PartName="/ppt/tags/tag249.xml" ContentType="application/vnd.openxmlformats-officedocument.presentationml.tags+xml"/>
  <Override PartName="/ppt/tags/tag25.xml" ContentType="application/vnd.openxmlformats-officedocument.presentationml.tags+xml"/>
  <Override PartName="/ppt/tags/tag250.xml" ContentType="application/vnd.openxmlformats-officedocument.presentationml.tags+xml"/>
  <Override PartName="/ppt/tags/tag251.xml" ContentType="application/vnd.openxmlformats-officedocument.presentationml.tags+xml"/>
  <Override PartName="/ppt/tags/tag252.xml" ContentType="application/vnd.openxmlformats-officedocument.presentationml.tags+xml"/>
  <Override PartName="/ppt/tags/tag253.xml" ContentType="application/vnd.openxmlformats-officedocument.presentationml.tags+xml"/>
  <Override PartName="/ppt/tags/tag254.xml" ContentType="application/vnd.openxmlformats-officedocument.presentationml.tags+xml"/>
  <Override PartName="/ppt/tags/tag255.xml" ContentType="application/vnd.openxmlformats-officedocument.presentationml.tags+xml"/>
  <Override PartName="/ppt/tags/tag256.xml" ContentType="application/vnd.openxmlformats-officedocument.presentationml.tags+xml"/>
  <Override PartName="/ppt/tags/tag257.xml" ContentType="application/vnd.openxmlformats-officedocument.presentationml.tags+xml"/>
  <Override PartName="/ppt/tags/tag258.xml" ContentType="application/vnd.openxmlformats-officedocument.presentationml.tags+xml"/>
  <Override PartName="/ppt/tags/tag259.xml" ContentType="application/vnd.openxmlformats-officedocument.presentationml.tags+xml"/>
  <Override PartName="/ppt/tags/tag26.xml" ContentType="application/vnd.openxmlformats-officedocument.presentationml.tags+xml"/>
  <Override PartName="/ppt/tags/tag260.xml" ContentType="application/vnd.openxmlformats-officedocument.presentationml.tags+xml"/>
  <Override PartName="/ppt/tags/tag261.xml" ContentType="application/vnd.openxmlformats-officedocument.presentationml.tags+xml"/>
  <Override PartName="/ppt/tags/tag262.xml" ContentType="application/vnd.openxmlformats-officedocument.presentationml.tags+xml"/>
  <Override PartName="/ppt/tags/tag263.xml" ContentType="application/vnd.openxmlformats-officedocument.presentationml.tags+xml"/>
  <Override PartName="/ppt/tags/tag264.xml" ContentType="application/vnd.openxmlformats-officedocument.presentationml.tags+xml"/>
  <Override PartName="/ppt/tags/tag265.xml" ContentType="application/vnd.openxmlformats-officedocument.presentationml.tags+xml"/>
  <Override PartName="/ppt/tags/tag266.xml" ContentType="application/vnd.openxmlformats-officedocument.presentationml.tags+xml"/>
  <Override PartName="/ppt/tags/tag267.xml" ContentType="application/vnd.openxmlformats-officedocument.presentationml.tags+xml"/>
  <Override PartName="/ppt/tags/tag268.xml" ContentType="application/vnd.openxmlformats-officedocument.presentationml.tags+xml"/>
  <Override PartName="/ppt/tags/tag269.xml" ContentType="application/vnd.openxmlformats-officedocument.presentationml.tags+xml"/>
  <Override PartName="/ppt/tags/tag27.xml" ContentType="application/vnd.openxmlformats-officedocument.presentationml.tags+xml"/>
  <Override PartName="/ppt/tags/tag270.xml" ContentType="application/vnd.openxmlformats-officedocument.presentationml.tags+xml"/>
  <Override PartName="/ppt/tags/tag271.xml" ContentType="application/vnd.openxmlformats-officedocument.presentationml.tags+xml"/>
  <Override PartName="/ppt/tags/tag272.xml" ContentType="application/vnd.openxmlformats-officedocument.presentationml.tags+xml"/>
  <Override PartName="/ppt/tags/tag273.xml" ContentType="application/vnd.openxmlformats-officedocument.presentationml.tags+xml"/>
  <Override PartName="/ppt/tags/tag274.xml" ContentType="application/vnd.openxmlformats-officedocument.presentationml.tags+xml"/>
  <Override PartName="/ppt/tags/tag275.xml" ContentType="application/vnd.openxmlformats-officedocument.presentationml.tags+xml"/>
  <Override PartName="/ppt/tags/tag276.xml" ContentType="application/vnd.openxmlformats-officedocument.presentationml.tags+xml"/>
  <Override PartName="/ppt/tags/tag277.xml" ContentType="application/vnd.openxmlformats-officedocument.presentationml.tags+xml"/>
  <Override PartName="/ppt/tags/tag278.xml" ContentType="application/vnd.openxmlformats-officedocument.presentationml.tags+xml"/>
  <Override PartName="/ppt/tags/tag279.xml" ContentType="application/vnd.openxmlformats-officedocument.presentationml.tags+xml"/>
  <Override PartName="/ppt/tags/tag28.xml" ContentType="application/vnd.openxmlformats-officedocument.presentationml.tags+xml"/>
  <Override PartName="/ppt/tags/tag280.xml" ContentType="application/vnd.openxmlformats-officedocument.presentationml.tags+xml"/>
  <Override PartName="/ppt/tags/tag281.xml" ContentType="application/vnd.openxmlformats-officedocument.presentationml.tags+xml"/>
  <Override PartName="/ppt/tags/tag282.xml" ContentType="application/vnd.openxmlformats-officedocument.presentationml.tags+xml"/>
  <Override PartName="/ppt/tags/tag283.xml" ContentType="application/vnd.openxmlformats-officedocument.presentationml.tags+xml"/>
  <Override PartName="/ppt/tags/tag284.xml" ContentType="application/vnd.openxmlformats-officedocument.presentationml.tags+xml"/>
  <Override PartName="/ppt/tags/tag285.xml" ContentType="application/vnd.openxmlformats-officedocument.presentationml.tags+xml"/>
  <Override PartName="/ppt/tags/tag286.xml" ContentType="application/vnd.openxmlformats-officedocument.presentationml.tags+xml"/>
  <Override PartName="/ppt/tags/tag287.xml" ContentType="application/vnd.openxmlformats-officedocument.presentationml.tags+xml"/>
  <Override PartName="/ppt/tags/tag288.xml" ContentType="application/vnd.openxmlformats-officedocument.presentationml.tags+xml"/>
  <Override PartName="/ppt/tags/tag289.xml" ContentType="application/vnd.openxmlformats-officedocument.presentationml.tags+xml"/>
  <Override PartName="/ppt/tags/tag29.xml" ContentType="application/vnd.openxmlformats-officedocument.presentationml.tags+xml"/>
  <Override PartName="/ppt/tags/tag290.xml" ContentType="application/vnd.openxmlformats-officedocument.presentationml.tags+xml"/>
  <Override PartName="/ppt/tags/tag291.xml" ContentType="application/vnd.openxmlformats-officedocument.presentationml.tags+xml"/>
  <Override PartName="/ppt/tags/tag292.xml" ContentType="application/vnd.openxmlformats-officedocument.presentationml.tags+xml"/>
  <Override PartName="/ppt/tags/tag293.xml" ContentType="application/vnd.openxmlformats-officedocument.presentationml.tags+xml"/>
  <Override PartName="/ppt/tags/tag294.xml" ContentType="application/vnd.openxmlformats-officedocument.presentationml.tags+xml"/>
  <Override PartName="/ppt/tags/tag295.xml" ContentType="application/vnd.openxmlformats-officedocument.presentationml.tags+xml"/>
  <Override PartName="/ppt/tags/tag296.xml" ContentType="application/vnd.openxmlformats-officedocument.presentationml.tags+xml"/>
  <Override PartName="/ppt/tags/tag297.xml" ContentType="application/vnd.openxmlformats-officedocument.presentationml.tags+xml"/>
  <Override PartName="/ppt/tags/tag298.xml" ContentType="application/vnd.openxmlformats-officedocument.presentationml.tags+xml"/>
  <Override PartName="/ppt/tags/tag299.xml" ContentType="application/vnd.openxmlformats-officedocument.presentationml.tags+xml"/>
  <Override PartName="/ppt/tags/tag3.xml" ContentType="application/vnd.openxmlformats-officedocument.presentationml.tags+xml"/>
  <Override PartName="/ppt/tags/tag30.xml" ContentType="application/vnd.openxmlformats-officedocument.presentationml.tags+xml"/>
  <Override PartName="/ppt/tags/tag300.xml" ContentType="application/vnd.openxmlformats-officedocument.presentationml.tags+xml"/>
  <Override PartName="/ppt/tags/tag301.xml" ContentType="application/vnd.openxmlformats-officedocument.presentationml.tags+xml"/>
  <Override PartName="/ppt/tags/tag302.xml" ContentType="application/vnd.openxmlformats-officedocument.presentationml.tags+xml"/>
  <Override PartName="/ppt/tags/tag303.xml" ContentType="application/vnd.openxmlformats-officedocument.presentationml.tags+xml"/>
  <Override PartName="/ppt/tags/tag304.xml" ContentType="application/vnd.openxmlformats-officedocument.presentationml.tags+xml"/>
  <Override PartName="/ppt/tags/tag305.xml" ContentType="application/vnd.openxmlformats-officedocument.presentationml.tags+xml"/>
  <Override PartName="/ppt/tags/tag306.xml" ContentType="application/vnd.openxmlformats-officedocument.presentationml.tags+xml"/>
  <Override PartName="/ppt/tags/tag307.xml" ContentType="application/vnd.openxmlformats-officedocument.presentationml.tags+xml"/>
  <Override PartName="/ppt/tags/tag308.xml" ContentType="application/vnd.openxmlformats-officedocument.presentationml.tags+xml"/>
  <Override PartName="/ppt/tags/tag309.xml" ContentType="application/vnd.openxmlformats-officedocument.presentationml.tags+xml"/>
  <Override PartName="/ppt/tags/tag31.xml" ContentType="application/vnd.openxmlformats-officedocument.presentationml.tags+xml"/>
  <Override PartName="/ppt/tags/tag310.xml" ContentType="application/vnd.openxmlformats-officedocument.presentationml.tags+xml"/>
  <Override PartName="/ppt/tags/tag311.xml" ContentType="application/vnd.openxmlformats-officedocument.presentationml.tags+xml"/>
  <Override PartName="/ppt/tags/tag312.xml" ContentType="application/vnd.openxmlformats-officedocument.presentationml.tags+xml"/>
  <Override PartName="/ppt/tags/tag313.xml" ContentType="application/vnd.openxmlformats-officedocument.presentationml.tags+xml"/>
  <Override PartName="/ppt/tags/tag314.xml" ContentType="application/vnd.openxmlformats-officedocument.presentationml.tags+xml"/>
  <Override PartName="/ppt/tags/tag315.xml" ContentType="application/vnd.openxmlformats-officedocument.presentationml.tags+xml"/>
  <Override PartName="/ppt/tags/tag316.xml" ContentType="application/vnd.openxmlformats-officedocument.presentationml.tags+xml"/>
  <Override PartName="/ppt/tags/tag317.xml" ContentType="application/vnd.openxmlformats-officedocument.presentationml.tags+xml"/>
  <Override PartName="/ppt/tags/tag318.xml" ContentType="application/vnd.openxmlformats-officedocument.presentationml.tags+xml"/>
  <Override PartName="/ppt/tags/tag319.xml" ContentType="application/vnd.openxmlformats-officedocument.presentationml.tags+xml"/>
  <Override PartName="/ppt/tags/tag32.xml" ContentType="application/vnd.openxmlformats-officedocument.presentationml.tags+xml"/>
  <Override PartName="/ppt/tags/tag320.xml" ContentType="application/vnd.openxmlformats-officedocument.presentationml.tags+xml"/>
  <Override PartName="/ppt/tags/tag321.xml" ContentType="application/vnd.openxmlformats-officedocument.presentationml.tags+xml"/>
  <Override PartName="/ppt/tags/tag322.xml" ContentType="application/vnd.openxmlformats-officedocument.presentationml.tags+xml"/>
  <Override PartName="/ppt/tags/tag323.xml" ContentType="application/vnd.openxmlformats-officedocument.presentationml.tags+xml"/>
  <Override PartName="/ppt/tags/tag324.xml" ContentType="application/vnd.openxmlformats-officedocument.presentationml.tags+xml"/>
  <Override PartName="/ppt/tags/tag325.xml" ContentType="application/vnd.openxmlformats-officedocument.presentationml.tags+xml"/>
  <Override PartName="/ppt/tags/tag326.xml" ContentType="application/vnd.openxmlformats-officedocument.presentationml.tags+xml"/>
  <Override PartName="/ppt/tags/tag327.xml" ContentType="application/vnd.openxmlformats-officedocument.presentationml.tags+xml"/>
  <Override PartName="/ppt/tags/tag328.xml" ContentType="application/vnd.openxmlformats-officedocument.presentationml.tags+xml"/>
  <Override PartName="/ppt/tags/tag329.xml" ContentType="application/vnd.openxmlformats-officedocument.presentationml.tags+xml"/>
  <Override PartName="/ppt/tags/tag33.xml" ContentType="application/vnd.openxmlformats-officedocument.presentationml.tags+xml"/>
  <Override PartName="/ppt/tags/tag330.xml" ContentType="application/vnd.openxmlformats-officedocument.presentationml.tags+xml"/>
  <Override PartName="/ppt/tags/tag331.xml" ContentType="application/vnd.openxmlformats-officedocument.presentationml.tags+xml"/>
  <Override PartName="/ppt/tags/tag332.xml" ContentType="application/vnd.openxmlformats-officedocument.presentationml.tags+xml"/>
  <Override PartName="/ppt/tags/tag333.xml" ContentType="application/vnd.openxmlformats-officedocument.presentationml.tags+xml"/>
  <Override PartName="/ppt/tags/tag334.xml" ContentType="application/vnd.openxmlformats-officedocument.presentationml.tags+xml"/>
  <Override PartName="/ppt/tags/tag335.xml" ContentType="application/vnd.openxmlformats-officedocument.presentationml.tags+xml"/>
  <Override PartName="/ppt/tags/tag336.xml" ContentType="application/vnd.openxmlformats-officedocument.presentationml.tags+xml"/>
  <Override PartName="/ppt/tags/tag337.xml" ContentType="application/vnd.openxmlformats-officedocument.presentationml.tags+xml"/>
  <Override PartName="/ppt/tags/tag338.xml" ContentType="application/vnd.openxmlformats-officedocument.presentationml.tags+xml"/>
  <Override PartName="/ppt/tags/tag339.xml" ContentType="application/vnd.openxmlformats-officedocument.presentationml.tags+xml"/>
  <Override PartName="/ppt/tags/tag34.xml" ContentType="application/vnd.openxmlformats-officedocument.presentationml.tags+xml"/>
  <Override PartName="/ppt/tags/tag340.xml" ContentType="application/vnd.openxmlformats-officedocument.presentationml.tags+xml"/>
  <Override PartName="/ppt/tags/tag341.xml" ContentType="application/vnd.openxmlformats-officedocument.presentationml.tags+xml"/>
  <Override PartName="/ppt/tags/tag342.xml" ContentType="application/vnd.openxmlformats-officedocument.presentationml.tags+xml"/>
  <Override PartName="/ppt/tags/tag343.xml" ContentType="application/vnd.openxmlformats-officedocument.presentationml.tags+xml"/>
  <Override PartName="/ppt/tags/tag344.xml" ContentType="application/vnd.openxmlformats-officedocument.presentationml.tags+xml"/>
  <Override PartName="/ppt/tags/tag345.xml" ContentType="application/vnd.openxmlformats-officedocument.presentationml.tags+xml"/>
  <Override PartName="/ppt/tags/tag346.xml" ContentType="application/vnd.openxmlformats-officedocument.presentationml.tags+xml"/>
  <Override PartName="/ppt/tags/tag347.xml" ContentType="application/vnd.openxmlformats-officedocument.presentationml.tags+xml"/>
  <Override PartName="/ppt/tags/tag348.xml" ContentType="application/vnd.openxmlformats-officedocument.presentationml.tags+xml"/>
  <Override PartName="/ppt/tags/tag349.xml" ContentType="application/vnd.openxmlformats-officedocument.presentationml.tags+xml"/>
  <Override PartName="/ppt/tags/tag35.xml" ContentType="application/vnd.openxmlformats-officedocument.presentationml.tags+xml"/>
  <Override PartName="/ppt/tags/tag350.xml" ContentType="application/vnd.openxmlformats-officedocument.presentationml.tags+xml"/>
  <Override PartName="/ppt/tags/tag351.xml" ContentType="application/vnd.openxmlformats-officedocument.presentationml.tags+xml"/>
  <Override PartName="/ppt/tags/tag352.xml" ContentType="application/vnd.openxmlformats-officedocument.presentationml.tags+xml"/>
  <Override PartName="/ppt/tags/tag353.xml" ContentType="application/vnd.openxmlformats-officedocument.presentationml.tags+xml"/>
  <Override PartName="/ppt/tags/tag354.xml" ContentType="application/vnd.openxmlformats-officedocument.presentationml.tags+xml"/>
  <Override PartName="/ppt/tags/tag355.xml" ContentType="application/vnd.openxmlformats-officedocument.presentationml.tags+xml"/>
  <Override PartName="/ppt/tags/tag356.xml" ContentType="application/vnd.openxmlformats-officedocument.presentationml.tags+xml"/>
  <Override PartName="/ppt/tags/tag357.xml" ContentType="application/vnd.openxmlformats-officedocument.presentationml.tags+xml"/>
  <Override PartName="/ppt/tags/tag358.xml" ContentType="application/vnd.openxmlformats-officedocument.presentationml.tags+xml"/>
  <Override PartName="/ppt/tags/tag359.xml" ContentType="application/vnd.openxmlformats-officedocument.presentationml.tags+xml"/>
  <Override PartName="/ppt/tags/tag36.xml" ContentType="application/vnd.openxmlformats-officedocument.presentationml.tags+xml"/>
  <Override PartName="/ppt/tags/tag360.xml" ContentType="application/vnd.openxmlformats-officedocument.presentationml.tags+xml"/>
  <Override PartName="/ppt/tags/tag361.xml" ContentType="application/vnd.openxmlformats-officedocument.presentationml.tags+xml"/>
  <Override PartName="/ppt/tags/tag362.xml" ContentType="application/vnd.openxmlformats-officedocument.presentationml.tags+xml"/>
  <Override PartName="/ppt/tags/tag363.xml" ContentType="application/vnd.openxmlformats-officedocument.presentationml.tags+xml"/>
  <Override PartName="/ppt/tags/tag364.xml" ContentType="application/vnd.openxmlformats-officedocument.presentationml.tags+xml"/>
  <Override PartName="/ppt/tags/tag365.xml" ContentType="application/vnd.openxmlformats-officedocument.presentationml.tags+xml"/>
  <Override PartName="/ppt/tags/tag366.xml" ContentType="application/vnd.openxmlformats-officedocument.presentationml.tags+xml"/>
  <Override PartName="/ppt/tags/tag367.xml" ContentType="application/vnd.openxmlformats-officedocument.presentationml.tags+xml"/>
  <Override PartName="/ppt/tags/tag368.xml" ContentType="application/vnd.openxmlformats-officedocument.presentationml.tags+xml"/>
  <Override PartName="/ppt/tags/tag369.xml" ContentType="application/vnd.openxmlformats-officedocument.presentationml.tags+xml"/>
  <Override PartName="/ppt/tags/tag37.xml" ContentType="application/vnd.openxmlformats-officedocument.presentationml.tags+xml"/>
  <Override PartName="/ppt/tags/tag370.xml" ContentType="application/vnd.openxmlformats-officedocument.presentationml.tags+xml"/>
  <Override PartName="/ppt/tags/tag371.xml" ContentType="application/vnd.openxmlformats-officedocument.presentationml.tags+xml"/>
  <Override PartName="/ppt/tags/tag372.xml" ContentType="application/vnd.openxmlformats-officedocument.presentationml.tags+xml"/>
  <Override PartName="/ppt/tags/tag373.xml" ContentType="application/vnd.openxmlformats-officedocument.presentationml.tags+xml"/>
  <Override PartName="/ppt/tags/tag374.xml" ContentType="application/vnd.openxmlformats-officedocument.presentationml.tags+xml"/>
  <Override PartName="/ppt/tags/tag375.xml" ContentType="application/vnd.openxmlformats-officedocument.presentationml.tags+xml"/>
  <Override PartName="/ppt/tags/tag376.xml" ContentType="application/vnd.openxmlformats-officedocument.presentationml.tags+xml"/>
  <Override PartName="/ppt/tags/tag377.xml" ContentType="application/vnd.openxmlformats-officedocument.presentationml.tags+xml"/>
  <Override PartName="/ppt/tags/tag378.xml" ContentType="application/vnd.openxmlformats-officedocument.presentationml.tags+xml"/>
  <Override PartName="/ppt/tags/tag379.xml" ContentType="application/vnd.openxmlformats-officedocument.presentationml.tags+xml"/>
  <Override PartName="/ppt/tags/tag38.xml" ContentType="application/vnd.openxmlformats-officedocument.presentationml.tags+xml"/>
  <Override PartName="/ppt/tags/tag380.xml" ContentType="application/vnd.openxmlformats-officedocument.presentationml.tags+xml"/>
  <Override PartName="/ppt/tags/tag381.xml" ContentType="application/vnd.openxmlformats-officedocument.presentationml.tags+xml"/>
  <Override PartName="/ppt/tags/tag382.xml" ContentType="application/vnd.openxmlformats-officedocument.presentationml.tags+xml"/>
  <Override PartName="/ppt/tags/tag383.xml" ContentType="application/vnd.openxmlformats-officedocument.presentationml.tags+xml"/>
  <Override PartName="/ppt/tags/tag384.xml" ContentType="application/vnd.openxmlformats-officedocument.presentationml.tags+xml"/>
  <Override PartName="/ppt/tags/tag385.xml" ContentType="application/vnd.openxmlformats-officedocument.presentationml.tags+xml"/>
  <Override PartName="/ppt/tags/tag386.xml" ContentType="application/vnd.openxmlformats-officedocument.presentationml.tags+xml"/>
  <Override PartName="/ppt/tags/tag387.xml" ContentType="application/vnd.openxmlformats-officedocument.presentationml.tags+xml"/>
  <Override PartName="/ppt/tags/tag388.xml" ContentType="application/vnd.openxmlformats-officedocument.presentationml.tags+xml"/>
  <Override PartName="/ppt/tags/tag389.xml" ContentType="application/vnd.openxmlformats-officedocument.presentationml.tags+xml"/>
  <Override PartName="/ppt/tags/tag39.xml" ContentType="application/vnd.openxmlformats-officedocument.presentationml.tags+xml"/>
  <Override PartName="/ppt/tags/tag390.xml" ContentType="application/vnd.openxmlformats-officedocument.presentationml.tags+xml"/>
  <Override PartName="/ppt/tags/tag391.xml" ContentType="application/vnd.openxmlformats-officedocument.presentationml.tags+xml"/>
  <Override PartName="/ppt/tags/tag392.xml" ContentType="application/vnd.openxmlformats-officedocument.presentationml.tags+xml"/>
  <Override PartName="/ppt/tags/tag393.xml" ContentType="application/vnd.openxmlformats-officedocument.presentationml.tags+xml"/>
  <Override PartName="/ppt/tags/tag394.xml" ContentType="application/vnd.openxmlformats-officedocument.presentationml.tags+xml"/>
  <Override PartName="/ppt/tags/tag395.xml" ContentType="application/vnd.openxmlformats-officedocument.presentationml.tags+xml"/>
  <Override PartName="/ppt/tags/tag396.xml" ContentType="application/vnd.openxmlformats-officedocument.presentationml.tags+xml"/>
  <Override PartName="/ppt/tags/tag397.xml" ContentType="application/vnd.openxmlformats-officedocument.presentationml.tags+xml"/>
  <Override PartName="/ppt/tags/tag398.xml" ContentType="application/vnd.openxmlformats-officedocument.presentationml.tags+xml"/>
  <Override PartName="/ppt/tags/tag399.xml" ContentType="application/vnd.openxmlformats-officedocument.presentationml.tags+xml"/>
  <Override PartName="/ppt/tags/tag4.xml" ContentType="application/vnd.openxmlformats-officedocument.presentationml.tags+xml"/>
  <Override PartName="/ppt/tags/tag40.xml" ContentType="application/vnd.openxmlformats-officedocument.presentationml.tags+xml"/>
  <Override PartName="/ppt/tags/tag400.xml" ContentType="application/vnd.openxmlformats-officedocument.presentationml.tags+xml"/>
  <Override PartName="/ppt/tags/tag401.xml" ContentType="application/vnd.openxmlformats-officedocument.presentationml.tags+xml"/>
  <Override PartName="/ppt/tags/tag402.xml" ContentType="application/vnd.openxmlformats-officedocument.presentationml.tags+xml"/>
  <Override PartName="/ppt/tags/tag403.xml" ContentType="application/vnd.openxmlformats-officedocument.presentationml.tags+xml"/>
  <Override PartName="/ppt/tags/tag404.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tags/tag75.xml" ContentType="application/vnd.openxmlformats-officedocument.presentationml.tags+xml"/>
  <Override PartName="/ppt/tags/tag76.xml" ContentType="application/vnd.openxmlformats-officedocument.presentationml.tags+xml"/>
  <Override PartName="/ppt/tags/tag77.xml" ContentType="application/vnd.openxmlformats-officedocument.presentationml.tags+xml"/>
  <Override PartName="/ppt/tags/tag78.xml" ContentType="application/vnd.openxmlformats-officedocument.presentationml.tags+xml"/>
  <Override PartName="/ppt/tags/tag79.xml" ContentType="application/vnd.openxmlformats-officedocument.presentationml.tags+xml"/>
  <Override PartName="/ppt/tags/tag8.xml" ContentType="application/vnd.openxmlformats-officedocument.presentationml.tags+xml"/>
  <Override PartName="/ppt/tags/tag80.xml" ContentType="application/vnd.openxmlformats-officedocument.presentationml.tags+xml"/>
  <Override PartName="/ppt/tags/tag81.xml" ContentType="application/vnd.openxmlformats-officedocument.presentationml.tags+xml"/>
  <Override PartName="/ppt/tags/tag82.xml" ContentType="application/vnd.openxmlformats-officedocument.presentationml.tags+xml"/>
  <Override PartName="/ppt/tags/tag83.xml" ContentType="application/vnd.openxmlformats-officedocument.presentationml.tags+xml"/>
  <Override PartName="/ppt/tags/tag84.xml" ContentType="application/vnd.openxmlformats-officedocument.presentationml.tags+xml"/>
  <Override PartName="/ppt/tags/tag85.xml" ContentType="application/vnd.openxmlformats-officedocument.presentationml.tags+xml"/>
  <Override PartName="/ppt/tags/tag86.xml" ContentType="application/vnd.openxmlformats-officedocument.presentationml.tags+xml"/>
  <Override PartName="/ppt/tags/tag87.xml" ContentType="application/vnd.openxmlformats-officedocument.presentationml.tags+xml"/>
  <Override PartName="/ppt/tags/tag88.xml" ContentType="application/vnd.openxmlformats-officedocument.presentationml.tags+xml"/>
  <Override PartName="/ppt/tags/tag89.xml" ContentType="application/vnd.openxmlformats-officedocument.presentationml.tags+xml"/>
  <Override PartName="/ppt/tags/tag9.xml" ContentType="application/vnd.openxmlformats-officedocument.presentationml.tags+xml"/>
  <Override PartName="/ppt/tags/tag90.xml" ContentType="application/vnd.openxmlformats-officedocument.presentationml.tags+xml"/>
  <Override PartName="/ppt/tags/tag91.xml" ContentType="application/vnd.openxmlformats-officedocument.presentationml.tags+xml"/>
  <Override PartName="/ppt/tags/tag92.xml" ContentType="application/vnd.openxmlformats-officedocument.presentationml.tags+xml"/>
  <Override PartName="/ppt/tags/tag93.xml" ContentType="application/vnd.openxmlformats-officedocument.presentationml.tags+xml"/>
  <Override PartName="/ppt/tags/tag94.xml" ContentType="application/vnd.openxmlformats-officedocument.presentationml.tags+xml"/>
  <Override PartName="/ppt/tags/tag95.xml" ContentType="application/vnd.openxmlformats-officedocument.presentationml.tags+xml"/>
  <Override PartName="/ppt/tags/tag96.xml" ContentType="application/vnd.openxmlformats-officedocument.presentationml.tags+xml"/>
  <Override PartName="/ppt/tags/tag97.xml" ContentType="application/vnd.openxmlformats-officedocument.presentationml.tags+xml"/>
  <Override PartName="/ppt/tags/tag98.xml" ContentType="application/vnd.openxmlformats-officedocument.presentationml.tags+xml"/>
  <Override PartName="/ppt/tags/tag99.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9"/>
  </p:notesMasterIdLst>
  <p:handoutMasterIdLst>
    <p:handoutMasterId r:id="rId21"/>
  </p:handoutMasterIdLst>
  <p:sldIdLst>
    <p:sldId id="16669373" r:id="rId3"/>
    <p:sldId id="16669352" r:id="rId4"/>
    <p:sldId id="16669358" r:id="rId5"/>
    <p:sldId id="16669353" r:id="rId6"/>
    <p:sldId id="16669354" r:id="rId7"/>
    <p:sldId id="16669356" r:id="rId8"/>
    <p:sldId id="16669367" r:id="rId10"/>
    <p:sldId id="16669357" r:id="rId11"/>
    <p:sldId id="16669359" r:id="rId12"/>
    <p:sldId id="16669360" r:id="rId13"/>
    <p:sldId id="16669361" r:id="rId14"/>
    <p:sldId id="16669362" r:id="rId15"/>
    <p:sldId id="16669363" r:id="rId16"/>
    <p:sldId id="16669374" r:id="rId17"/>
    <p:sldId id="16669365" r:id="rId18"/>
    <p:sldId id="16669369" r:id="rId19"/>
    <p:sldId id="16669370" r:id="rId20"/>
  </p:sldIdLst>
  <p:sldSz cx="12192000" cy="6858000"/>
  <p:notesSz cx="7103745" cy="10234295"/>
  <p:custDataLst>
    <p:tags r:id="rId26"/>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421" userDrawn="1">
          <p15:clr>
            <a:srgbClr val="A4A3A4"/>
          </p15:clr>
        </p15:guide>
        <p15:guide id="2" pos="3832"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483810881" name="WPS_1679281038" initials="W" lastIdx="1" clrIdx="2"/>
  <p:cmAuthor id="1" name="MIFFY 米菲" initials="M米" lastIdx="1" clrIdx="0"/>
  <p:cmAuthor id="2" name="米菲PPT制作" initials="米菲" lastIdx="1" clrIdx="1"/>
  <p:cmAuthor id="4" name="作者" initials="A" lastIdx="0" clrIdx="3"/>
  <p:cmAuthor id="5" name="Administrator" initials="A" lastIdx="0" clrIdx="4"/>
  <p:cmAuthor id="6" name="Kathy" initials="K" lastIdx="0" clrIdx="5"/>
  <p:cmAuthor id="7" name="Mia Vida Villanueva" initials="MVV" lastIdx="0" clrIdx="6"/>
  <p:cmAuthor id="8" name="1206988966@qq.com" initials="1" lastIdx="0" clrIdx="7"/>
  <p:cmAuthor id="9" name="姜伟光" initials="姜" lastIdx="0" clrIdx="8"/>
  <p:cmAuthor id="10" name="ming qiu" initials="m" lastIdx="0" clrIdx="9"/>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A32026"/>
    <a:srgbClr val="000000"/>
    <a:srgbClr val="CC2C2E"/>
    <a:srgbClr val="DB4736"/>
    <a:srgbClr val="DF2B31"/>
    <a:srgbClr val="DB4836"/>
    <a:srgbClr val="CE2F2F"/>
    <a:srgbClr val="CA282C"/>
    <a:srgbClr val="CB292D"/>
    <a:srgbClr val="CC2B2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2380" autoAdjust="0"/>
    <p:restoredTop sz="93615" autoAdjust="0"/>
  </p:normalViewPr>
  <p:slideViewPr>
    <p:cSldViewPr snapToGrid="0" showGuides="1">
      <p:cViewPr varScale="1">
        <p:scale>
          <a:sx n="82" d="100"/>
          <a:sy n="82" d="100"/>
        </p:scale>
        <p:origin x="380" y="52"/>
      </p:cViewPr>
      <p:guideLst>
        <p:guide orient="horz" pos="2421"/>
        <p:guide pos="3832"/>
      </p:guideLst>
    </p:cSldViewPr>
  </p:slideViewPr>
  <p:outlineViewPr>
    <p:cViewPr>
      <p:scale>
        <a:sx n="33" d="100"/>
        <a:sy n="33" d="100"/>
      </p:scale>
      <p:origin x="0" y="0"/>
    </p:cViewPr>
  </p:outlineViewPr>
  <p:notesTextViewPr>
    <p:cViewPr>
      <p:scale>
        <a:sx n="3" d="2"/>
        <a:sy n="3" d="2"/>
      </p:scale>
      <p:origin x="0" y="0"/>
    </p:cViewPr>
  </p:notesTextViewPr>
  <p:gridSpacing cx="72000" cy="72000"/>
</p:viewPr>
</file>

<file path=ppt/_rels/presentation.xml.rels><?xml version="1.0" encoding="UTF-8" standalone="yes"?>
<Relationships xmlns="http://schemas.openxmlformats.org/package/2006/relationships"><Relationship Id="rId9" Type="http://schemas.openxmlformats.org/officeDocument/2006/relationships/notesMaster" Target="notesMasters/notesMaster1.xml"/><Relationship Id="rId8" Type="http://schemas.openxmlformats.org/officeDocument/2006/relationships/slide" Target="slides/slide6.xml"/><Relationship Id="rId7" Type="http://schemas.openxmlformats.org/officeDocument/2006/relationships/slide" Target="slides/slide5.xml"/><Relationship Id="rId6" Type="http://schemas.openxmlformats.org/officeDocument/2006/relationships/slide" Target="slides/slide4.xml"/><Relationship Id="rId5" Type="http://schemas.openxmlformats.org/officeDocument/2006/relationships/slide" Target="slides/slide3.xml"/><Relationship Id="rId4" Type="http://schemas.openxmlformats.org/officeDocument/2006/relationships/slide" Target="slides/slide2.xml"/><Relationship Id="rId3" Type="http://schemas.openxmlformats.org/officeDocument/2006/relationships/slide" Target="slides/slide1.xml"/><Relationship Id="rId26" Type="http://schemas.openxmlformats.org/officeDocument/2006/relationships/tags" Target="tags/tag404.xml"/><Relationship Id="rId25" Type="http://schemas.openxmlformats.org/officeDocument/2006/relationships/commentAuthors" Target="commentAuthors.xml"/><Relationship Id="rId24" Type="http://schemas.openxmlformats.org/officeDocument/2006/relationships/tableStyles" Target="tableStyles.xml"/><Relationship Id="rId23" Type="http://schemas.openxmlformats.org/officeDocument/2006/relationships/viewProps" Target="viewProps.xml"/><Relationship Id="rId22" Type="http://schemas.openxmlformats.org/officeDocument/2006/relationships/presProps" Target="presProps.xml"/><Relationship Id="rId21" Type="http://schemas.openxmlformats.org/officeDocument/2006/relationships/handoutMaster" Target="handoutMasters/handoutMaster1.xml"/><Relationship Id="rId20" Type="http://schemas.openxmlformats.org/officeDocument/2006/relationships/slide" Target="slides/slide17.xml"/><Relationship Id="rId2" Type="http://schemas.openxmlformats.org/officeDocument/2006/relationships/theme" Target="theme/theme1.xml"/><Relationship Id="rId19" Type="http://schemas.openxmlformats.org/officeDocument/2006/relationships/slide" Target="slides/slide16.xml"/><Relationship Id="rId18" Type="http://schemas.openxmlformats.org/officeDocument/2006/relationships/slide" Target="slides/slide15.xml"/><Relationship Id="rId17" Type="http://schemas.openxmlformats.org/officeDocument/2006/relationships/slide" Target="slides/slide14.xml"/><Relationship Id="rId16" Type="http://schemas.openxmlformats.org/officeDocument/2006/relationships/slide" Target="slides/slide13.xml"/><Relationship Id="rId15" Type="http://schemas.openxmlformats.org/officeDocument/2006/relationships/slide" Target="slides/slide12.xml"/><Relationship Id="rId14" Type="http://schemas.openxmlformats.org/officeDocument/2006/relationships/slide" Target="slides/slide11.xml"/><Relationship Id="rId13" Type="http://schemas.openxmlformats.org/officeDocument/2006/relationships/slide" Target="slides/slide10.xml"/><Relationship Id="rId12" Type="http://schemas.openxmlformats.org/officeDocument/2006/relationships/slide" Target="slides/slide9.xml"/><Relationship Id="rId11" Type="http://schemas.openxmlformats.org/officeDocument/2006/relationships/slide" Target="slides/slide8.xml"/><Relationship Id="rId10" Type="http://schemas.openxmlformats.org/officeDocument/2006/relationships/slide" Target="slides/slide7.xml"/><Relationship Id="rId1" Type="http://schemas.openxmlformats.org/officeDocument/2006/relationships/slideMaster" Target="slideMasters/slide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3078290" cy="513492"/>
          </a:xfrm>
          <a:prstGeom prst="rect">
            <a:avLst/>
          </a:prstGeom>
        </p:spPr>
        <p:txBody>
          <a:bodyPr vert="horz" lIns="91440" tIns="45720" rIns="91440" bIns="45720" rtlCol="0"/>
          <a:lstStyle>
            <a:lvl1pPr algn="l">
              <a:defRPr sz="1245"/>
            </a:lvl1pPr>
          </a:lstStyle>
          <a:p>
            <a:endParaRPr lang="zh-CN" altLang="en-US"/>
          </a:p>
        </p:txBody>
      </p:sp>
      <p:sp>
        <p:nvSpPr>
          <p:cNvPr id="3" name="日期占位符 2"/>
          <p:cNvSpPr>
            <a:spLocks noGrp="1"/>
          </p:cNvSpPr>
          <p:nvPr>
            <p:ph type="dt" sz="quarter" idx="1"/>
          </p:nvPr>
        </p:nvSpPr>
        <p:spPr>
          <a:xfrm>
            <a:off x="4023812" y="0"/>
            <a:ext cx="3078290" cy="513492"/>
          </a:xfrm>
          <a:prstGeom prst="rect">
            <a:avLst/>
          </a:prstGeom>
        </p:spPr>
        <p:txBody>
          <a:bodyPr vert="horz" lIns="91440" tIns="45720" rIns="91440" bIns="45720" rtlCol="0"/>
          <a:lstStyle>
            <a:lvl1pPr algn="r">
              <a:defRPr sz="1245"/>
            </a:lvl1pPr>
          </a:lstStyle>
          <a:p>
            <a:fld id="{0F9B84EA-7D68-4D60-9CB1-D50884785D1C}" type="datetimeFigureOut">
              <a:rPr lang="zh-CN" altLang="en-US" smtClean="0"/>
            </a:fld>
            <a:endParaRPr lang="zh-CN" altLang="en-US"/>
          </a:p>
        </p:txBody>
      </p:sp>
      <p:sp>
        <p:nvSpPr>
          <p:cNvPr id="4" name="页脚占位符 3"/>
          <p:cNvSpPr>
            <a:spLocks noGrp="1"/>
          </p:cNvSpPr>
          <p:nvPr>
            <p:ph type="ftr" sz="quarter" idx="2"/>
          </p:nvPr>
        </p:nvSpPr>
        <p:spPr>
          <a:xfrm>
            <a:off x="0" y="9720804"/>
            <a:ext cx="3078290" cy="513491"/>
          </a:xfrm>
          <a:prstGeom prst="rect">
            <a:avLst/>
          </a:prstGeom>
        </p:spPr>
        <p:txBody>
          <a:bodyPr vert="horz" lIns="91440" tIns="45720" rIns="91440" bIns="45720" rtlCol="0" anchor="b"/>
          <a:lstStyle>
            <a:lvl1pPr algn="l">
              <a:defRPr sz="1245"/>
            </a:lvl1pPr>
          </a:lstStyle>
          <a:p>
            <a:endParaRPr lang="zh-CN" altLang="en-US"/>
          </a:p>
        </p:txBody>
      </p:sp>
      <p:sp>
        <p:nvSpPr>
          <p:cNvPr id="5" name="灯片编号占位符 4"/>
          <p:cNvSpPr>
            <a:spLocks noGrp="1"/>
          </p:cNvSpPr>
          <p:nvPr>
            <p:ph type="sldNum" sz="quarter" idx="3"/>
          </p:nvPr>
        </p:nvSpPr>
        <p:spPr>
          <a:xfrm>
            <a:off x="4023812" y="9720804"/>
            <a:ext cx="3078290" cy="513491"/>
          </a:xfrm>
          <a:prstGeom prst="rect">
            <a:avLst/>
          </a:prstGeom>
        </p:spPr>
        <p:txBody>
          <a:bodyPr vert="horz" lIns="91440" tIns="45720" rIns="91440" bIns="45720" rtlCol="0" anchor="b"/>
          <a:lstStyle>
            <a:lvl1pPr algn="r">
              <a:defRPr sz="1245"/>
            </a:lvl1pPr>
          </a:lstStyle>
          <a:p>
            <a:fld id="{8D4E0FC9-F1F8-4FAE-9988-3BA365CFD46F}" type="slidenum">
              <a:rPr lang="zh-CN" altLang="en-US" smtClean="0"/>
            </a:fld>
            <a:endParaRPr lang="zh-CN" alt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3078163" cy="512763"/>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4024313" y="0"/>
            <a:ext cx="3078162" cy="512763"/>
          </a:xfrm>
          <a:prstGeom prst="rect">
            <a:avLst/>
          </a:prstGeom>
        </p:spPr>
        <p:txBody>
          <a:bodyPr vert="horz" lIns="91440" tIns="45720" rIns="91440" bIns="45720" rtlCol="0"/>
          <a:lstStyle>
            <a:lvl1pPr algn="r">
              <a:defRPr sz="1200"/>
            </a:lvl1pPr>
          </a:lstStyle>
          <a:p>
            <a:fld id="{D6C8D182-E4C8-4120-9249-FC9774456FFA}" type="datetimeFigureOut">
              <a:rPr lang="zh-CN" altLang="en-US" smtClean="0"/>
            </a:fld>
            <a:endParaRPr lang="zh-CN" altLang="en-US"/>
          </a:p>
        </p:txBody>
      </p:sp>
      <p:sp>
        <p:nvSpPr>
          <p:cNvPr id="4" name="幻灯片图像占位符 3"/>
          <p:cNvSpPr>
            <a:spLocks noGrp="1" noRot="1" noChangeAspect="1"/>
          </p:cNvSpPr>
          <p:nvPr>
            <p:ph type="sldImg" idx="2"/>
          </p:nvPr>
        </p:nvSpPr>
        <p:spPr>
          <a:xfrm>
            <a:off x="482600" y="1279525"/>
            <a:ext cx="6140450" cy="34544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711200" y="4926013"/>
            <a:ext cx="5683250" cy="4029075"/>
          </a:xfrm>
          <a:prstGeom prst="rect">
            <a:avLst/>
          </a:prstGeom>
        </p:spPr>
        <p:txBody>
          <a:bodyPr vert="horz" lIns="91440" tIns="45720" rIns="91440" bIns="45720" rtlCol="0"/>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6" name="页脚占位符 5"/>
          <p:cNvSpPr>
            <a:spLocks noGrp="1"/>
          </p:cNvSpPr>
          <p:nvPr>
            <p:ph type="ftr" sz="quarter" idx="4"/>
          </p:nvPr>
        </p:nvSpPr>
        <p:spPr>
          <a:xfrm>
            <a:off x="0" y="9721850"/>
            <a:ext cx="3078163" cy="512763"/>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4024313" y="9721850"/>
            <a:ext cx="3078162" cy="512763"/>
          </a:xfrm>
          <a:prstGeom prst="rect">
            <a:avLst/>
          </a:prstGeom>
        </p:spPr>
        <p:txBody>
          <a:bodyPr vert="horz" lIns="91440" tIns="45720" rIns="91440" bIns="45720" rtlCol="0" anchor="b"/>
          <a:lstStyle>
            <a:lvl1pPr algn="r">
              <a:defRPr sz="1200"/>
            </a:lvl1pPr>
          </a:lstStyle>
          <a:p>
            <a:fld id="{85D0DACE-38E0-42D2-9336-2B707D34BC6D}" type="slidenum">
              <a:rPr lang="zh-CN" altLang="en-US" smtClean="0"/>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6.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7.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B8F9AD89-B619-429F-BB2B-C6393C33914E}" type="slidenum">
              <a:rPr lang="zh-CN" altLang="en-US" smtClean="0"/>
            </a:fld>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B8F9AD89-B619-429F-BB2B-C6393C33914E}" type="slidenum">
              <a:rPr lang="zh-CN" altLang="en-US" smtClean="0"/>
            </a:fld>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userDrawn="1">
  <p:cSld name="1_标题幻灯片">
    <p:spTree>
      <p:nvGrpSpPr>
        <p:cNvPr id="1" name=""/>
        <p:cNvGrpSpPr/>
        <p:nvPr/>
      </p:nvGrpSpPr>
      <p:grpSpPr>
        <a:xfrm>
          <a:off x="0" y="0"/>
          <a:ext cx="0" cy="0"/>
          <a:chOff x="0" y="0"/>
          <a:chExt cx="0" cy="0"/>
        </a:xfrm>
      </p:grpSpPr>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image" Target="../media/image1.jpeg"/><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49"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4" Type="http://schemas.openxmlformats.org/officeDocument/2006/relationships/slideLayout" Target="../slideLayouts/slideLayout1.xml"/><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image" Target="../media/image1.jpeg"/></Relationships>
</file>

<file path=ppt/slides/_rels/slide10.xml.rels><?xml version="1.0" encoding="UTF-8" standalone="yes"?>
<Relationships xmlns="http://schemas.openxmlformats.org/package/2006/relationships"><Relationship Id="rId9" Type="http://schemas.openxmlformats.org/officeDocument/2006/relationships/image" Target="../media/image48.jpeg"/><Relationship Id="rId8" Type="http://schemas.openxmlformats.org/officeDocument/2006/relationships/tags" Target="../tags/tag197.xml"/><Relationship Id="rId7" Type="http://schemas.openxmlformats.org/officeDocument/2006/relationships/image" Target="../media/image47.jpeg"/><Relationship Id="rId6" Type="http://schemas.openxmlformats.org/officeDocument/2006/relationships/tags" Target="../tags/tag196.xml"/><Relationship Id="rId5" Type="http://schemas.openxmlformats.org/officeDocument/2006/relationships/image" Target="../media/image46.jpeg"/><Relationship Id="rId47" Type="http://schemas.openxmlformats.org/officeDocument/2006/relationships/slideLayout" Target="../slideLayouts/slideLayout1.xml"/><Relationship Id="rId46" Type="http://schemas.openxmlformats.org/officeDocument/2006/relationships/image" Target="../media/image7.png"/><Relationship Id="rId45" Type="http://schemas.openxmlformats.org/officeDocument/2006/relationships/tags" Target="../tags/tag216.xml"/><Relationship Id="rId44" Type="http://schemas.openxmlformats.org/officeDocument/2006/relationships/tags" Target="../tags/tag215.xml"/><Relationship Id="rId43" Type="http://schemas.openxmlformats.org/officeDocument/2006/relationships/image" Target="../media/image65.jpeg"/><Relationship Id="rId42" Type="http://schemas.openxmlformats.org/officeDocument/2006/relationships/tags" Target="../tags/tag214.xml"/><Relationship Id="rId41" Type="http://schemas.openxmlformats.org/officeDocument/2006/relationships/image" Target="../media/image64.jpeg"/><Relationship Id="rId40" Type="http://schemas.openxmlformats.org/officeDocument/2006/relationships/tags" Target="../tags/tag213.xml"/><Relationship Id="rId4" Type="http://schemas.openxmlformats.org/officeDocument/2006/relationships/tags" Target="../tags/tag195.xml"/><Relationship Id="rId39" Type="http://schemas.openxmlformats.org/officeDocument/2006/relationships/image" Target="../media/image63.jpeg"/><Relationship Id="rId38" Type="http://schemas.openxmlformats.org/officeDocument/2006/relationships/tags" Target="../tags/tag212.xml"/><Relationship Id="rId37" Type="http://schemas.openxmlformats.org/officeDocument/2006/relationships/image" Target="../media/image62.jpeg"/><Relationship Id="rId36" Type="http://schemas.openxmlformats.org/officeDocument/2006/relationships/tags" Target="../tags/tag211.xml"/><Relationship Id="rId35" Type="http://schemas.openxmlformats.org/officeDocument/2006/relationships/image" Target="../media/image61.jpeg"/><Relationship Id="rId34" Type="http://schemas.openxmlformats.org/officeDocument/2006/relationships/tags" Target="../tags/tag210.xml"/><Relationship Id="rId33" Type="http://schemas.openxmlformats.org/officeDocument/2006/relationships/image" Target="../media/image60.jpeg"/><Relationship Id="rId32" Type="http://schemas.openxmlformats.org/officeDocument/2006/relationships/tags" Target="../tags/tag209.xml"/><Relationship Id="rId31" Type="http://schemas.openxmlformats.org/officeDocument/2006/relationships/image" Target="../media/image59.jpeg"/><Relationship Id="rId30" Type="http://schemas.openxmlformats.org/officeDocument/2006/relationships/tags" Target="../tags/tag208.xml"/><Relationship Id="rId3" Type="http://schemas.openxmlformats.org/officeDocument/2006/relationships/image" Target="../media/image45.png"/><Relationship Id="rId29" Type="http://schemas.openxmlformats.org/officeDocument/2006/relationships/image" Target="../media/image58.jpeg"/><Relationship Id="rId28" Type="http://schemas.openxmlformats.org/officeDocument/2006/relationships/tags" Target="../tags/tag207.xml"/><Relationship Id="rId27" Type="http://schemas.openxmlformats.org/officeDocument/2006/relationships/image" Target="../media/image57.jpeg"/><Relationship Id="rId26" Type="http://schemas.openxmlformats.org/officeDocument/2006/relationships/tags" Target="../tags/tag206.xml"/><Relationship Id="rId25" Type="http://schemas.openxmlformats.org/officeDocument/2006/relationships/image" Target="../media/image56.jpeg"/><Relationship Id="rId24" Type="http://schemas.openxmlformats.org/officeDocument/2006/relationships/tags" Target="../tags/tag205.xml"/><Relationship Id="rId23" Type="http://schemas.openxmlformats.org/officeDocument/2006/relationships/image" Target="../media/image55.jpeg"/><Relationship Id="rId22" Type="http://schemas.openxmlformats.org/officeDocument/2006/relationships/tags" Target="../tags/tag204.xml"/><Relationship Id="rId21" Type="http://schemas.openxmlformats.org/officeDocument/2006/relationships/image" Target="../media/image54.jpeg"/><Relationship Id="rId20" Type="http://schemas.openxmlformats.org/officeDocument/2006/relationships/tags" Target="../tags/tag203.xml"/><Relationship Id="rId2" Type="http://schemas.openxmlformats.org/officeDocument/2006/relationships/image" Target="../media/image44.jpeg"/><Relationship Id="rId19" Type="http://schemas.openxmlformats.org/officeDocument/2006/relationships/image" Target="../media/image53.jpeg"/><Relationship Id="rId18" Type="http://schemas.openxmlformats.org/officeDocument/2006/relationships/tags" Target="../tags/tag202.xml"/><Relationship Id="rId17" Type="http://schemas.openxmlformats.org/officeDocument/2006/relationships/image" Target="../media/image52.jpeg"/><Relationship Id="rId16" Type="http://schemas.openxmlformats.org/officeDocument/2006/relationships/tags" Target="../tags/tag201.xml"/><Relationship Id="rId15" Type="http://schemas.openxmlformats.org/officeDocument/2006/relationships/image" Target="../media/image51.jpeg"/><Relationship Id="rId14" Type="http://schemas.openxmlformats.org/officeDocument/2006/relationships/tags" Target="../tags/tag200.xml"/><Relationship Id="rId13" Type="http://schemas.openxmlformats.org/officeDocument/2006/relationships/image" Target="../media/image50.jpeg"/><Relationship Id="rId12" Type="http://schemas.openxmlformats.org/officeDocument/2006/relationships/tags" Target="../tags/tag199.xml"/><Relationship Id="rId11" Type="http://schemas.openxmlformats.org/officeDocument/2006/relationships/image" Target="../media/image49.jpeg"/><Relationship Id="rId10" Type="http://schemas.openxmlformats.org/officeDocument/2006/relationships/tags" Target="../tags/tag198.xml"/><Relationship Id="rId1" Type="http://schemas.openxmlformats.org/officeDocument/2006/relationships/tags" Target="../tags/tag194.xml"/></Relationships>
</file>

<file path=ppt/slides/_rels/slide11.xml.rels><?xml version="1.0" encoding="UTF-8" standalone="yes"?>
<Relationships xmlns="http://schemas.openxmlformats.org/package/2006/relationships"><Relationship Id="rId9" Type="http://schemas.openxmlformats.org/officeDocument/2006/relationships/tags" Target="../tags/tag225.xml"/><Relationship Id="rId8" Type="http://schemas.openxmlformats.org/officeDocument/2006/relationships/tags" Target="../tags/tag224.xml"/><Relationship Id="rId7" Type="http://schemas.openxmlformats.org/officeDocument/2006/relationships/tags" Target="../tags/tag223.xml"/><Relationship Id="rId6" Type="http://schemas.openxmlformats.org/officeDocument/2006/relationships/tags" Target="../tags/tag222.xml"/><Relationship Id="rId5" Type="http://schemas.openxmlformats.org/officeDocument/2006/relationships/tags" Target="../tags/tag221.xml"/><Relationship Id="rId47" Type="http://schemas.openxmlformats.org/officeDocument/2006/relationships/slideLayout" Target="../slideLayouts/slideLayout1.xml"/><Relationship Id="rId46" Type="http://schemas.openxmlformats.org/officeDocument/2006/relationships/image" Target="../media/image7.png"/><Relationship Id="rId45" Type="http://schemas.openxmlformats.org/officeDocument/2006/relationships/tags" Target="../tags/tag257.xml"/><Relationship Id="rId44" Type="http://schemas.openxmlformats.org/officeDocument/2006/relationships/tags" Target="../tags/tag256.xml"/><Relationship Id="rId43" Type="http://schemas.openxmlformats.org/officeDocument/2006/relationships/tags" Target="../tags/tag255.xml"/><Relationship Id="rId42" Type="http://schemas.openxmlformats.org/officeDocument/2006/relationships/image" Target="../media/image69.jpeg"/><Relationship Id="rId41" Type="http://schemas.openxmlformats.org/officeDocument/2006/relationships/tags" Target="../tags/tag254.xml"/><Relationship Id="rId40" Type="http://schemas.openxmlformats.org/officeDocument/2006/relationships/image" Target="../media/image68.jpeg"/><Relationship Id="rId4" Type="http://schemas.openxmlformats.org/officeDocument/2006/relationships/tags" Target="../tags/tag220.xml"/><Relationship Id="rId39" Type="http://schemas.openxmlformats.org/officeDocument/2006/relationships/tags" Target="../tags/tag253.xml"/><Relationship Id="rId38" Type="http://schemas.openxmlformats.org/officeDocument/2006/relationships/image" Target="../media/image67.jpeg"/><Relationship Id="rId37" Type="http://schemas.openxmlformats.org/officeDocument/2006/relationships/tags" Target="../tags/tag252.xml"/><Relationship Id="rId36" Type="http://schemas.openxmlformats.org/officeDocument/2006/relationships/image" Target="../media/image66.jpeg"/><Relationship Id="rId35" Type="http://schemas.openxmlformats.org/officeDocument/2006/relationships/tags" Target="../tags/tag251.xml"/><Relationship Id="rId34" Type="http://schemas.openxmlformats.org/officeDocument/2006/relationships/tags" Target="../tags/tag250.xml"/><Relationship Id="rId33" Type="http://schemas.openxmlformats.org/officeDocument/2006/relationships/tags" Target="../tags/tag249.xml"/><Relationship Id="rId32" Type="http://schemas.openxmlformats.org/officeDocument/2006/relationships/tags" Target="../tags/tag248.xml"/><Relationship Id="rId31" Type="http://schemas.openxmlformats.org/officeDocument/2006/relationships/tags" Target="../tags/tag247.xml"/><Relationship Id="rId30" Type="http://schemas.openxmlformats.org/officeDocument/2006/relationships/tags" Target="../tags/tag246.xml"/><Relationship Id="rId3" Type="http://schemas.openxmlformats.org/officeDocument/2006/relationships/tags" Target="../tags/tag219.xml"/><Relationship Id="rId29" Type="http://schemas.openxmlformats.org/officeDocument/2006/relationships/tags" Target="../tags/tag245.xml"/><Relationship Id="rId28" Type="http://schemas.openxmlformats.org/officeDocument/2006/relationships/tags" Target="../tags/tag244.xml"/><Relationship Id="rId27" Type="http://schemas.openxmlformats.org/officeDocument/2006/relationships/tags" Target="../tags/tag243.xml"/><Relationship Id="rId26" Type="http://schemas.openxmlformats.org/officeDocument/2006/relationships/tags" Target="../tags/tag242.xml"/><Relationship Id="rId25" Type="http://schemas.openxmlformats.org/officeDocument/2006/relationships/tags" Target="../tags/tag241.xml"/><Relationship Id="rId24" Type="http://schemas.openxmlformats.org/officeDocument/2006/relationships/tags" Target="../tags/tag240.xml"/><Relationship Id="rId23" Type="http://schemas.openxmlformats.org/officeDocument/2006/relationships/tags" Target="../tags/tag239.xml"/><Relationship Id="rId22" Type="http://schemas.openxmlformats.org/officeDocument/2006/relationships/tags" Target="../tags/tag238.xml"/><Relationship Id="rId21" Type="http://schemas.openxmlformats.org/officeDocument/2006/relationships/tags" Target="../tags/tag237.xml"/><Relationship Id="rId20" Type="http://schemas.openxmlformats.org/officeDocument/2006/relationships/tags" Target="../tags/tag236.xml"/><Relationship Id="rId2" Type="http://schemas.openxmlformats.org/officeDocument/2006/relationships/tags" Target="../tags/tag218.xml"/><Relationship Id="rId19" Type="http://schemas.openxmlformats.org/officeDocument/2006/relationships/tags" Target="../tags/tag235.xml"/><Relationship Id="rId18" Type="http://schemas.openxmlformats.org/officeDocument/2006/relationships/tags" Target="../tags/tag234.xml"/><Relationship Id="rId17" Type="http://schemas.openxmlformats.org/officeDocument/2006/relationships/tags" Target="../tags/tag233.xml"/><Relationship Id="rId16" Type="http://schemas.openxmlformats.org/officeDocument/2006/relationships/tags" Target="../tags/tag232.xml"/><Relationship Id="rId15" Type="http://schemas.openxmlformats.org/officeDocument/2006/relationships/tags" Target="../tags/tag231.xml"/><Relationship Id="rId14" Type="http://schemas.openxmlformats.org/officeDocument/2006/relationships/tags" Target="../tags/tag230.xml"/><Relationship Id="rId13" Type="http://schemas.openxmlformats.org/officeDocument/2006/relationships/tags" Target="../tags/tag229.xml"/><Relationship Id="rId12" Type="http://schemas.openxmlformats.org/officeDocument/2006/relationships/tags" Target="../tags/tag228.xml"/><Relationship Id="rId11" Type="http://schemas.openxmlformats.org/officeDocument/2006/relationships/tags" Target="../tags/tag227.xml"/><Relationship Id="rId10" Type="http://schemas.openxmlformats.org/officeDocument/2006/relationships/tags" Target="../tags/tag226.xml"/><Relationship Id="rId1" Type="http://schemas.openxmlformats.org/officeDocument/2006/relationships/tags" Target="../tags/tag217.xml"/></Relationships>
</file>

<file path=ppt/slides/_rels/slide12.xml.rels><?xml version="1.0" encoding="UTF-8" standalone="yes"?>
<Relationships xmlns="http://schemas.openxmlformats.org/package/2006/relationships"><Relationship Id="rId9" Type="http://schemas.openxmlformats.org/officeDocument/2006/relationships/tags" Target="../tags/tag266.xml"/><Relationship Id="rId8" Type="http://schemas.openxmlformats.org/officeDocument/2006/relationships/tags" Target="../tags/tag265.xml"/><Relationship Id="rId7" Type="http://schemas.openxmlformats.org/officeDocument/2006/relationships/tags" Target="../tags/tag264.xml"/><Relationship Id="rId6" Type="http://schemas.openxmlformats.org/officeDocument/2006/relationships/tags" Target="../tags/tag263.xml"/><Relationship Id="rId5" Type="http://schemas.openxmlformats.org/officeDocument/2006/relationships/tags" Target="../tags/tag262.xml"/><Relationship Id="rId4" Type="http://schemas.openxmlformats.org/officeDocument/2006/relationships/tags" Target="../tags/tag261.xml"/><Relationship Id="rId35" Type="http://schemas.openxmlformats.org/officeDocument/2006/relationships/slideLayout" Target="../slideLayouts/slideLayout1.xml"/><Relationship Id="rId34" Type="http://schemas.openxmlformats.org/officeDocument/2006/relationships/image" Target="../media/image7.png"/><Relationship Id="rId33" Type="http://schemas.openxmlformats.org/officeDocument/2006/relationships/tags" Target="../tags/tag286.xml"/><Relationship Id="rId32" Type="http://schemas.openxmlformats.org/officeDocument/2006/relationships/tags" Target="../tags/tag285.xml"/><Relationship Id="rId31" Type="http://schemas.openxmlformats.org/officeDocument/2006/relationships/image" Target="../media/image73.jpeg"/><Relationship Id="rId30" Type="http://schemas.openxmlformats.org/officeDocument/2006/relationships/tags" Target="../tags/tag284.xml"/><Relationship Id="rId3" Type="http://schemas.openxmlformats.org/officeDocument/2006/relationships/tags" Target="../tags/tag260.xml"/><Relationship Id="rId29" Type="http://schemas.openxmlformats.org/officeDocument/2006/relationships/image" Target="../media/image72.jpeg"/><Relationship Id="rId28" Type="http://schemas.openxmlformats.org/officeDocument/2006/relationships/image" Target="../media/image71.jpeg"/><Relationship Id="rId27" Type="http://schemas.openxmlformats.org/officeDocument/2006/relationships/tags" Target="../tags/tag283.xml"/><Relationship Id="rId26" Type="http://schemas.openxmlformats.org/officeDocument/2006/relationships/image" Target="../media/image70.jpeg"/><Relationship Id="rId25" Type="http://schemas.openxmlformats.org/officeDocument/2006/relationships/tags" Target="../tags/tag282.xml"/><Relationship Id="rId24" Type="http://schemas.openxmlformats.org/officeDocument/2006/relationships/tags" Target="../tags/tag281.xml"/><Relationship Id="rId23" Type="http://schemas.openxmlformats.org/officeDocument/2006/relationships/tags" Target="../tags/tag280.xml"/><Relationship Id="rId22" Type="http://schemas.openxmlformats.org/officeDocument/2006/relationships/tags" Target="../tags/tag279.xml"/><Relationship Id="rId21" Type="http://schemas.openxmlformats.org/officeDocument/2006/relationships/tags" Target="../tags/tag278.xml"/><Relationship Id="rId20" Type="http://schemas.openxmlformats.org/officeDocument/2006/relationships/tags" Target="../tags/tag277.xml"/><Relationship Id="rId2" Type="http://schemas.openxmlformats.org/officeDocument/2006/relationships/tags" Target="../tags/tag259.xml"/><Relationship Id="rId19" Type="http://schemas.openxmlformats.org/officeDocument/2006/relationships/tags" Target="../tags/tag276.xml"/><Relationship Id="rId18" Type="http://schemas.openxmlformats.org/officeDocument/2006/relationships/tags" Target="../tags/tag275.xml"/><Relationship Id="rId17" Type="http://schemas.openxmlformats.org/officeDocument/2006/relationships/tags" Target="../tags/tag274.xml"/><Relationship Id="rId16" Type="http://schemas.openxmlformats.org/officeDocument/2006/relationships/tags" Target="../tags/tag273.xml"/><Relationship Id="rId15" Type="http://schemas.openxmlformats.org/officeDocument/2006/relationships/tags" Target="../tags/tag272.xml"/><Relationship Id="rId14" Type="http://schemas.openxmlformats.org/officeDocument/2006/relationships/tags" Target="../tags/tag271.xml"/><Relationship Id="rId13" Type="http://schemas.openxmlformats.org/officeDocument/2006/relationships/tags" Target="../tags/tag270.xml"/><Relationship Id="rId12" Type="http://schemas.openxmlformats.org/officeDocument/2006/relationships/tags" Target="../tags/tag269.xml"/><Relationship Id="rId11" Type="http://schemas.openxmlformats.org/officeDocument/2006/relationships/tags" Target="../tags/tag268.xml"/><Relationship Id="rId10" Type="http://schemas.openxmlformats.org/officeDocument/2006/relationships/tags" Target="../tags/tag267.xml"/><Relationship Id="rId1" Type="http://schemas.openxmlformats.org/officeDocument/2006/relationships/tags" Target="../tags/tag258.xml"/></Relationships>
</file>

<file path=ppt/slides/_rels/slide13.xml.rels><?xml version="1.0" encoding="UTF-8" standalone="yes"?>
<Relationships xmlns="http://schemas.openxmlformats.org/package/2006/relationships"><Relationship Id="rId8" Type="http://schemas.openxmlformats.org/officeDocument/2006/relationships/slideLayout" Target="../slideLayouts/slideLayout1.xml"/><Relationship Id="rId7" Type="http://schemas.openxmlformats.org/officeDocument/2006/relationships/image" Target="../media/image7.png"/><Relationship Id="rId6" Type="http://schemas.openxmlformats.org/officeDocument/2006/relationships/tags" Target="../tags/tag288.xml"/><Relationship Id="rId5" Type="http://schemas.openxmlformats.org/officeDocument/2006/relationships/tags" Target="../tags/tag287.xml"/><Relationship Id="rId4" Type="http://schemas.openxmlformats.org/officeDocument/2006/relationships/image" Target="../media/image77.jpeg"/><Relationship Id="rId3" Type="http://schemas.openxmlformats.org/officeDocument/2006/relationships/image" Target="../media/image76.png"/><Relationship Id="rId2" Type="http://schemas.openxmlformats.org/officeDocument/2006/relationships/image" Target="../media/image75.jpeg"/><Relationship Id="rId1" Type="http://schemas.openxmlformats.org/officeDocument/2006/relationships/image" Target="../media/image74.jpeg"/></Relationships>
</file>

<file path=ppt/slides/_rels/slide14.xml.rels><?xml version="1.0" encoding="UTF-8" standalone="yes"?>
<Relationships xmlns="http://schemas.openxmlformats.org/package/2006/relationships"><Relationship Id="rId9" Type="http://schemas.openxmlformats.org/officeDocument/2006/relationships/tags" Target="../tags/tag293.xml"/><Relationship Id="rId8" Type="http://schemas.openxmlformats.org/officeDocument/2006/relationships/image" Target="../media/image81.jpeg"/><Relationship Id="rId7" Type="http://schemas.openxmlformats.org/officeDocument/2006/relationships/tags" Target="../tags/tag292.xml"/><Relationship Id="rId6" Type="http://schemas.openxmlformats.org/officeDocument/2006/relationships/image" Target="../media/image80.jpeg"/><Relationship Id="rId5" Type="http://schemas.openxmlformats.org/officeDocument/2006/relationships/tags" Target="../tags/tag291.xml"/><Relationship Id="rId40" Type="http://schemas.openxmlformats.org/officeDocument/2006/relationships/slideLayout" Target="../slideLayouts/slideLayout1.xml"/><Relationship Id="rId4" Type="http://schemas.openxmlformats.org/officeDocument/2006/relationships/image" Target="../media/image79.jpeg"/><Relationship Id="rId39" Type="http://schemas.openxmlformats.org/officeDocument/2006/relationships/image" Target="../media/image7.png"/><Relationship Id="rId38" Type="http://schemas.openxmlformats.org/officeDocument/2006/relationships/tags" Target="../tags/tag310.xml"/><Relationship Id="rId37" Type="http://schemas.openxmlformats.org/officeDocument/2006/relationships/tags" Target="../tags/tag309.xml"/><Relationship Id="rId36" Type="http://schemas.openxmlformats.org/officeDocument/2006/relationships/tags" Target="../tags/tag308.xml"/><Relationship Id="rId35" Type="http://schemas.openxmlformats.org/officeDocument/2006/relationships/tags" Target="../tags/tag307.xml"/><Relationship Id="rId34" Type="http://schemas.openxmlformats.org/officeDocument/2006/relationships/tags" Target="../tags/tag306.xml"/><Relationship Id="rId33" Type="http://schemas.openxmlformats.org/officeDocument/2006/relationships/tags" Target="../tags/tag305.xml"/><Relationship Id="rId32" Type="http://schemas.openxmlformats.org/officeDocument/2006/relationships/image" Target="../media/image93.jpeg"/><Relationship Id="rId31" Type="http://schemas.openxmlformats.org/officeDocument/2006/relationships/tags" Target="../tags/tag304.xml"/><Relationship Id="rId30" Type="http://schemas.openxmlformats.org/officeDocument/2006/relationships/image" Target="../media/image92.jpeg"/><Relationship Id="rId3" Type="http://schemas.openxmlformats.org/officeDocument/2006/relationships/tags" Target="../tags/tag290.xml"/><Relationship Id="rId29" Type="http://schemas.openxmlformats.org/officeDocument/2006/relationships/tags" Target="../tags/tag303.xml"/><Relationship Id="rId28" Type="http://schemas.openxmlformats.org/officeDocument/2006/relationships/image" Target="../media/image91.jpeg"/><Relationship Id="rId27" Type="http://schemas.openxmlformats.org/officeDocument/2006/relationships/tags" Target="../tags/tag302.xml"/><Relationship Id="rId26" Type="http://schemas.openxmlformats.org/officeDocument/2006/relationships/image" Target="../media/image90.jpeg"/><Relationship Id="rId25" Type="http://schemas.openxmlformats.org/officeDocument/2006/relationships/tags" Target="../tags/tag301.xml"/><Relationship Id="rId24" Type="http://schemas.openxmlformats.org/officeDocument/2006/relationships/image" Target="../media/image89.jpeg"/><Relationship Id="rId23" Type="http://schemas.openxmlformats.org/officeDocument/2006/relationships/tags" Target="../tags/tag300.xml"/><Relationship Id="rId22" Type="http://schemas.openxmlformats.org/officeDocument/2006/relationships/image" Target="../media/image88.jpeg"/><Relationship Id="rId21" Type="http://schemas.openxmlformats.org/officeDocument/2006/relationships/tags" Target="../tags/tag299.xml"/><Relationship Id="rId20" Type="http://schemas.openxmlformats.org/officeDocument/2006/relationships/image" Target="../media/image87.jpeg"/><Relationship Id="rId2" Type="http://schemas.openxmlformats.org/officeDocument/2006/relationships/image" Target="../media/image78.jpeg"/><Relationship Id="rId19" Type="http://schemas.openxmlformats.org/officeDocument/2006/relationships/tags" Target="../tags/tag298.xml"/><Relationship Id="rId18" Type="http://schemas.openxmlformats.org/officeDocument/2006/relationships/image" Target="../media/image86.jpeg"/><Relationship Id="rId17" Type="http://schemas.openxmlformats.org/officeDocument/2006/relationships/tags" Target="../tags/tag297.xml"/><Relationship Id="rId16" Type="http://schemas.openxmlformats.org/officeDocument/2006/relationships/image" Target="../media/image85.jpeg"/><Relationship Id="rId15" Type="http://schemas.openxmlformats.org/officeDocument/2006/relationships/tags" Target="../tags/tag296.xml"/><Relationship Id="rId14" Type="http://schemas.openxmlformats.org/officeDocument/2006/relationships/image" Target="../media/image84.jpeg"/><Relationship Id="rId13" Type="http://schemas.openxmlformats.org/officeDocument/2006/relationships/tags" Target="../tags/tag295.xml"/><Relationship Id="rId12" Type="http://schemas.openxmlformats.org/officeDocument/2006/relationships/image" Target="../media/image83.jpeg"/><Relationship Id="rId11" Type="http://schemas.openxmlformats.org/officeDocument/2006/relationships/tags" Target="../tags/tag294.xml"/><Relationship Id="rId10" Type="http://schemas.openxmlformats.org/officeDocument/2006/relationships/image" Target="../media/image82.jpeg"/><Relationship Id="rId1" Type="http://schemas.openxmlformats.org/officeDocument/2006/relationships/tags" Target="../tags/tag289.xml"/></Relationships>
</file>

<file path=ppt/slides/_rels/slide15.xml.rels><?xml version="1.0" encoding="UTF-8" standalone="yes"?>
<Relationships xmlns="http://schemas.openxmlformats.org/package/2006/relationships"><Relationship Id="rId9" Type="http://schemas.openxmlformats.org/officeDocument/2006/relationships/tags" Target="../tags/tag318.xml"/><Relationship Id="rId8" Type="http://schemas.openxmlformats.org/officeDocument/2006/relationships/tags" Target="../tags/tag317.xml"/><Relationship Id="rId7" Type="http://schemas.openxmlformats.org/officeDocument/2006/relationships/tags" Target="../tags/tag316.xml"/><Relationship Id="rId6" Type="http://schemas.openxmlformats.org/officeDocument/2006/relationships/tags" Target="../tags/tag315.xml"/><Relationship Id="rId5" Type="http://schemas.openxmlformats.org/officeDocument/2006/relationships/tags" Target="../tags/tag314.xml"/><Relationship Id="rId4" Type="http://schemas.openxmlformats.org/officeDocument/2006/relationships/tags" Target="../tags/tag313.xml"/><Relationship Id="rId3" Type="http://schemas.openxmlformats.org/officeDocument/2006/relationships/tags" Target="../tags/tag312.xml"/><Relationship Id="rId29" Type="http://schemas.openxmlformats.org/officeDocument/2006/relationships/slideLayout" Target="../slideLayouts/slideLayout1.xml"/><Relationship Id="rId28" Type="http://schemas.openxmlformats.org/officeDocument/2006/relationships/image" Target="../media/image7.png"/><Relationship Id="rId27" Type="http://schemas.openxmlformats.org/officeDocument/2006/relationships/tags" Target="../tags/tag332.xml"/><Relationship Id="rId26" Type="http://schemas.openxmlformats.org/officeDocument/2006/relationships/tags" Target="../tags/tag331.xml"/><Relationship Id="rId25" Type="http://schemas.openxmlformats.org/officeDocument/2006/relationships/image" Target="../media/image98.jpeg"/><Relationship Id="rId24" Type="http://schemas.openxmlformats.org/officeDocument/2006/relationships/tags" Target="../tags/tag330.xml"/><Relationship Id="rId23" Type="http://schemas.openxmlformats.org/officeDocument/2006/relationships/image" Target="../media/image97.jpeg"/><Relationship Id="rId22" Type="http://schemas.openxmlformats.org/officeDocument/2006/relationships/tags" Target="../tags/tag329.xml"/><Relationship Id="rId21" Type="http://schemas.openxmlformats.org/officeDocument/2006/relationships/image" Target="../media/image96.jpeg"/><Relationship Id="rId20" Type="http://schemas.openxmlformats.org/officeDocument/2006/relationships/tags" Target="../tags/tag328.xml"/><Relationship Id="rId2" Type="http://schemas.openxmlformats.org/officeDocument/2006/relationships/tags" Target="../tags/tag311.xml"/><Relationship Id="rId19" Type="http://schemas.openxmlformats.org/officeDocument/2006/relationships/image" Target="../media/image95.jpeg"/><Relationship Id="rId18" Type="http://schemas.openxmlformats.org/officeDocument/2006/relationships/tags" Target="../tags/tag327.xml"/><Relationship Id="rId17" Type="http://schemas.openxmlformats.org/officeDocument/2006/relationships/tags" Target="../tags/tag326.xml"/><Relationship Id="rId16" Type="http://schemas.openxmlformats.org/officeDocument/2006/relationships/tags" Target="../tags/tag325.xml"/><Relationship Id="rId15" Type="http://schemas.openxmlformats.org/officeDocument/2006/relationships/tags" Target="../tags/tag324.xml"/><Relationship Id="rId14" Type="http://schemas.openxmlformats.org/officeDocument/2006/relationships/tags" Target="../tags/tag323.xml"/><Relationship Id="rId13" Type="http://schemas.openxmlformats.org/officeDocument/2006/relationships/tags" Target="../tags/tag322.xml"/><Relationship Id="rId12" Type="http://schemas.openxmlformats.org/officeDocument/2006/relationships/tags" Target="../tags/tag321.xml"/><Relationship Id="rId11" Type="http://schemas.openxmlformats.org/officeDocument/2006/relationships/tags" Target="../tags/tag320.xml"/><Relationship Id="rId10" Type="http://schemas.openxmlformats.org/officeDocument/2006/relationships/tags" Target="../tags/tag319.xml"/><Relationship Id="rId1" Type="http://schemas.openxmlformats.org/officeDocument/2006/relationships/image" Target="../media/image94.png"/></Relationships>
</file>

<file path=ppt/slides/_rels/slide16.xml.rels><?xml version="1.0" encoding="UTF-8" standalone="yes"?>
<Relationships xmlns="http://schemas.openxmlformats.org/package/2006/relationships"><Relationship Id="rId9" Type="http://schemas.openxmlformats.org/officeDocument/2006/relationships/tags" Target="../tags/tag341.xml"/><Relationship Id="rId8" Type="http://schemas.openxmlformats.org/officeDocument/2006/relationships/tags" Target="../tags/tag340.xml"/><Relationship Id="rId7" Type="http://schemas.openxmlformats.org/officeDocument/2006/relationships/tags" Target="../tags/tag339.xml"/><Relationship Id="rId6" Type="http://schemas.openxmlformats.org/officeDocument/2006/relationships/tags" Target="../tags/tag338.xml"/><Relationship Id="rId5" Type="http://schemas.openxmlformats.org/officeDocument/2006/relationships/tags" Target="../tags/tag337.xml"/><Relationship Id="rId42" Type="http://schemas.openxmlformats.org/officeDocument/2006/relationships/slideLayout" Target="../slideLayouts/slideLayout1.xml"/><Relationship Id="rId41" Type="http://schemas.openxmlformats.org/officeDocument/2006/relationships/image" Target="../media/image7.png"/><Relationship Id="rId40" Type="http://schemas.openxmlformats.org/officeDocument/2006/relationships/tags" Target="../tags/tag371.xml"/><Relationship Id="rId4" Type="http://schemas.openxmlformats.org/officeDocument/2006/relationships/tags" Target="../tags/tag336.xml"/><Relationship Id="rId39" Type="http://schemas.openxmlformats.org/officeDocument/2006/relationships/tags" Target="../tags/tag370.xml"/><Relationship Id="rId38" Type="http://schemas.openxmlformats.org/officeDocument/2006/relationships/image" Target="../media/image99.jpeg"/><Relationship Id="rId37" Type="http://schemas.openxmlformats.org/officeDocument/2006/relationships/tags" Target="../tags/tag369.xml"/><Relationship Id="rId36" Type="http://schemas.openxmlformats.org/officeDocument/2006/relationships/tags" Target="../tags/tag368.xml"/><Relationship Id="rId35" Type="http://schemas.openxmlformats.org/officeDocument/2006/relationships/tags" Target="../tags/tag367.xml"/><Relationship Id="rId34" Type="http://schemas.openxmlformats.org/officeDocument/2006/relationships/tags" Target="../tags/tag366.xml"/><Relationship Id="rId33" Type="http://schemas.openxmlformats.org/officeDocument/2006/relationships/tags" Target="../tags/tag365.xml"/><Relationship Id="rId32" Type="http://schemas.openxmlformats.org/officeDocument/2006/relationships/tags" Target="../tags/tag364.xml"/><Relationship Id="rId31" Type="http://schemas.openxmlformats.org/officeDocument/2006/relationships/tags" Target="../tags/tag363.xml"/><Relationship Id="rId30" Type="http://schemas.openxmlformats.org/officeDocument/2006/relationships/tags" Target="../tags/tag362.xml"/><Relationship Id="rId3" Type="http://schemas.openxmlformats.org/officeDocument/2006/relationships/tags" Target="../tags/tag335.xml"/><Relationship Id="rId29" Type="http://schemas.openxmlformats.org/officeDocument/2006/relationships/tags" Target="../tags/tag361.xml"/><Relationship Id="rId28" Type="http://schemas.openxmlformats.org/officeDocument/2006/relationships/tags" Target="../tags/tag360.xml"/><Relationship Id="rId27" Type="http://schemas.openxmlformats.org/officeDocument/2006/relationships/tags" Target="../tags/tag359.xml"/><Relationship Id="rId26" Type="http://schemas.openxmlformats.org/officeDocument/2006/relationships/tags" Target="../tags/tag358.xml"/><Relationship Id="rId25" Type="http://schemas.openxmlformats.org/officeDocument/2006/relationships/tags" Target="../tags/tag357.xml"/><Relationship Id="rId24" Type="http://schemas.openxmlformats.org/officeDocument/2006/relationships/tags" Target="../tags/tag356.xml"/><Relationship Id="rId23" Type="http://schemas.openxmlformats.org/officeDocument/2006/relationships/tags" Target="../tags/tag355.xml"/><Relationship Id="rId22" Type="http://schemas.openxmlformats.org/officeDocument/2006/relationships/tags" Target="../tags/tag354.xml"/><Relationship Id="rId21" Type="http://schemas.openxmlformats.org/officeDocument/2006/relationships/tags" Target="../tags/tag353.xml"/><Relationship Id="rId20" Type="http://schemas.openxmlformats.org/officeDocument/2006/relationships/tags" Target="../tags/tag352.xml"/><Relationship Id="rId2" Type="http://schemas.openxmlformats.org/officeDocument/2006/relationships/tags" Target="../tags/tag334.xml"/><Relationship Id="rId19" Type="http://schemas.openxmlformats.org/officeDocument/2006/relationships/tags" Target="../tags/tag351.xml"/><Relationship Id="rId18" Type="http://schemas.openxmlformats.org/officeDocument/2006/relationships/tags" Target="../tags/tag350.xml"/><Relationship Id="rId17" Type="http://schemas.openxmlformats.org/officeDocument/2006/relationships/tags" Target="../tags/tag349.xml"/><Relationship Id="rId16" Type="http://schemas.openxmlformats.org/officeDocument/2006/relationships/tags" Target="../tags/tag348.xml"/><Relationship Id="rId15" Type="http://schemas.openxmlformats.org/officeDocument/2006/relationships/tags" Target="../tags/tag347.xml"/><Relationship Id="rId14" Type="http://schemas.openxmlformats.org/officeDocument/2006/relationships/tags" Target="../tags/tag346.xml"/><Relationship Id="rId13" Type="http://schemas.openxmlformats.org/officeDocument/2006/relationships/tags" Target="../tags/tag345.xml"/><Relationship Id="rId12" Type="http://schemas.openxmlformats.org/officeDocument/2006/relationships/tags" Target="../tags/tag344.xml"/><Relationship Id="rId11" Type="http://schemas.openxmlformats.org/officeDocument/2006/relationships/tags" Target="../tags/tag343.xml"/><Relationship Id="rId10" Type="http://schemas.openxmlformats.org/officeDocument/2006/relationships/tags" Target="../tags/tag342.xml"/><Relationship Id="rId1" Type="http://schemas.openxmlformats.org/officeDocument/2006/relationships/tags" Target="../tags/tag333.xml"/></Relationships>
</file>

<file path=ppt/slides/_rels/slide17.xml.rels><?xml version="1.0" encoding="UTF-8" standalone="yes"?>
<Relationships xmlns="http://schemas.openxmlformats.org/package/2006/relationships"><Relationship Id="rId9" Type="http://schemas.openxmlformats.org/officeDocument/2006/relationships/tags" Target="../tags/tag377.xml"/><Relationship Id="rId8" Type="http://schemas.openxmlformats.org/officeDocument/2006/relationships/tags" Target="../tags/tag376.xml"/><Relationship Id="rId7" Type="http://schemas.openxmlformats.org/officeDocument/2006/relationships/tags" Target="../tags/tag375.xml"/><Relationship Id="rId6" Type="http://schemas.openxmlformats.org/officeDocument/2006/relationships/tags" Target="../tags/tag374.xml"/><Relationship Id="rId5" Type="http://schemas.openxmlformats.org/officeDocument/2006/relationships/image" Target="../media/image102.png"/><Relationship Id="rId45" Type="http://schemas.openxmlformats.org/officeDocument/2006/relationships/slideLayout" Target="../slideLayouts/slideLayout1.xml"/><Relationship Id="rId44" Type="http://schemas.openxmlformats.org/officeDocument/2006/relationships/image" Target="../media/image7.png"/><Relationship Id="rId43" Type="http://schemas.openxmlformats.org/officeDocument/2006/relationships/tags" Target="../tags/tag403.xml"/><Relationship Id="rId42" Type="http://schemas.openxmlformats.org/officeDocument/2006/relationships/tags" Target="../tags/tag402.xml"/><Relationship Id="rId41" Type="http://schemas.openxmlformats.org/officeDocument/2006/relationships/image" Target="../media/image110.jpeg"/><Relationship Id="rId40" Type="http://schemas.openxmlformats.org/officeDocument/2006/relationships/tags" Target="../tags/tag401.xml"/><Relationship Id="rId4" Type="http://schemas.openxmlformats.org/officeDocument/2006/relationships/image" Target="../media/image101.png"/><Relationship Id="rId39" Type="http://schemas.openxmlformats.org/officeDocument/2006/relationships/image" Target="../media/image109.jpeg"/><Relationship Id="rId38" Type="http://schemas.openxmlformats.org/officeDocument/2006/relationships/tags" Target="../tags/tag400.xml"/><Relationship Id="rId37" Type="http://schemas.openxmlformats.org/officeDocument/2006/relationships/image" Target="../media/image108.jpeg"/><Relationship Id="rId36" Type="http://schemas.openxmlformats.org/officeDocument/2006/relationships/tags" Target="../tags/tag399.xml"/><Relationship Id="rId35" Type="http://schemas.openxmlformats.org/officeDocument/2006/relationships/image" Target="../media/image107.jpeg"/><Relationship Id="rId34" Type="http://schemas.openxmlformats.org/officeDocument/2006/relationships/tags" Target="../tags/tag398.xml"/><Relationship Id="rId33" Type="http://schemas.openxmlformats.org/officeDocument/2006/relationships/image" Target="../media/image106.jpeg"/><Relationship Id="rId32" Type="http://schemas.openxmlformats.org/officeDocument/2006/relationships/tags" Target="../tags/tag397.xml"/><Relationship Id="rId31" Type="http://schemas.openxmlformats.org/officeDocument/2006/relationships/image" Target="../media/image105.jpeg"/><Relationship Id="rId30" Type="http://schemas.openxmlformats.org/officeDocument/2006/relationships/tags" Target="../tags/tag396.xml"/><Relationship Id="rId3" Type="http://schemas.openxmlformats.org/officeDocument/2006/relationships/tags" Target="../tags/tag373.xml"/><Relationship Id="rId29" Type="http://schemas.openxmlformats.org/officeDocument/2006/relationships/image" Target="../media/image104.jpeg"/><Relationship Id="rId28" Type="http://schemas.openxmlformats.org/officeDocument/2006/relationships/tags" Target="../tags/tag395.xml"/><Relationship Id="rId27" Type="http://schemas.openxmlformats.org/officeDocument/2006/relationships/image" Target="../media/image103.jpeg"/><Relationship Id="rId26" Type="http://schemas.openxmlformats.org/officeDocument/2006/relationships/tags" Target="../tags/tag394.xml"/><Relationship Id="rId25" Type="http://schemas.openxmlformats.org/officeDocument/2006/relationships/tags" Target="../tags/tag393.xml"/><Relationship Id="rId24" Type="http://schemas.openxmlformats.org/officeDocument/2006/relationships/tags" Target="../tags/tag392.xml"/><Relationship Id="rId23" Type="http://schemas.openxmlformats.org/officeDocument/2006/relationships/tags" Target="../tags/tag391.xml"/><Relationship Id="rId22" Type="http://schemas.openxmlformats.org/officeDocument/2006/relationships/tags" Target="../tags/tag390.xml"/><Relationship Id="rId21" Type="http://schemas.openxmlformats.org/officeDocument/2006/relationships/tags" Target="../tags/tag389.xml"/><Relationship Id="rId20" Type="http://schemas.openxmlformats.org/officeDocument/2006/relationships/tags" Target="../tags/tag388.xml"/><Relationship Id="rId2" Type="http://schemas.openxmlformats.org/officeDocument/2006/relationships/tags" Target="../tags/tag372.xml"/><Relationship Id="rId19" Type="http://schemas.openxmlformats.org/officeDocument/2006/relationships/tags" Target="../tags/tag387.xml"/><Relationship Id="rId18" Type="http://schemas.openxmlformats.org/officeDocument/2006/relationships/tags" Target="../tags/tag386.xml"/><Relationship Id="rId17" Type="http://schemas.openxmlformats.org/officeDocument/2006/relationships/tags" Target="../tags/tag385.xml"/><Relationship Id="rId16" Type="http://schemas.openxmlformats.org/officeDocument/2006/relationships/tags" Target="../tags/tag384.xml"/><Relationship Id="rId15" Type="http://schemas.openxmlformats.org/officeDocument/2006/relationships/tags" Target="../tags/tag383.xml"/><Relationship Id="rId14" Type="http://schemas.openxmlformats.org/officeDocument/2006/relationships/tags" Target="../tags/tag382.xml"/><Relationship Id="rId13" Type="http://schemas.openxmlformats.org/officeDocument/2006/relationships/tags" Target="../tags/tag381.xml"/><Relationship Id="rId12" Type="http://schemas.openxmlformats.org/officeDocument/2006/relationships/tags" Target="../tags/tag380.xml"/><Relationship Id="rId11" Type="http://schemas.openxmlformats.org/officeDocument/2006/relationships/tags" Target="../tags/tag379.xml"/><Relationship Id="rId10" Type="http://schemas.openxmlformats.org/officeDocument/2006/relationships/tags" Target="../tags/tag378.xml"/><Relationship Id="rId1" Type="http://schemas.openxmlformats.org/officeDocument/2006/relationships/image" Target="../media/image100.jpeg"/></Relationships>
</file>

<file path=ppt/slides/_rels/slide2.xml.rels><?xml version="1.0" encoding="UTF-8" standalone="yes"?>
<Relationships xmlns="http://schemas.openxmlformats.org/package/2006/relationships"><Relationship Id="rId9" Type="http://schemas.openxmlformats.org/officeDocument/2006/relationships/tags" Target="../tags/tag8.xml"/><Relationship Id="rId8" Type="http://schemas.openxmlformats.org/officeDocument/2006/relationships/tags" Target="../tags/tag7.xml"/><Relationship Id="rId7" Type="http://schemas.openxmlformats.org/officeDocument/2006/relationships/tags" Target="../tags/tag6.xml"/><Relationship Id="rId6" Type="http://schemas.openxmlformats.org/officeDocument/2006/relationships/tags" Target="../tags/tag5.xml"/><Relationship Id="rId5" Type="http://schemas.openxmlformats.org/officeDocument/2006/relationships/tags" Target="../tags/tag4.xml"/><Relationship Id="rId4" Type="http://schemas.openxmlformats.org/officeDocument/2006/relationships/tags" Target="../tags/tag3.xml"/><Relationship Id="rId3" Type="http://schemas.openxmlformats.org/officeDocument/2006/relationships/tags" Target="../tags/tag2.xml"/><Relationship Id="rId23" Type="http://schemas.openxmlformats.org/officeDocument/2006/relationships/slideLayout" Target="../slideLayouts/slideLayout1.xml"/><Relationship Id="rId22" Type="http://schemas.openxmlformats.org/officeDocument/2006/relationships/image" Target="../media/image3.png"/><Relationship Id="rId21" Type="http://schemas.openxmlformats.org/officeDocument/2006/relationships/tags" Target="../tags/tag20.xml"/><Relationship Id="rId20" Type="http://schemas.openxmlformats.org/officeDocument/2006/relationships/tags" Target="../tags/tag19.xml"/><Relationship Id="rId2" Type="http://schemas.openxmlformats.org/officeDocument/2006/relationships/tags" Target="../tags/tag1.xml"/><Relationship Id="rId19" Type="http://schemas.openxmlformats.org/officeDocument/2006/relationships/tags" Target="../tags/tag18.xml"/><Relationship Id="rId18" Type="http://schemas.openxmlformats.org/officeDocument/2006/relationships/tags" Target="../tags/tag17.xml"/><Relationship Id="rId17" Type="http://schemas.openxmlformats.org/officeDocument/2006/relationships/tags" Target="../tags/tag16.xml"/><Relationship Id="rId16" Type="http://schemas.openxmlformats.org/officeDocument/2006/relationships/tags" Target="../tags/tag15.xml"/><Relationship Id="rId15" Type="http://schemas.openxmlformats.org/officeDocument/2006/relationships/tags" Target="../tags/tag14.xml"/><Relationship Id="rId14" Type="http://schemas.openxmlformats.org/officeDocument/2006/relationships/tags" Target="../tags/tag13.xml"/><Relationship Id="rId13" Type="http://schemas.openxmlformats.org/officeDocument/2006/relationships/tags" Target="../tags/tag12.xml"/><Relationship Id="rId12" Type="http://schemas.openxmlformats.org/officeDocument/2006/relationships/tags" Target="../tags/tag11.xml"/><Relationship Id="rId11" Type="http://schemas.openxmlformats.org/officeDocument/2006/relationships/tags" Target="../tags/tag10.xml"/><Relationship Id="rId10" Type="http://schemas.openxmlformats.org/officeDocument/2006/relationships/tags" Target="../tags/tag9.xml"/><Relationship Id="rId1" Type="http://schemas.openxmlformats.org/officeDocument/2006/relationships/image" Target="../media/image1.jpeg"/></Relationships>
</file>

<file path=ppt/slides/_rels/slide3.xml.rels><?xml version="1.0" encoding="UTF-8" standalone="yes"?>
<Relationships xmlns="http://schemas.openxmlformats.org/package/2006/relationships"><Relationship Id="rId9" Type="http://schemas.openxmlformats.org/officeDocument/2006/relationships/tags" Target="../tags/tag29.xml"/><Relationship Id="rId8" Type="http://schemas.openxmlformats.org/officeDocument/2006/relationships/tags" Target="../tags/tag28.xml"/><Relationship Id="rId7" Type="http://schemas.openxmlformats.org/officeDocument/2006/relationships/tags" Target="../tags/tag27.xml"/><Relationship Id="rId6" Type="http://schemas.openxmlformats.org/officeDocument/2006/relationships/tags" Target="../tags/tag26.xml"/><Relationship Id="rId5" Type="http://schemas.openxmlformats.org/officeDocument/2006/relationships/tags" Target="../tags/tag25.xml"/><Relationship Id="rId4" Type="http://schemas.openxmlformats.org/officeDocument/2006/relationships/tags" Target="../tags/tag24.xml"/><Relationship Id="rId3" Type="http://schemas.openxmlformats.org/officeDocument/2006/relationships/tags" Target="../tags/tag23.xml"/><Relationship Id="rId28" Type="http://schemas.openxmlformats.org/officeDocument/2006/relationships/slideLayout" Target="../slideLayouts/slideLayout1.xml"/><Relationship Id="rId27" Type="http://schemas.openxmlformats.org/officeDocument/2006/relationships/image" Target="../media/image7.png"/><Relationship Id="rId26" Type="http://schemas.openxmlformats.org/officeDocument/2006/relationships/tags" Target="../tags/tag43.xml"/><Relationship Id="rId25" Type="http://schemas.openxmlformats.org/officeDocument/2006/relationships/tags" Target="../tags/tag42.xml"/><Relationship Id="rId24" Type="http://schemas.openxmlformats.org/officeDocument/2006/relationships/tags" Target="../tags/tag41.xml"/><Relationship Id="rId23" Type="http://schemas.openxmlformats.org/officeDocument/2006/relationships/tags" Target="../tags/tag40.xml"/><Relationship Id="rId22" Type="http://schemas.openxmlformats.org/officeDocument/2006/relationships/tags" Target="../tags/tag39.xml"/><Relationship Id="rId21" Type="http://schemas.openxmlformats.org/officeDocument/2006/relationships/tags" Target="../tags/tag38.xml"/><Relationship Id="rId20" Type="http://schemas.openxmlformats.org/officeDocument/2006/relationships/tags" Target="../tags/tag37.xml"/><Relationship Id="rId2" Type="http://schemas.openxmlformats.org/officeDocument/2006/relationships/tags" Target="../tags/tag22.xml"/><Relationship Id="rId19" Type="http://schemas.openxmlformats.org/officeDocument/2006/relationships/tags" Target="../tags/tag36.xml"/><Relationship Id="rId18" Type="http://schemas.openxmlformats.org/officeDocument/2006/relationships/image" Target="../media/image6.jpeg"/><Relationship Id="rId17" Type="http://schemas.openxmlformats.org/officeDocument/2006/relationships/image" Target="../media/image5.jpeg"/><Relationship Id="rId16" Type="http://schemas.openxmlformats.org/officeDocument/2006/relationships/image" Target="../media/image4.jpeg"/><Relationship Id="rId15" Type="http://schemas.openxmlformats.org/officeDocument/2006/relationships/tags" Target="../tags/tag35.xml"/><Relationship Id="rId14" Type="http://schemas.openxmlformats.org/officeDocument/2006/relationships/tags" Target="../tags/tag34.xml"/><Relationship Id="rId13" Type="http://schemas.openxmlformats.org/officeDocument/2006/relationships/tags" Target="../tags/tag33.xml"/><Relationship Id="rId12" Type="http://schemas.openxmlformats.org/officeDocument/2006/relationships/tags" Target="../tags/tag32.xml"/><Relationship Id="rId11" Type="http://schemas.openxmlformats.org/officeDocument/2006/relationships/tags" Target="../tags/tag31.xml"/><Relationship Id="rId10" Type="http://schemas.openxmlformats.org/officeDocument/2006/relationships/tags" Target="../tags/tag30.xml"/><Relationship Id="rId1" Type="http://schemas.openxmlformats.org/officeDocument/2006/relationships/tags" Target="../tags/tag21.xml"/></Relationships>
</file>

<file path=ppt/slides/_rels/slide4.xml.rels><?xml version="1.0" encoding="UTF-8" standalone="yes"?>
<Relationships xmlns="http://schemas.openxmlformats.org/package/2006/relationships"><Relationship Id="rId9" Type="http://schemas.openxmlformats.org/officeDocument/2006/relationships/image" Target="../media/image14.jpeg"/><Relationship Id="rId8" Type="http://schemas.openxmlformats.org/officeDocument/2006/relationships/image" Target="../media/image13.jpeg"/><Relationship Id="rId7" Type="http://schemas.openxmlformats.org/officeDocument/2006/relationships/image" Target="../media/image12.jpeg"/><Relationship Id="rId6" Type="http://schemas.openxmlformats.org/officeDocument/2006/relationships/image" Target="../media/image11.jpeg"/><Relationship Id="rId5" Type="http://schemas.openxmlformats.org/officeDocument/2006/relationships/image" Target="../media/image10.jpeg"/><Relationship Id="rId4" Type="http://schemas.openxmlformats.org/officeDocument/2006/relationships/tags" Target="../tags/tag45.xml"/><Relationship Id="rId3" Type="http://schemas.openxmlformats.org/officeDocument/2006/relationships/image" Target="../media/image9.jpeg"/><Relationship Id="rId2" Type="http://schemas.openxmlformats.org/officeDocument/2006/relationships/tags" Target="../tags/tag44.xml"/><Relationship Id="rId15" Type="http://schemas.openxmlformats.org/officeDocument/2006/relationships/slideLayout" Target="../slideLayouts/slideLayout1.xml"/><Relationship Id="rId14" Type="http://schemas.openxmlformats.org/officeDocument/2006/relationships/image" Target="../media/image7.png"/><Relationship Id="rId13" Type="http://schemas.openxmlformats.org/officeDocument/2006/relationships/tags" Target="../tags/tag47.xml"/><Relationship Id="rId12" Type="http://schemas.openxmlformats.org/officeDocument/2006/relationships/tags" Target="../tags/tag46.xml"/><Relationship Id="rId11" Type="http://schemas.openxmlformats.org/officeDocument/2006/relationships/image" Target="../media/image16.jpeg"/><Relationship Id="rId10" Type="http://schemas.openxmlformats.org/officeDocument/2006/relationships/image" Target="../media/image15.jpeg"/><Relationship Id="rId1" Type="http://schemas.openxmlformats.org/officeDocument/2006/relationships/image" Target="../media/image8.png"/></Relationships>
</file>

<file path=ppt/slides/_rels/slide5.xml.rels><?xml version="1.0" encoding="UTF-8" standalone="yes"?>
<Relationships xmlns="http://schemas.openxmlformats.org/package/2006/relationships"><Relationship Id="rId9" Type="http://schemas.openxmlformats.org/officeDocument/2006/relationships/tags" Target="../tags/tag55.xml"/><Relationship Id="rId8" Type="http://schemas.openxmlformats.org/officeDocument/2006/relationships/tags" Target="../tags/tag54.xml"/><Relationship Id="rId7" Type="http://schemas.openxmlformats.org/officeDocument/2006/relationships/tags" Target="../tags/tag53.xml"/><Relationship Id="rId6" Type="http://schemas.openxmlformats.org/officeDocument/2006/relationships/tags" Target="../tags/tag52.xml"/><Relationship Id="rId5" Type="http://schemas.openxmlformats.org/officeDocument/2006/relationships/tags" Target="../tags/tag51.xml"/><Relationship Id="rId43" Type="http://schemas.openxmlformats.org/officeDocument/2006/relationships/slideLayout" Target="../slideLayouts/slideLayout1.xml"/><Relationship Id="rId42" Type="http://schemas.openxmlformats.org/officeDocument/2006/relationships/image" Target="../media/image7.png"/><Relationship Id="rId41" Type="http://schemas.openxmlformats.org/officeDocument/2006/relationships/tags" Target="../tags/tag83.xml"/><Relationship Id="rId40" Type="http://schemas.openxmlformats.org/officeDocument/2006/relationships/tags" Target="../tags/tag82.xml"/><Relationship Id="rId4" Type="http://schemas.openxmlformats.org/officeDocument/2006/relationships/tags" Target="../tags/tag50.xml"/><Relationship Id="rId39" Type="http://schemas.openxmlformats.org/officeDocument/2006/relationships/tags" Target="../tags/tag81.xml"/><Relationship Id="rId38" Type="http://schemas.openxmlformats.org/officeDocument/2006/relationships/tags" Target="../tags/tag80.xml"/><Relationship Id="rId37" Type="http://schemas.openxmlformats.org/officeDocument/2006/relationships/tags" Target="../tags/tag79.xml"/><Relationship Id="rId36" Type="http://schemas.openxmlformats.org/officeDocument/2006/relationships/image" Target="../media/image21.jpeg"/><Relationship Id="rId35" Type="http://schemas.openxmlformats.org/officeDocument/2006/relationships/tags" Target="../tags/tag78.xml"/><Relationship Id="rId34" Type="http://schemas.openxmlformats.org/officeDocument/2006/relationships/tags" Target="../tags/tag77.xml"/><Relationship Id="rId33" Type="http://schemas.openxmlformats.org/officeDocument/2006/relationships/tags" Target="../tags/tag76.xml"/><Relationship Id="rId32" Type="http://schemas.openxmlformats.org/officeDocument/2006/relationships/tags" Target="../tags/tag75.xml"/><Relationship Id="rId31" Type="http://schemas.openxmlformats.org/officeDocument/2006/relationships/tags" Target="../tags/tag74.xml"/><Relationship Id="rId30" Type="http://schemas.openxmlformats.org/officeDocument/2006/relationships/tags" Target="../tags/tag73.xml"/><Relationship Id="rId3" Type="http://schemas.openxmlformats.org/officeDocument/2006/relationships/tags" Target="../tags/tag49.xml"/><Relationship Id="rId29" Type="http://schemas.openxmlformats.org/officeDocument/2006/relationships/tags" Target="../tags/tag72.xml"/><Relationship Id="rId28" Type="http://schemas.openxmlformats.org/officeDocument/2006/relationships/image" Target="../media/image20.jpeg"/><Relationship Id="rId27" Type="http://schemas.openxmlformats.org/officeDocument/2006/relationships/tags" Target="../tags/tag71.xml"/><Relationship Id="rId26" Type="http://schemas.openxmlformats.org/officeDocument/2006/relationships/tags" Target="../tags/tag70.xml"/><Relationship Id="rId25" Type="http://schemas.openxmlformats.org/officeDocument/2006/relationships/tags" Target="../tags/tag69.xml"/><Relationship Id="rId24" Type="http://schemas.openxmlformats.org/officeDocument/2006/relationships/tags" Target="../tags/tag68.xml"/><Relationship Id="rId23" Type="http://schemas.openxmlformats.org/officeDocument/2006/relationships/tags" Target="../tags/tag67.xml"/><Relationship Id="rId22" Type="http://schemas.openxmlformats.org/officeDocument/2006/relationships/tags" Target="../tags/tag66.xml"/><Relationship Id="rId21" Type="http://schemas.openxmlformats.org/officeDocument/2006/relationships/tags" Target="../tags/tag65.xml"/><Relationship Id="rId20" Type="http://schemas.openxmlformats.org/officeDocument/2006/relationships/image" Target="../media/image19.jpeg"/><Relationship Id="rId2" Type="http://schemas.openxmlformats.org/officeDocument/2006/relationships/image" Target="../media/image17.jpeg"/><Relationship Id="rId19" Type="http://schemas.openxmlformats.org/officeDocument/2006/relationships/tags" Target="../tags/tag64.xml"/><Relationship Id="rId18" Type="http://schemas.openxmlformats.org/officeDocument/2006/relationships/tags" Target="../tags/tag63.xml"/><Relationship Id="rId17" Type="http://schemas.openxmlformats.org/officeDocument/2006/relationships/tags" Target="../tags/tag62.xml"/><Relationship Id="rId16" Type="http://schemas.openxmlformats.org/officeDocument/2006/relationships/tags" Target="../tags/tag61.xml"/><Relationship Id="rId15" Type="http://schemas.openxmlformats.org/officeDocument/2006/relationships/tags" Target="../tags/tag60.xml"/><Relationship Id="rId14" Type="http://schemas.openxmlformats.org/officeDocument/2006/relationships/tags" Target="../tags/tag59.xml"/><Relationship Id="rId13" Type="http://schemas.openxmlformats.org/officeDocument/2006/relationships/tags" Target="../tags/tag58.xml"/><Relationship Id="rId12" Type="http://schemas.openxmlformats.org/officeDocument/2006/relationships/image" Target="../media/image18.jpeg"/><Relationship Id="rId11" Type="http://schemas.openxmlformats.org/officeDocument/2006/relationships/tags" Target="../tags/tag57.xml"/><Relationship Id="rId10" Type="http://schemas.openxmlformats.org/officeDocument/2006/relationships/tags" Target="../tags/tag56.xml"/><Relationship Id="rId1" Type="http://schemas.openxmlformats.org/officeDocument/2006/relationships/tags" Target="../tags/tag48.xml"/></Relationships>
</file>

<file path=ppt/slides/_rels/slide6.xml.rels><?xml version="1.0" encoding="UTF-8" standalone="yes"?>
<Relationships xmlns="http://schemas.openxmlformats.org/package/2006/relationships"><Relationship Id="rId9" Type="http://schemas.openxmlformats.org/officeDocument/2006/relationships/tags" Target="../tags/tag92.xml"/><Relationship Id="rId8" Type="http://schemas.openxmlformats.org/officeDocument/2006/relationships/tags" Target="../tags/tag91.xml"/><Relationship Id="rId73" Type="http://schemas.openxmlformats.org/officeDocument/2006/relationships/notesSlide" Target="../notesSlides/notesSlide1.xml"/><Relationship Id="rId72" Type="http://schemas.openxmlformats.org/officeDocument/2006/relationships/slideLayout" Target="../slideLayouts/slideLayout1.xml"/><Relationship Id="rId71" Type="http://schemas.openxmlformats.org/officeDocument/2006/relationships/image" Target="../media/image7.png"/><Relationship Id="rId70" Type="http://schemas.openxmlformats.org/officeDocument/2006/relationships/tags" Target="../tags/tag147.xml"/><Relationship Id="rId7" Type="http://schemas.openxmlformats.org/officeDocument/2006/relationships/tags" Target="../tags/tag90.xml"/><Relationship Id="rId69" Type="http://schemas.openxmlformats.org/officeDocument/2006/relationships/tags" Target="../tags/tag146.xml"/><Relationship Id="rId68" Type="http://schemas.openxmlformats.org/officeDocument/2006/relationships/tags" Target="../tags/tag145.xml"/><Relationship Id="rId67" Type="http://schemas.openxmlformats.org/officeDocument/2006/relationships/tags" Target="../tags/tag144.xml"/><Relationship Id="rId66" Type="http://schemas.openxmlformats.org/officeDocument/2006/relationships/tags" Target="../tags/tag143.xml"/><Relationship Id="rId65" Type="http://schemas.openxmlformats.org/officeDocument/2006/relationships/tags" Target="../tags/tag142.xml"/><Relationship Id="rId64" Type="http://schemas.openxmlformats.org/officeDocument/2006/relationships/tags" Target="../tags/tag141.xml"/><Relationship Id="rId63" Type="http://schemas.openxmlformats.org/officeDocument/2006/relationships/tags" Target="../tags/tag140.xml"/><Relationship Id="rId62" Type="http://schemas.openxmlformats.org/officeDocument/2006/relationships/tags" Target="../tags/tag139.xml"/><Relationship Id="rId61" Type="http://schemas.openxmlformats.org/officeDocument/2006/relationships/tags" Target="../tags/tag138.xml"/><Relationship Id="rId60" Type="http://schemas.openxmlformats.org/officeDocument/2006/relationships/tags" Target="../tags/tag137.xml"/><Relationship Id="rId6" Type="http://schemas.openxmlformats.org/officeDocument/2006/relationships/tags" Target="../tags/tag89.xml"/><Relationship Id="rId59" Type="http://schemas.openxmlformats.org/officeDocument/2006/relationships/tags" Target="../tags/tag136.xml"/><Relationship Id="rId58" Type="http://schemas.openxmlformats.org/officeDocument/2006/relationships/tags" Target="../tags/tag135.xml"/><Relationship Id="rId57" Type="http://schemas.openxmlformats.org/officeDocument/2006/relationships/tags" Target="../tags/tag134.xml"/><Relationship Id="rId56" Type="http://schemas.openxmlformats.org/officeDocument/2006/relationships/tags" Target="../tags/tag133.xml"/><Relationship Id="rId55" Type="http://schemas.openxmlformats.org/officeDocument/2006/relationships/tags" Target="../tags/tag132.xml"/><Relationship Id="rId54" Type="http://schemas.openxmlformats.org/officeDocument/2006/relationships/tags" Target="../tags/tag131.xml"/><Relationship Id="rId53" Type="http://schemas.openxmlformats.org/officeDocument/2006/relationships/tags" Target="../tags/tag130.xml"/><Relationship Id="rId52" Type="http://schemas.openxmlformats.org/officeDocument/2006/relationships/tags" Target="../tags/tag129.xml"/><Relationship Id="rId51" Type="http://schemas.openxmlformats.org/officeDocument/2006/relationships/tags" Target="../tags/tag128.xml"/><Relationship Id="rId50" Type="http://schemas.openxmlformats.org/officeDocument/2006/relationships/tags" Target="../tags/tag127.xml"/><Relationship Id="rId5" Type="http://schemas.openxmlformats.org/officeDocument/2006/relationships/tags" Target="../tags/tag88.xml"/><Relationship Id="rId49" Type="http://schemas.openxmlformats.org/officeDocument/2006/relationships/tags" Target="../tags/tag126.xml"/><Relationship Id="rId48" Type="http://schemas.openxmlformats.org/officeDocument/2006/relationships/tags" Target="../tags/tag125.xml"/><Relationship Id="rId47" Type="http://schemas.openxmlformats.org/officeDocument/2006/relationships/tags" Target="../tags/tag124.xml"/><Relationship Id="rId46" Type="http://schemas.openxmlformats.org/officeDocument/2006/relationships/tags" Target="../tags/tag123.xml"/><Relationship Id="rId45" Type="http://schemas.openxmlformats.org/officeDocument/2006/relationships/tags" Target="../tags/tag122.xml"/><Relationship Id="rId44" Type="http://schemas.openxmlformats.org/officeDocument/2006/relationships/tags" Target="../tags/tag121.xml"/><Relationship Id="rId43" Type="http://schemas.openxmlformats.org/officeDocument/2006/relationships/tags" Target="../tags/tag120.xml"/><Relationship Id="rId42" Type="http://schemas.openxmlformats.org/officeDocument/2006/relationships/tags" Target="../tags/tag119.xml"/><Relationship Id="rId41" Type="http://schemas.openxmlformats.org/officeDocument/2006/relationships/tags" Target="../tags/tag118.xml"/><Relationship Id="rId40" Type="http://schemas.openxmlformats.org/officeDocument/2006/relationships/tags" Target="../tags/tag117.xml"/><Relationship Id="rId4" Type="http://schemas.openxmlformats.org/officeDocument/2006/relationships/tags" Target="../tags/tag87.xml"/><Relationship Id="rId39" Type="http://schemas.openxmlformats.org/officeDocument/2006/relationships/tags" Target="../tags/tag116.xml"/><Relationship Id="rId38" Type="http://schemas.openxmlformats.org/officeDocument/2006/relationships/tags" Target="../tags/tag115.xml"/><Relationship Id="rId37" Type="http://schemas.openxmlformats.org/officeDocument/2006/relationships/tags" Target="../tags/tag114.xml"/><Relationship Id="rId36" Type="http://schemas.openxmlformats.org/officeDocument/2006/relationships/tags" Target="../tags/tag113.xml"/><Relationship Id="rId35" Type="http://schemas.openxmlformats.org/officeDocument/2006/relationships/tags" Target="../tags/tag112.xml"/><Relationship Id="rId34" Type="http://schemas.openxmlformats.org/officeDocument/2006/relationships/tags" Target="../tags/tag111.xml"/><Relationship Id="rId33" Type="http://schemas.openxmlformats.org/officeDocument/2006/relationships/tags" Target="../tags/tag110.xml"/><Relationship Id="rId32" Type="http://schemas.openxmlformats.org/officeDocument/2006/relationships/image" Target="../media/image27.jpeg"/><Relationship Id="rId31" Type="http://schemas.openxmlformats.org/officeDocument/2006/relationships/tags" Target="../tags/tag109.xml"/><Relationship Id="rId30" Type="http://schemas.openxmlformats.org/officeDocument/2006/relationships/image" Target="../media/image26.jpeg"/><Relationship Id="rId3" Type="http://schemas.openxmlformats.org/officeDocument/2006/relationships/tags" Target="../tags/tag86.xml"/><Relationship Id="rId29" Type="http://schemas.openxmlformats.org/officeDocument/2006/relationships/tags" Target="../tags/tag108.xml"/><Relationship Id="rId28" Type="http://schemas.openxmlformats.org/officeDocument/2006/relationships/image" Target="../media/image25.jpeg"/><Relationship Id="rId27" Type="http://schemas.openxmlformats.org/officeDocument/2006/relationships/tags" Target="../tags/tag107.xml"/><Relationship Id="rId26" Type="http://schemas.openxmlformats.org/officeDocument/2006/relationships/image" Target="../media/image24.jpeg"/><Relationship Id="rId25" Type="http://schemas.openxmlformats.org/officeDocument/2006/relationships/tags" Target="../tags/tag106.xml"/><Relationship Id="rId24" Type="http://schemas.openxmlformats.org/officeDocument/2006/relationships/image" Target="../media/image23.jpeg"/><Relationship Id="rId23" Type="http://schemas.openxmlformats.org/officeDocument/2006/relationships/tags" Target="../tags/tag105.xml"/><Relationship Id="rId22" Type="http://schemas.openxmlformats.org/officeDocument/2006/relationships/image" Target="../media/image22.jpeg"/><Relationship Id="rId21" Type="http://schemas.openxmlformats.org/officeDocument/2006/relationships/tags" Target="../tags/tag104.xml"/><Relationship Id="rId20" Type="http://schemas.openxmlformats.org/officeDocument/2006/relationships/tags" Target="../tags/tag103.xml"/><Relationship Id="rId2" Type="http://schemas.openxmlformats.org/officeDocument/2006/relationships/tags" Target="../tags/tag85.xml"/><Relationship Id="rId19" Type="http://schemas.openxmlformats.org/officeDocument/2006/relationships/tags" Target="../tags/tag102.xml"/><Relationship Id="rId18" Type="http://schemas.openxmlformats.org/officeDocument/2006/relationships/tags" Target="../tags/tag101.xml"/><Relationship Id="rId17" Type="http://schemas.openxmlformats.org/officeDocument/2006/relationships/tags" Target="../tags/tag100.xml"/><Relationship Id="rId16" Type="http://schemas.openxmlformats.org/officeDocument/2006/relationships/tags" Target="../tags/tag99.xml"/><Relationship Id="rId15" Type="http://schemas.openxmlformats.org/officeDocument/2006/relationships/tags" Target="../tags/tag98.xml"/><Relationship Id="rId14" Type="http://schemas.openxmlformats.org/officeDocument/2006/relationships/tags" Target="../tags/tag97.xml"/><Relationship Id="rId13" Type="http://schemas.openxmlformats.org/officeDocument/2006/relationships/tags" Target="../tags/tag96.xml"/><Relationship Id="rId12" Type="http://schemas.openxmlformats.org/officeDocument/2006/relationships/tags" Target="../tags/tag95.xml"/><Relationship Id="rId11" Type="http://schemas.openxmlformats.org/officeDocument/2006/relationships/tags" Target="../tags/tag94.xml"/><Relationship Id="rId10" Type="http://schemas.openxmlformats.org/officeDocument/2006/relationships/tags" Target="../tags/tag93.xml"/><Relationship Id="rId1" Type="http://schemas.openxmlformats.org/officeDocument/2006/relationships/tags" Target="../tags/tag84.xml"/></Relationships>
</file>

<file path=ppt/slides/_rels/slide7.xml.rels><?xml version="1.0" encoding="UTF-8" standalone="yes"?>
<Relationships xmlns="http://schemas.openxmlformats.org/package/2006/relationships"><Relationship Id="rId9" Type="http://schemas.openxmlformats.org/officeDocument/2006/relationships/tags" Target="../tags/tag155.xml"/><Relationship Id="rId8" Type="http://schemas.openxmlformats.org/officeDocument/2006/relationships/tags" Target="../tags/tag154.xml"/><Relationship Id="rId7" Type="http://schemas.openxmlformats.org/officeDocument/2006/relationships/tags" Target="../tags/tag153.xml"/><Relationship Id="rId6" Type="http://schemas.openxmlformats.org/officeDocument/2006/relationships/tags" Target="../tags/tag152.xml"/><Relationship Id="rId5" Type="http://schemas.openxmlformats.org/officeDocument/2006/relationships/tags" Target="../tags/tag151.xml"/><Relationship Id="rId40" Type="http://schemas.openxmlformats.org/officeDocument/2006/relationships/notesSlide" Target="../notesSlides/notesSlide2.xml"/><Relationship Id="rId4" Type="http://schemas.openxmlformats.org/officeDocument/2006/relationships/tags" Target="../tags/tag150.xml"/><Relationship Id="rId39" Type="http://schemas.openxmlformats.org/officeDocument/2006/relationships/slideLayout" Target="../slideLayouts/slideLayout1.xml"/><Relationship Id="rId38" Type="http://schemas.openxmlformats.org/officeDocument/2006/relationships/image" Target="../media/image7.png"/><Relationship Id="rId37" Type="http://schemas.openxmlformats.org/officeDocument/2006/relationships/tags" Target="../tags/tag174.xml"/><Relationship Id="rId36" Type="http://schemas.openxmlformats.org/officeDocument/2006/relationships/tags" Target="../tags/tag173.xml"/><Relationship Id="rId35" Type="http://schemas.openxmlformats.org/officeDocument/2006/relationships/image" Target="../media/image37.jpeg"/><Relationship Id="rId34" Type="http://schemas.openxmlformats.org/officeDocument/2006/relationships/tags" Target="../tags/tag172.xml"/><Relationship Id="rId33" Type="http://schemas.openxmlformats.org/officeDocument/2006/relationships/image" Target="../media/image36.jpeg"/><Relationship Id="rId32" Type="http://schemas.openxmlformats.org/officeDocument/2006/relationships/tags" Target="../tags/tag171.xml"/><Relationship Id="rId31" Type="http://schemas.openxmlformats.org/officeDocument/2006/relationships/image" Target="../media/image35.jpeg"/><Relationship Id="rId30" Type="http://schemas.openxmlformats.org/officeDocument/2006/relationships/tags" Target="../tags/tag170.xml"/><Relationship Id="rId3" Type="http://schemas.openxmlformats.org/officeDocument/2006/relationships/tags" Target="../tags/tag149.xml"/><Relationship Id="rId29" Type="http://schemas.openxmlformats.org/officeDocument/2006/relationships/image" Target="../media/image34.jpeg"/><Relationship Id="rId28" Type="http://schemas.openxmlformats.org/officeDocument/2006/relationships/tags" Target="../tags/tag169.xml"/><Relationship Id="rId27" Type="http://schemas.openxmlformats.org/officeDocument/2006/relationships/image" Target="../media/image33.jpeg"/><Relationship Id="rId26" Type="http://schemas.openxmlformats.org/officeDocument/2006/relationships/tags" Target="../tags/tag168.xml"/><Relationship Id="rId25" Type="http://schemas.openxmlformats.org/officeDocument/2006/relationships/image" Target="../media/image32.jpeg"/><Relationship Id="rId24" Type="http://schemas.openxmlformats.org/officeDocument/2006/relationships/tags" Target="../tags/tag167.xml"/><Relationship Id="rId23" Type="http://schemas.openxmlformats.org/officeDocument/2006/relationships/image" Target="../media/image31.jpeg"/><Relationship Id="rId22" Type="http://schemas.openxmlformats.org/officeDocument/2006/relationships/tags" Target="../tags/tag166.xml"/><Relationship Id="rId21" Type="http://schemas.openxmlformats.org/officeDocument/2006/relationships/tags" Target="../tags/tag165.xml"/><Relationship Id="rId20" Type="http://schemas.openxmlformats.org/officeDocument/2006/relationships/tags" Target="../tags/tag164.xml"/><Relationship Id="rId2" Type="http://schemas.openxmlformats.org/officeDocument/2006/relationships/tags" Target="../tags/tag148.xml"/><Relationship Id="rId19" Type="http://schemas.openxmlformats.org/officeDocument/2006/relationships/image" Target="../media/image30.jpeg"/><Relationship Id="rId18" Type="http://schemas.openxmlformats.org/officeDocument/2006/relationships/image" Target="../media/image29.png"/><Relationship Id="rId17" Type="http://schemas.openxmlformats.org/officeDocument/2006/relationships/tags" Target="../tags/tag163.xml"/><Relationship Id="rId16" Type="http://schemas.openxmlformats.org/officeDocument/2006/relationships/tags" Target="../tags/tag162.xml"/><Relationship Id="rId15" Type="http://schemas.openxmlformats.org/officeDocument/2006/relationships/tags" Target="../tags/tag161.xml"/><Relationship Id="rId14" Type="http://schemas.openxmlformats.org/officeDocument/2006/relationships/tags" Target="../tags/tag160.xml"/><Relationship Id="rId13" Type="http://schemas.openxmlformats.org/officeDocument/2006/relationships/tags" Target="../tags/tag159.xml"/><Relationship Id="rId12" Type="http://schemas.openxmlformats.org/officeDocument/2006/relationships/tags" Target="../tags/tag158.xml"/><Relationship Id="rId11" Type="http://schemas.openxmlformats.org/officeDocument/2006/relationships/tags" Target="../tags/tag157.xml"/><Relationship Id="rId10" Type="http://schemas.openxmlformats.org/officeDocument/2006/relationships/tags" Target="../tags/tag156.xml"/><Relationship Id="rId1" Type="http://schemas.openxmlformats.org/officeDocument/2006/relationships/image" Target="../media/image28.jpeg"/></Relationships>
</file>

<file path=ppt/slides/_rels/slide8.xml.rels><?xml version="1.0" encoding="UTF-8" standalone="yes"?>
<Relationships xmlns="http://schemas.openxmlformats.org/package/2006/relationships"><Relationship Id="rId9" Type="http://schemas.openxmlformats.org/officeDocument/2006/relationships/tags" Target="../tags/tag176.xml"/><Relationship Id="rId8" Type="http://schemas.openxmlformats.org/officeDocument/2006/relationships/tags" Target="../tags/tag175.xml"/><Relationship Id="rId7" Type="http://schemas.openxmlformats.org/officeDocument/2006/relationships/image" Target="../media/image43.jpeg"/><Relationship Id="rId6" Type="http://schemas.openxmlformats.org/officeDocument/2006/relationships/image" Target="../media/image42.jpeg"/><Relationship Id="rId5" Type="http://schemas.openxmlformats.org/officeDocument/2006/relationships/image" Target="../media/image41.jpeg"/><Relationship Id="rId4" Type="http://schemas.openxmlformats.org/officeDocument/2006/relationships/image" Target="../media/image40.jpeg"/><Relationship Id="rId3" Type="http://schemas.openxmlformats.org/officeDocument/2006/relationships/image" Target="../media/image39.jpeg"/><Relationship Id="rId2" Type="http://schemas.openxmlformats.org/officeDocument/2006/relationships/image" Target="../media/image38.jpeg"/><Relationship Id="rId11" Type="http://schemas.openxmlformats.org/officeDocument/2006/relationships/slideLayout" Target="../slideLayouts/slideLayout1.xml"/><Relationship Id="rId10" Type="http://schemas.openxmlformats.org/officeDocument/2006/relationships/image" Target="../media/image7.png"/><Relationship Id="rId1" Type="http://schemas.openxmlformats.org/officeDocument/2006/relationships/image" Target="../media/image8.png"/></Relationships>
</file>

<file path=ppt/slides/_rels/slide9.xml.rels><?xml version="1.0" encoding="UTF-8" standalone="yes"?>
<Relationships xmlns="http://schemas.openxmlformats.org/package/2006/relationships"><Relationship Id="rId9" Type="http://schemas.openxmlformats.org/officeDocument/2006/relationships/tags" Target="../tags/tag185.xml"/><Relationship Id="rId8" Type="http://schemas.openxmlformats.org/officeDocument/2006/relationships/tags" Target="../tags/tag184.xml"/><Relationship Id="rId7" Type="http://schemas.openxmlformats.org/officeDocument/2006/relationships/tags" Target="../tags/tag183.xml"/><Relationship Id="rId6" Type="http://schemas.openxmlformats.org/officeDocument/2006/relationships/tags" Target="../tags/tag182.xml"/><Relationship Id="rId5" Type="http://schemas.openxmlformats.org/officeDocument/2006/relationships/tags" Target="../tags/tag181.xml"/><Relationship Id="rId4" Type="http://schemas.openxmlformats.org/officeDocument/2006/relationships/tags" Target="../tags/tag180.xml"/><Relationship Id="rId3" Type="http://schemas.openxmlformats.org/officeDocument/2006/relationships/tags" Target="../tags/tag179.xml"/><Relationship Id="rId2" Type="http://schemas.openxmlformats.org/officeDocument/2006/relationships/tags" Target="../tags/tag178.xml"/><Relationship Id="rId19" Type="http://schemas.openxmlformats.org/officeDocument/2006/relationships/slideLayout" Target="../slideLayouts/slideLayout1.xml"/><Relationship Id="rId18" Type="http://schemas.openxmlformats.org/officeDocument/2006/relationships/image" Target="../media/image7.png"/><Relationship Id="rId17" Type="http://schemas.openxmlformats.org/officeDocument/2006/relationships/tags" Target="../tags/tag193.xml"/><Relationship Id="rId16" Type="http://schemas.openxmlformats.org/officeDocument/2006/relationships/tags" Target="../tags/tag192.xml"/><Relationship Id="rId15" Type="http://schemas.openxmlformats.org/officeDocument/2006/relationships/tags" Target="../tags/tag191.xml"/><Relationship Id="rId14" Type="http://schemas.openxmlformats.org/officeDocument/2006/relationships/tags" Target="../tags/tag190.xml"/><Relationship Id="rId13" Type="http://schemas.openxmlformats.org/officeDocument/2006/relationships/tags" Target="../tags/tag189.xml"/><Relationship Id="rId12" Type="http://schemas.openxmlformats.org/officeDocument/2006/relationships/tags" Target="../tags/tag188.xml"/><Relationship Id="rId11" Type="http://schemas.openxmlformats.org/officeDocument/2006/relationships/tags" Target="../tags/tag187.xml"/><Relationship Id="rId10" Type="http://schemas.openxmlformats.org/officeDocument/2006/relationships/tags" Target="../tags/tag186.xml"/><Relationship Id="rId1" Type="http://schemas.openxmlformats.org/officeDocument/2006/relationships/tags" Target="../tags/tag177.xml"/></Relationships>
</file>

<file path=ppt/slides/slide1.xml><?xml version="1.0" encoding="utf-8"?>
<p:sld xmlns:a="http://schemas.openxmlformats.org/drawingml/2006/main" xmlns:r="http://schemas.openxmlformats.org/officeDocument/2006/relationships" xmlns:p="http://schemas.openxmlformats.org/presentationml/2006/main" showMasterSp="0">
  <p:cSld>
    <p:bg>
      <p:bgPr>
        <a:blipFill rotWithShape="1">
          <a:blip r:embed="rId1"/>
          <a:stretch>
            <a:fillRect/>
          </a:stretch>
        </a:blipFill>
        <a:effectLst/>
      </p:bgPr>
    </p:bg>
    <p:spTree>
      <p:nvGrpSpPr>
        <p:cNvPr id="1" name=""/>
        <p:cNvGrpSpPr/>
        <p:nvPr/>
      </p:nvGrpSpPr>
      <p:grpSpPr>
        <a:xfrm>
          <a:off x="0" y="0"/>
          <a:ext cx="0" cy="0"/>
          <a:chOff x="0" y="0"/>
          <a:chExt cx="0" cy="0"/>
        </a:xfrm>
      </p:grpSpPr>
      <p:pic>
        <p:nvPicPr>
          <p:cNvPr id="3" name="图片 2" descr="DJI_20250704105132_0369_D"/>
          <p:cNvPicPr>
            <a:picLocks noChangeAspect="1"/>
          </p:cNvPicPr>
          <p:nvPr/>
        </p:nvPicPr>
        <p:blipFill>
          <a:blip r:embed="rId2"/>
          <a:srcRect b="39930"/>
          <a:stretch>
            <a:fillRect/>
          </a:stretch>
        </p:blipFill>
        <p:spPr>
          <a:xfrm>
            <a:off x="0" y="2738755"/>
            <a:ext cx="12192000" cy="4119245"/>
          </a:xfrm>
          <a:prstGeom prst="rect">
            <a:avLst/>
          </a:prstGeom>
        </p:spPr>
      </p:pic>
      <p:sp>
        <p:nvSpPr>
          <p:cNvPr id="26" name="知鱼PPT3-2"/>
          <p:cNvSpPr txBox="1"/>
          <p:nvPr/>
        </p:nvSpPr>
        <p:spPr>
          <a:xfrm>
            <a:off x="3566160" y="1293495"/>
            <a:ext cx="5059680" cy="1568450"/>
          </a:xfrm>
          <a:prstGeom prst="rect">
            <a:avLst/>
          </a:prstGeom>
          <a:noFill/>
        </p:spPr>
        <p:txBody>
          <a:bodyPr wrap="none" rtlCol="0">
            <a:spAutoFit/>
          </a:bodyPr>
          <a:lstStyle>
            <a:defPPr>
              <a:defRPr lang="zh-CN"/>
            </a:defPPr>
            <a:lvl1pPr marR="0" lvl="0" indent="0" fontAlgn="auto">
              <a:lnSpc>
                <a:spcPct val="100000"/>
              </a:lnSpc>
              <a:spcBef>
                <a:spcPts val="0"/>
              </a:spcBef>
              <a:spcAft>
                <a:spcPts val="0"/>
              </a:spcAft>
              <a:buClrTx/>
              <a:buSzTx/>
              <a:buFontTx/>
              <a:buNone/>
              <a:defRPr kumimoji="0" sz="12000" b="0" i="0" u="none" strike="noStrike" kern="0" cap="none" spc="0" normalizeH="0" baseline="0">
                <a:ln w="12700">
                  <a:noFill/>
                </a:ln>
                <a:gradFill>
                  <a:gsLst>
                    <a:gs pos="100000">
                      <a:schemeClr val="accent1">
                        <a:lumMod val="60000"/>
                        <a:lumOff val="40000"/>
                      </a:schemeClr>
                    </a:gs>
                    <a:gs pos="47000">
                      <a:schemeClr val="accent1"/>
                    </a:gs>
                  </a:gsLst>
                  <a:lin ang="16200000" scaled="1"/>
                </a:gradFill>
                <a:effectLst>
                  <a:outerShdw blurRad="63500" dist="50800" dir="2700000" algn="tl" rotWithShape="0">
                    <a:schemeClr val="accent1">
                      <a:alpha val="20000"/>
                    </a:schemeClr>
                  </a:outerShdw>
                </a:effectLst>
                <a:uLnTx/>
                <a:uFillTx/>
                <a:latin typeface="汉仪许静行楷W" panose="00020600040101010101" pitchFamily="18" charset="-122"/>
                <a:ea typeface="汉仪许静行楷W" panose="00020600040101010101" pitchFamily="18" charset="-122"/>
              </a:defRPr>
            </a:lvl1pPr>
          </a:lstStyle>
          <a:p>
            <a:pPr algn="ctr"/>
            <a:r>
              <a:rPr lang="zh-CN" altLang="en-US" sz="4800" b="1" dirty="0">
                <a:effectLst>
                  <a:outerShdw blurRad="127000" dist="50800" dir="2700000" algn="tl" rotWithShape="0">
                    <a:schemeClr val="accent1">
                      <a:alpha val="40000"/>
                    </a:schemeClr>
                  </a:outerShdw>
                </a:effectLst>
                <a:latin typeface="微软雅黑" panose="020B0503020204020204" charset="-122"/>
                <a:ea typeface="微软雅黑" panose="020B0503020204020204" charset="-122"/>
                <a:cs typeface="微软雅黑" panose="020B0503020204020204" charset="-122"/>
              </a:rPr>
              <a:t>西北农林科技大学</a:t>
            </a:r>
            <a:endParaRPr lang="zh-CN" altLang="en-US" sz="4800" b="1" dirty="0">
              <a:effectLst>
                <a:outerShdw blurRad="127000" dist="50800" dir="2700000" algn="tl" rotWithShape="0">
                  <a:schemeClr val="accent1">
                    <a:alpha val="40000"/>
                  </a:schemeClr>
                </a:outerShdw>
              </a:effectLst>
              <a:latin typeface="微软雅黑" panose="020B0503020204020204" charset="-122"/>
              <a:ea typeface="微软雅黑" panose="020B0503020204020204" charset="-122"/>
              <a:cs typeface="微软雅黑" panose="020B0503020204020204" charset="-122"/>
            </a:endParaRPr>
          </a:p>
          <a:p>
            <a:pPr algn="ctr"/>
            <a:r>
              <a:rPr lang="en-US" altLang="zh-CN" sz="4800" b="1" dirty="0">
                <a:effectLst>
                  <a:outerShdw blurRad="127000" dist="50800" dir="2700000" algn="tl" rotWithShape="0">
                    <a:schemeClr val="accent1">
                      <a:alpha val="40000"/>
                    </a:schemeClr>
                  </a:outerShdw>
                </a:effectLst>
                <a:latin typeface="微软雅黑" panose="020B0503020204020204" charset="-122"/>
                <a:ea typeface="微软雅黑" panose="020B0503020204020204" charset="-122"/>
                <a:cs typeface="微软雅黑" panose="020B0503020204020204" charset="-122"/>
              </a:rPr>
              <a:t>PPT</a:t>
            </a:r>
            <a:r>
              <a:rPr lang="zh-CN" altLang="en-US" sz="4800" b="1" dirty="0">
                <a:effectLst>
                  <a:outerShdw blurRad="127000" dist="50800" dir="2700000" algn="tl" rotWithShape="0">
                    <a:schemeClr val="accent1">
                      <a:alpha val="40000"/>
                    </a:schemeClr>
                  </a:outerShdw>
                </a:effectLst>
                <a:latin typeface="微软雅黑" panose="020B0503020204020204" charset="-122"/>
                <a:ea typeface="微软雅黑" panose="020B0503020204020204" charset="-122"/>
                <a:cs typeface="微软雅黑" panose="020B0503020204020204" charset="-122"/>
              </a:rPr>
              <a:t>模板</a:t>
            </a:r>
            <a:endParaRPr lang="zh-CN" altLang="en-US" sz="4800" b="1" dirty="0">
              <a:effectLst>
                <a:outerShdw blurRad="127000" dist="50800" dir="2700000" algn="tl" rotWithShape="0">
                  <a:schemeClr val="accent1">
                    <a:alpha val="40000"/>
                  </a:schemeClr>
                </a:outerShdw>
              </a:effectLst>
              <a:latin typeface="微软雅黑" panose="020B0503020204020204" charset="-122"/>
              <a:ea typeface="微软雅黑" panose="020B0503020204020204" charset="-122"/>
              <a:cs typeface="微软雅黑" panose="020B0503020204020204" charset="-122"/>
            </a:endParaRPr>
          </a:p>
        </p:txBody>
      </p:sp>
      <p:grpSp>
        <p:nvGrpSpPr>
          <p:cNvPr id="2" name="知鱼PPT8"/>
          <p:cNvGrpSpPr/>
          <p:nvPr/>
        </p:nvGrpSpPr>
        <p:grpSpPr>
          <a:xfrm>
            <a:off x="4621921" y="3071469"/>
            <a:ext cx="2924175" cy="495300"/>
            <a:chOff x="724158" y="4570069"/>
            <a:chExt cx="2924175" cy="495300"/>
          </a:xfrm>
        </p:grpSpPr>
        <p:sp>
          <p:nvSpPr>
            <p:cNvPr id="39" name="知鱼PPT8-1"/>
            <p:cNvSpPr/>
            <p:nvPr/>
          </p:nvSpPr>
          <p:spPr>
            <a:xfrm>
              <a:off x="724158" y="4570069"/>
              <a:ext cx="2924175" cy="495300"/>
            </a:xfrm>
            <a:prstGeom prst="roundRect">
              <a:avLst>
                <a:gd name="adj" fmla="val 50000"/>
              </a:avLst>
            </a:prstGeom>
            <a:gradFill>
              <a:gsLst>
                <a:gs pos="0">
                  <a:prstClr val="white"/>
                </a:gs>
                <a:gs pos="100000">
                  <a:schemeClr val="accent1">
                    <a:lumMod val="5000"/>
                    <a:lumOff val="95000"/>
                  </a:schemeClr>
                </a:gs>
              </a:gsLst>
              <a:lin ang="5400000" scaled="1"/>
            </a:gradFill>
            <a:ln w="12700">
              <a:solidFill>
                <a:schemeClr val="accent1">
                  <a:lumMod val="20000"/>
                  <a:lumOff val="80000"/>
                  <a:alpha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solidFill>
                  <a:prstClr val="white"/>
                </a:solidFill>
                <a:latin typeface="OPPOSans M" panose="00020600040101010101" pitchFamily="18" charset="-122"/>
                <a:ea typeface="OPPOSans M" panose="00020600040101010101" pitchFamily="18" charset="-122"/>
                <a:cs typeface="OPPOSans M" panose="00020600040101010101" pitchFamily="18" charset="-122"/>
              </a:endParaRPr>
            </a:p>
          </p:txBody>
        </p:sp>
        <p:sp>
          <p:nvSpPr>
            <p:cNvPr id="40" name="知鱼PPT8-2"/>
            <p:cNvSpPr txBox="1"/>
            <p:nvPr/>
          </p:nvSpPr>
          <p:spPr>
            <a:xfrm>
              <a:off x="1326138" y="4658969"/>
              <a:ext cx="2042795" cy="337185"/>
            </a:xfrm>
            <a:prstGeom prst="rect">
              <a:avLst/>
            </a:prstGeom>
            <a:noFill/>
          </p:spPr>
          <p:txBody>
            <a:bodyPr wrap="square" rtlCol="0">
              <a:spAutoFit/>
            </a:bodyPr>
            <a:lstStyle>
              <a:defPPr>
                <a:defRPr lang="zh-CN"/>
              </a:defPPr>
              <a:lvl1pPr algn="ctr">
                <a:defRPr sz="5400">
                  <a:latin typeface="+mj-ea"/>
                  <a:ea typeface="+mj-ea"/>
                </a:defRPr>
              </a:lvl1pPr>
            </a:lstStyle>
            <a:p>
              <a:pPr algn="ctr"/>
              <a:r>
                <a:rPr lang="zh-CN" altLang="en-US" sz="1600" b="1" dirty="0">
                  <a:solidFill>
                    <a:srgbClr val="000000"/>
                  </a:solidFill>
                  <a:latin typeface="微软雅黑" panose="020B0503020204020204" charset="-122"/>
                  <a:ea typeface="微软雅黑" panose="020B0503020204020204" charset="-122"/>
                  <a:cs typeface="微软雅黑" panose="020B0503020204020204" charset="-122"/>
                </a:rPr>
                <a:t>汇报人：</a:t>
              </a:r>
              <a:r>
                <a:rPr lang="en-US" altLang="zh-CN" sz="1600" b="1" dirty="0">
                  <a:solidFill>
                    <a:srgbClr val="000000"/>
                  </a:solidFill>
                  <a:latin typeface="微软雅黑" panose="020B0503020204020204" charset="-122"/>
                  <a:ea typeface="微软雅黑" panose="020B0503020204020204" charset="-122"/>
                  <a:cs typeface="微软雅黑" panose="020B0503020204020204" charset="-122"/>
                </a:rPr>
                <a:t>XXX</a:t>
              </a:r>
              <a:endParaRPr lang="en-US" altLang="zh-CN" sz="1600" b="1" dirty="0">
                <a:solidFill>
                  <a:srgbClr val="000000"/>
                </a:solidFill>
                <a:latin typeface="微软雅黑" panose="020B0503020204020204" charset="-122"/>
                <a:ea typeface="微软雅黑" panose="020B0503020204020204" charset="-122"/>
                <a:cs typeface="微软雅黑" panose="020B0503020204020204" charset="-122"/>
              </a:endParaRPr>
            </a:p>
          </p:txBody>
        </p:sp>
        <p:sp>
          <p:nvSpPr>
            <p:cNvPr id="41" name="知鱼PPT8-3"/>
            <p:cNvSpPr/>
            <p:nvPr/>
          </p:nvSpPr>
          <p:spPr>
            <a:xfrm>
              <a:off x="791428" y="4613457"/>
              <a:ext cx="408522" cy="408522"/>
            </a:xfrm>
            <a:prstGeom prst="ellipse">
              <a:avLst/>
            </a:prstGeom>
            <a:gradFill flip="none" rotWithShape="1">
              <a:gsLst>
                <a:gs pos="25000">
                  <a:schemeClr val="accent1"/>
                </a:gs>
                <a:gs pos="84000">
                  <a:schemeClr val="accent1">
                    <a:lumMod val="90000"/>
                    <a:lumOff val="10000"/>
                  </a:schemeClr>
                </a:gs>
              </a:gsLst>
              <a:lin ang="2700000" scaled="1"/>
              <a:tileRect/>
            </a:gradFill>
            <a:ln>
              <a:noFill/>
            </a:ln>
            <a:effectLst>
              <a:outerShdw blurRad="50800" dist="38100" dir="2700000" algn="tl" rotWithShape="0">
                <a:srgbClr val="E70012">
                  <a:alpha val="20000"/>
                </a:srgb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latin typeface="OPPOSans M" panose="00020600040101010101" pitchFamily="18" charset="-122"/>
                <a:ea typeface="OPPOSans M" panose="00020600040101010101" pitchFamily="18" charset="-122"/>
                <a:cs typeface="OPPOSans M" panose="00020600040101010101" pitchFamily="18" charset="-122"/>
              </a:endParaRPr>
            </a:p>
          </p:txBody>
        </p:sp>
        <p:sp>
          <p:nvSpPr>
            <p:cNvPr id="42" name="知鱼PPT8-4"/>
            <p:cNvSpPr/>
            <p:nvPr/>
          </p:nvSpPr>
          <p:spPr>
            <a:xfrm rot="5400000">
              <a:off x="930255" y="4758635"/>
              <a:ext cx="149918" cy="118166"/>
            </a:xfrm>
            <a:prstGeom prst="triangle">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latin typeface="OPPOSans M" panose="00020600040101010101" pitchFamily="18" charset="-122"/>
                <a:ea typeface="OPPOSans M" panose="00020600040101010101" pitchFamily="18" charset="-122"/>
                <a:cs typeface="OPPOSans M" panose="00020600040101010101" pitchFamily="18" charset="-122"/>
              </a:endParaRPr>
            </a:p>
          </p:txBody>
        </p:sp>
      </p:grpSp>
      <p:pic>
        <p:nvPicPr>
          <p:cNvPr id="5" name="图片 4" descr="logo_01"/>
          <p:cNvPicPr>
            <a:picLocks noChangeAspect="1"/>
          </p:cNvPicPr>
          <p:nvPr/>
        </p:nvPicPr>
        <p:blipFill>
          <a:blip r:embed="rId3"/>
          <a:stretch>
            <a:fillRect/>
          </a:stretch>
        </p:blipFill>
        <p:spPr>
          <a:xfrm>
            <a:off x="316865" y="148590"/>
            <a:ext cx="2407285" cy="427355"/>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知鱼PPT1"/>
          <p:cNvGrpSpPr/>
          <p:nvPr/>
        </p:nvGrpSpPr>
        <p:grpSpPr>
          <a:xfrm>
            <a:off x="15631" y="1203553"/>
            <a:ext cx="12167533" cy="4438434"/>
            <a:chOff x="15631" y="1212980"/>
            <a:chExt cx="12167533" cy="4438434"/>
          </a:xfrm>
        </p:grpSpPr>
        <p:sp>
          <p:nvSpPr>
            <p:cNvPr id="29" name="知鱼PPT1-1"/>
            <p:cNvSpPr/>
            <p:nvPr/>
          </p:nvSpPr>
          <p:spPr>
            <a:xfrm>
              <a:off x="5317609" y="1967023"/>
              <a:ext cx="1558800" cy="906147"/>
            </a:xfrm>
            <a:prstGeom prst="rect">
              <a:avLst/>
            </a:prstGeom>
            <a:gradFill flip="none" rotWithShape="1">
              <a:gsLst>
                <a:gs pos="0">
                  <a:schemeClr val="bg1"/>
                </a:gs>
                <a:gs pos="100000">
                  <a:schemeClr val="accent1">
                    <a:lumMod val="15000"/>
                    <a:lumOff val="85000"/>
                  </a:schemeClr>
                </a:gs>
              </a:gsLst>
              <a:lin ang="5400000" scaled="1"/>
              <a:tileRect/>
            </a:gradFill>
            <a:ln w="6350">
              <a:noFill/>
            </a:ln>
            <a:effectLst>
              <a:outerShdw blurRad="88900" dist="38100" dir="5400000" algn="t" rotWithShape="0">
                <a:schemeClr val="accent1">
                  <a:alpha val="3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b="1">
                <a:solidFill>
                  <a:prstClr val="white"/>
                </a:solidFill>
                <a:latin typeface="微软雅黑" panose="020B0503020204020204" charset="-122"/>
                <a:ea typeface="微软雅黑" panose="020B0503020204020204" charset="-122"/>
                <a:cs typeface="OPPOSans M" panose="00020600040101010101" pitchFamily="18" charset="-122"/>
              </a:endParaRPr>
            </a:p>
          </p:txBody>
        </p:sp>
        <p:sp>
          <p:nvSpPr>
            <p:cNvPr id="30" name="知鱼PPT1-2"/>
            <p:cNvSpPr/>
            <p:nvPr/>
          </p:nvSpPr>
          <p:spPr>
            <a:xfrm>
              <a:off x="5317609" y="4020824"/>
              <a:ext cx="1558800" cy="906147"/>
            </a:xfrm>
            <a:prstGeom prst="rect">
              <a:avLst/>
            </a:prstGeom>
            <a:gradFill flip="none" rotWithShape="1">
              <a:gsLst>
                <a:gs pos="0">
                  <a:schemeClr val="bg1"/>
                </a:gs>
                <a:gs pos="100000">
                  <a:schemeClr val="accent1">
                    <a:lumMod val="15000"/>
                    <a:lumOff val="85000"/>
                  </a:schemeClr>
                </a:gs>
              </a:gsLst>
              <a:lin ang="5400000" scaled="1"/>
              <a:tileRect/>
            </a:gradFill>
            <a:ln w="6350">
              <a:noFill/>
            </a:ln>
            <a:effectLst>
              <a:outerShdw blurRad="88900" dist="38100" dir="5400000" algn="t" rotWithShape="0">
                <a:schemeClr val="accent1">
                  <a:alpha val="3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b="1">
                <a:solidFill>
                  <a:prstClr val="white"/>
                </a:solidFill>
                <a:latin typeface="微软雅黑" panose="020B0503020204020204" charset="-122"/>
                <a:ea typeface="微软雅黑" panose="020B0503020204020204" charset="-122"/>
                <a:cs typeface="OPPOSans M" panose="00020600040101010101" pitchFamily="18" charset="-122"/>
              </a:endParaRPr>
            </a:p>
          </p:txBody>
        </p:sp>
        <p:sp>
          <p:nvSpPr>
            <p:cNvPr id="31" name="知鱼PPT1-3"/>
            <p:cNvSpPr/>
            <p:nvPr/>
          </p:nvSpPr>
          <p:spPr>
            <a:xfrm>
              <a:off x="5317609" y="2993924"/>
              <a:ext cx="1558800" cy="906147"/>
            </a:xfrm>
            <a:prstGeom prst="rect">
              <a:avLst/>
            </a:prstGeom>
            <a:gradFill flip="none" rotWithShape="1">
              <a:gsLst>
                <a:gs pos="0">
                  <a:schemeClr val="bg1"/>
                </a:gs>
                <a:gs pos="100000">
                  <a:schemeClr val="accent1">
                    <a:lumMod val="15000"/>
                    <a:lumOff val="85000"/>
                  </a:schemeClr>
                </a:gs>
              </a:gsLst>
              <a:lin ang="5400000" scaled="1"/>
              <a:tileRect/>
            </a:gradFill>
            <a:ln w="6350">
              <a:noFill/>
            </a:ln>
            <a:effectLst>
              <a:outerShdw blurRad="88900" dist="38100" dir="5400000" algn="t" rotWithShape="0">
                <a:schemeClr val="accent1">
                  <a:alpha val="3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b="1">
                <a:solidFill>
                  <a:prstClr val="white"/>
                </a:solidFill>
                <a:latin typeface="微软雅黑" panose="020B0503020204020204" charset="-122"/>
                <a:ea typeface="微软雅黑" panose="020B0503020204020204" charset="-122"/>
                <a:cs typeface="OPPOSans M" panose="00020600040101010101" pitchFamily="18" charset="-122"/>
              </a:endParaRPr>
            </a:p>
          </p:txBody>
        </p:sp>
        <p:sp>
          <p:nvSpPr>
            <p:cNvPr id="32" name="知鱼PPT1-4"/>
            <p:cNvSpPr/>
            <p:nvPr/>
          </p:nvSpPr>
          <p:spPr>
            <a:xfrm>
              <a:off x="3742750" y="4027061"/>
              <a:ext cx="1461571" cy="1037116"/>
            </a:xfrm>
            <a:custGeom>
              <a:avLst/>
              <a:gdLst>
                <a:gd name="connsiteX0" fmla="*/ 1461571 w 1461571"/>
                <a:gd name="connsiteY0" fmla="*/ 0 h 1037116"/>
                <a:gd name="connsiteX1" fmla="*/ 1461571 w 1461571"/>
                <a:gd name="connsiteY1" fmla="*/ 906147 h 1037116"/>
                <a:gd name="connsiteX2" fmla="*/ 231 w 1461571"/>
                <a:gd name="connsiteY2" fmla="*/ 1037116 h 1037116"/>
                <a:gd name="connsiteX3" fmla="*/ 230 w 1461571"/>
                <a:gd name="connsiteY3" fmla="*/ 42863 h 1037116"/>
              </a:gdLst>
              <a:ahLst/>
              <a:cxnLst>
                <a:cxn ang="0">
                  <a:pos x="connsiteX0" y="connsiteY0"/>
                </a:cxn>
                <a:cxn ang="0">
                  <a:pos x="connsiteX1" y="connsiteY1"/>
                </a:cxn>
                <a:cxn ang="0">
                  <a:pos x="connsiteX2" y="connsiteY2"/>
                </a:cxn>
                <a:cxn ang="0">
                  <a:pos x="connsiteX3" y="connsiteY3"/>
                </a:cxn>
              </a:cxnLst>
              <a:rect l="l" t="t" r="r" b="b"/>
              <a:pathLst>
                <a:path w="1461571" h="1037116">
                  <a:moveTo>
                    <a:pt x="1461571" y="0"/>
                  </a:moveTo>
                  <a:lnTo>
                    <a:pt x="1461571" y="906147"/>
                  </a:lnTo>
                  <a:lnTo>
                    <a:pt x="231" y="1037116"/>
                  </a:lnTo>
                  <a:cubicBezTo>
                    <a:pt x="1025" y="691411"/>
                    <a:pt x="-564" y="388568"/>
                    <a:pt x="230" y="42863"/>
                  </a:cubicBezTo>
                  <a:close/>
                </a:path>
              </a:pathLst>
            </a:custGeom>
            <a:gradFill flip="none" rotWithShape="1">
              <a:gsLst>
                <a:gs pos="0">
                  <a:schemeClr val="bg1"/>
                </a:gs>
                <a:gs pos="100000">
                  <a:schemeClr val="accent1">
                    <a:lumMod val="15000"/>
                    <a:lumOff val="85000"/>
                  </a:schemeClr>
                </a:gs>
              </a:gsLst>
              <a:lin ang="5400000" scaled="1"/>
              <a:tileRect/>
            </a:gradFill>
            <a:ln w="6350">
              <a:noFill/>
            </a:ln>
            <a:effectLst>
              <a:outerShdw blurRad="88900" dist="38100" dir="5400000" algn="t" rotWithShape="0">
                <a:schemeClr val="accent1">
                  <a:alpha val="3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b="1">
                <a:solidFill>
                  <a:prstClr val="white"/>
                </a:solidFill>
                <a:latin typeface="微软雅黑" panose="020B0503020204020204" charset="-122"/>
                <a:ea typeface="微软雅黑" panose="020B0503020204020204" charset="-122"/>
                <a:cs typeface="OPPOSans M" panose="00020600040101010101" pitchFamily="18" charset="-122"/>
              </a:endParaRPr>
            </a:p>
          </p:txBody>
        </p:sp>
        <p:sp>
          <p:nvSpPr>
            <p:cNvPr id="33" name="知鱼PPT1-5"/>
            <p:cNvSpPr/>
            <p:nvPr/>
          </p:nvSpPr>
          <p:spPr>
            <a:xfrm>
              <a:off x="1985936" y="4077221"/>
              <a:ext cx="1635341" cy="1183333"/>
            </a:xfrm>
            <a:custGeom>
              <a:avLst/>
              <a:gdLst>
                <a:gd name="connsiteX0" fmla="*/ 1632960 w 1635341"/>
                <a:gd name="connsiteY0" fmla="*/ 0 h 1183333"/>
                <a:gd name="connsiteX1" fmla="*/ 1635341 w 1635341"/>
                <a:gd name="connsiteY1" fmla="*/ 1016646 h 1183333"/>
                <a:gd name="connsiteX2" fmla="*/ 0 w 1635341"/>
                <a:gd name="connsiteY2" fmla="*/ 1183333 h 1183333"/>
                <a:gd name="connsiteX3" fmla="*/ 0 w 1635341"/>
                <a:gd name="connsiteY3" fmla="*/ 61913 h 1183333"/>
              </a:gdLst>
              <a:ahLst/>
              <a:cxnLst>
                <a:cxn ang="0">
                  <a:pos x="connsiteX0" y="connsiteY0"/>
                </a:cxn>
                <a:cxn ang="0">
                  <a:pos x="connsiteX1" y="connsiteY1"/>
                </a:cxn>
                <a:cxn ang="0">
                  <a:pos x="connsiteX2" y="connsiteY2"/>
                </a:cxn>
                <a:cxn ang="0">
                  <a:pos x="connsiteX3" y="connsiteY3"/>
                </a:cxn>
              </a:cxnLst>
              <a:rect l="l" t="t" r="r" b="b"/>
              <a:pathLst>
                <a:path w="1635341" h="1183333">
                  <a:moveTo>
                    <a:pt x="1632960" y="0"/>
                  </a:moveTo>
                  <a:cubicBezTo>
                    <a:pt x="1633754" y="318244"/>
                    <a:pt x="1634547" y="698402"/>
                    <a:pt x="1635341" y="1016646"/>
                  </a:cubicBezTo>
                  <a:lnTo>
                    <a:pt x="0" y="1183333"/>
                  </a:lnTo>
                  <a:lnTo>
                    <a:pt x="0" y="61913"/>
                  </a:lnTo>
                  <a:close/>
                </a:path>
              </a:pathLst>
            </a:custGeom>
            <a:gradFill flip="none" rotWithShape="1">
              <a:gsLst>
                <a:gs pos="0">
                  <a:schemeClr val="bg1"/>
                </a:gs>
                <a:gs pos="100000">
                  <a:schemeClr val="accent1">
                    <a:lumMod val="15000"/>
                    <a:lumOff val="85000"/>
                  </a:schemeClr>
                </a:gs>
              </a:gsLst>
              <a:lin ang="5400000" scaled="1"/>
              <a:tileRect/>
            </a:gradFill>
            <a:ln w="6350">
              <a:noFill/>
            </a:ln>
            <a:effectLst>
              <a:outerShdw blurRad="88900" dist="38100" dir="5400000" algn="t" rotWithShape="0">
                <a:schemeClr val="accent1">
                  <a:alpha val="3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b="1">
                <a:solidFill>
                  <a:prstClr val="white"/>
                </a:solidFill>
                <a:latin typeface="微软雅黑" panose="020B0503020204020204" charset="-122"/>
                <a:ea typeface="微软雅黑" panose="020B0503020204020204" charset="-122"/>
                <a:cs typeface="OPPOSans M" panose="00020600040101010101" pitchFamily="18" charset="-122"/>
              </a:endParaRPr>
            </a:p>
          </p:txBody>
        </p:sp>
        <p:sp>
          <p:nvSpPr>
            <p:cNvPr id="34" name="知鱼PPT1-6"/>
            <p:cNvSpPr/>
            <p:nvPr/>
          </p:nvSpPr>
          <p:spPr>
            <a:xfrm>
              <a:off x="15632" y="4133624"/>
              <a:ext cx="1839856" cy="1517790"/>
            </a:xfrm>
            <a:custGeom>
              <a:avLst/>
              <a:gdLst>
                <a:gd name="connsiteX0" fmla="*/ 1839169 w 1839856"/>
                <a:gd name="connsiteY0" fmla="*/ 0 h 1517790"/>
                <a:gd name="connsiteX1" fmla="*/ 1839169 w 1839856"/>
                <a:gd name="connsiteY1" fmla="*/ 1155840 h 1517790"/>
                <a:gd name="connsiteX2" fmla="*/ 0 w 1839856"/>
                <a:gd name="connsiteY2" fmla="*/ 1517790 h 1517790"/>
                <a:gd name="connsiteX3" fmla="*/ 7143 w 1839856"/>
                <a:gd name="connsiteY3" fmla="*/ 140493 h 1517790"/>
              </a:gdLst>
              <a:ahLst/>
              <a:cxnLst>
                <a:cxn ang="0">
                  <a:pos x="connsiteX0" y="connsiteY0"/>
                </a:cxn>
                <a:cxn ang="0">
                  <a:pos x="connsiteX1" y="connsiteY1"/>
                </a:cxn>
                <a:cxn ang="0">
                  <a:pos x="connsiteX2" y="connsiteY2"/>
                </a:cxn>
                <a:cxn ang="0">
                  <a:pos x="connsiteX3" y="connsiteY3"/>
                </a:cxn>
              </a:cxnLst>
              <a:rect l="l" t="t" r="r" b="b"/>
              <a:pathLst>
                <a:path w="1839856" h="1517790">
                  <a:moveTo>
                    <a:pt x="1839169" y="0"/>
                  </a:moveTo>
                  <a:cubicBezTo>
                    <a:pt x="1836788" y="386867"/>
                    <a:pt x="1841550" y="768973"/>
                    <a:pt x="1839169" y="1155840"/>
                  </a:cubicBezTo>
                  <a:lnTo>
                    <a:pt x="0" y="1517790"/>
                  </a:lnTo>
                  <a:lnTo>
                    <a:pt x="7143" y="140493"/>
                  </a:lnTo>
                  <a:close/>
                </a:path>
              </a:pathLst>
            </a:custGeom>
            <a:gradFill flip="none" rotWithShape="1">
              <a:gsLst>
                <a:gs pos="0">
                  <a:schemeClr val="bg1"/>
                </a:gs>
                <a:gs pos="100000">
                  <a:schemeClr val="accent1">
                    <a:lumMod val="15000"/>
                    <a:lumOff val="85000"/>
                  </a:schemeClr>
                </a:gs>
              </a:gsLst>
              <a:lin ang="5400000" scaled="1"/>
              <a:tileRect/>
            </a:gradFill>
            <a:ln w="6350">
              <a:noFill/>
            </a:ln>
            <a:effectLst>
              <a:outerShdw blurRad="88900" dist="38100" dir="5400000" algn="t" rotWithShape="0">
                <a:schemeClr val="accent1">
                  <a:alpha val="3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b="1">
                <a:solidFill>
                  <a:prstClr val="white"/>
                </a:solidFill>
                <a:latin typeface="微软雅黑" panose="020B0503020204020204" charset="-122"/>
                <a:ea typeface="微软雅黑" panose="020B0503020204020204" charset="-122"/>
                <a:cs typeface="OPPOSans M" panose="00020600040101010101" pitchFamily="18" charset="-122"/>
              </a:endParaRPr>
            </a:p>
          </p:txBody>
        </p:sp>
        <p:sp>
          <p:nvSpPr>
            <p:cNvPr id="35" name="知鱼PPT1-7"/>
            <p:cNvSpPr/>
            <p:nvPr/>
          </p:nvSpPr>
          <p:spPr>
            <a:xfrm>
              <a:off x="15632" y="1212980"/>
              <a:ext cx="1839856" cy="1517790"/>
            </a:xfrm>
            <a:custGeom>
              <a:avLst/>
              <a:gdLst>
                <a:gd name="connsiteX0" fmla="*/ 0 w 1822500"/>
                <a:gd name="connsiteY0" fmla="*/ 0 h 1479690"/>
                <a:gd name="connsiteX1" fmla="*/ 1822500 w 1822500"/>
                <a:gd name="connsiteY1" fmla="*/ 0 h 1479690"/>
                <a:gd name="connsiteX2" fmla="*/ 1822500 w 1822500"/>
                <a:gd name="connsiteY2" fmla="*/ 1479690 h 1479690"/>
                <a:gd name="connsiteX3" fmla="*/ 0 w 1822500"/>
                <a:gd name="connsiteY3" fmla="*/ 1479690 h 1479690"/>
                <a:gd name="connsiteX4" fmla="*/ 0 w 1822500"/>
                <a:gd name="connsiteY4" fmla="*/ 0 h 1479690"/>
                <a:gd name="connsiteX0-1" fmla="*/ 0 w 1832025"/>
                <a:gd name="connsiteY0-2" fmla="*/ 0 h 1479690"/>
                <a:gd name="connsiteX1-3" fmla="*/ 1832025 w 1832025"/>
                <a:gd name="connsiteY1-4" fmla="*/ 357188 h 1479690"/>
                <a:gd name="connsiteX2-5" fmla="*/ 1822500 w 1832025"/>
                <a:gd name="connsiteY2-6" fmla="*/ 1479690 h 1479690"/>
                <a:gd name="connsiteX3-7" fmla="*/ 0 w 1832025"/>
                <a:gd name="connsiteY3-8" fmla="*/ 1479690 h 1479690"/>
                <a:gd name="connsiteX4-9" fmla="*/ 0 w 1832025"/>
                <a:gd name="connsiteY4-10" fmla="*/ 0 h 1479690"/>
                <a:gd name="connsiteX0-11" fmla="*/ 0 w 1839169"/>
                <a:gd name="connsiteY0-12" fmla="*/ 0 h 1517790"/>
                <a:gd name="connsiteX1-13" fmla="*/ 1832025 w 1839169"/>
                <a:gd name="connsiteY1-14" fmla="*/ 357188 h 1517790"/>
                <a:gd name="connsiteX2-15" fmla="*/ 1839169 w 1839169"/>
                <a:gd name="connsiteY2-16" fmla="*/ 1517790 h 1517790"/>
                <a:gd name="connsiteX3-17" fmla="*/ 0 w 1839169"/>
                <a:gd name="connsiteY3-18" fmla="*/ 1479690 h 1517790"/>
                <a:gd name="connsiteX4-19" fmla="*/ 0 w 1839169"/>
                <a:gd name="connsiteY4-20" fmla="*/ 0 h 1517790"/>
                <a:gd name="connsiteX0-21" fmla="*/ 0 w 1839856"/>
                <a:gd name="connsiteY0-22" fmla="*/ 0 h 1517790"/>
                <a:gd name="connsiteX1-23" fmla="*/ 1839169 w 1839856"/>
                <a:gd name="connsiteY1-24" fmla="*/ 361950 h 1517790"/>
                <a:gd name="connsiteX2-25" fmla="*/ 1839169 w 1839856"/>
                <a:gd name="connsiteY2-26" fmla="*/ 1517790 h 1517790"/>
                <a:gd name="connsiteX3-27" fmla="*/ 0 w 1839856"/>
                <a:gd name="connsiteY3-28" fmla="*/ 1479690 h 1517790"/>
                <a:gd name="connsiteX4-29" fmla="*/ 0 w 1839856"/>
                <a:gd name="connsiteY4-30" fmla="*/ 0 h 1517790"/>
                <a:gd name="connsiteX0-31" fmla="*/ 0 w 1839856"/>
                <a:gd name="connsiteY0-32" fmla="*/ 0 h 1517790"/>
                <a:gd name="connsiteX1-33" fmla="*/ 1839169 w 1839856"/>
                <a:gd name="connsiteY1-34" fmla="*/ 361950 h 1517790"/>
                <a:gd name="connsiteX2-35" fmla="*/ 1839169 w 1839856"/>
                <a:gd name="connsiteY2-36" fmla="*/ 1517790 h 1517790"/>
                <a:gd name="connsiteX3-37" fmla="*/ 42862 w 1839856"/>
                <a:gd name="connsiteY3-38" fmla="*/ 1393965 h 1517790"/>
                <a:gd name="connsiteX4-39" fmla="*/ 0 w 1839856"/>
                <a:gd name="connsiteY4-40" fmla="*/ 0 h 1517790"/>
                <a:gd name="connsiteX0-41" fmla="*/ 0 w 1839856"/>
                <a:gd name="connsiteY0-42" fmla="*/ 0 h 1517790"/>
                <a:gd name="connsiteX1-43" fmla="*/ 1839169 w 1839856"/>
                <a:gd name="connsiteY1-44" fmla="*/ 361950 h 1517790"/>
                <a:gd name="connsiteX2-45" fmla="*/ 1839169 w 1839856"/>
                <a:gd name="connsiteY2-46" fmla="*/ 1517790 h 1517790"/>
                <a:gd name="connsiteX3-47" fmla="*/ 7143 w 1839856"/>
                <a:gd name="connsiteY3-48" fmla="*/ 1377297 h 1517790"/>
                <a:gd name="connsiteX4-49" fmla="*/ 0 w 1839856"/>
                <a:gd name="connsiteY4-50" fmla="*/ 0 h 1517790"/>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1839856" h="1517790">
                  <a:moveTo>
                    <a:pt x="0" y="0"/>
                  </a:moveTo>
                  <a:lnTo>
                    <a:pt x="1839169" y="361950"/>
                  </a:lnTo>
                  <a:cubicBezTo>
                    <a:pt x="1841550" y="748817"/>
                    <a:pt x="1836788" y="1130923"/>
                    <a:pt x="1839169" y="1517790"/>
                  </a:cubicBezTo>
                  <a:lnTo>
                    <a:pt x="7143" y="1377297"/>
                  </a:lnTo>
                  <a:lnTo>
                    <a:pt x="0" y="0"/>
                  </a:lnTo>
                  <a:close/>
                </a:path>
              </a:pathLst>
            </a:custGeom>
            <a:gradFill flip="none" rotWithShape="1">
              <a:gsLst>
                <a:gs pos="0">
                  <a:schemeClr val="bg1"/>
                </a:gs>
                <a:gs pos="100000">
                  <a:schemeClr val="accent1">
                    <a:lumMod val="15000"/>
                    <a:lumOff val="85000"/>
                  </a:schemeClr>
                </a:gs>
              </a:gsLst>
              <a:lin ang="5400000" scaled="1"/>
              <a:tileRect/>
            </a:gradFill>
            <a:ln w="6350">
              <a:noFill/>
            </a:ln>
            <a:effectLst>
              <a:outerShdw blurRad="88900" dist="38100" dir="5400000" algn="t" rotWithShape="0">
                <a:schemeClr val="accent1">
                  <a:alpha val="3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b="1">
                <a:solidFill>
                  <a:prstClr val="white"/>
                </a:solidFill>
                <a:latin typeface="微软雅黑" panose="020B0503020204020204" charset="-122"/>
                <a:ea typeface="微软雅黑" panose="020B0503020204020204" charset="-122"/>
                <a:cs typeface="OPPOSans M" panose="00020600040101010101" pitchFamily="18" charset="-122"/>
              </a:endParaRPr>
            </a:p>
          </p:txBody>
        </p:sp>
        <p:sp>
          <p:nvSpPr>
            <p:cNvPr id="36" name="知鱼PPT1-8"/>
            <p:cNvSpPr/>
            <p:nvPr/>
          </p:nvSpPr>
          <p:spPr>
            <a:xfrm>
              <a:off x="1985935" y="1632662"/>
              <a:ext cx="1635341" cy="1183333"/>
            </a:xfrm>
            <a:custGeom>
              <a:avLst/>
              <a:gdLst>
                <a:gd name="connsiteX0" fmla="*/ 0 w 1632960"/>
                <a:gd name="connsiteY0" fmla="*/ 0 h 1121420"/>
                <a:gd name="connsiteX1" fmla="*/ 1632960 w 1632960"/>
                <a:gd name="connsiteY1" fmla="*/ 0 h 1121420"/>
                <a:gd name="connsiteX2" fmla="*/ 1632960 w 1632960"/>
                <a:gd name="connsiteY2" fmla="*/ 1121420 h 1121420"/>
                <a:gd name="connsiteX3" fmla="*/ 0 w 1632960"/>
                <a:gd name="connsiteY3" fmla="*/ 1121420 h 1121420"/>
                <a:gd name="connsiteX4" fmla="*/ 0 w 1632960"/>
                <a:gd name="connsiteY4" fmla="*/ 0 h 1121420"/>
                <a:gd name="connsiteX0-1" fmla="*/ 0 w 1635341"/>
                <a:gd name="connsiteY0-2" fmla="*/ 0 h 1121420"/>
                <a:gd name="connsiteX1-3" fmla="*/ 1635341 w 1635341"/>
                <a:gd name="connsiteY1-4" fmla="*/ 166687 h 1121420"/>
                <a:gd name="connsiteX2-5" fmla="*/ 1632960 w 1635341"/>
                <a:gd name="connsiteY2-6" fmla="*/ 1121420 h 1121420"/>
                <a:gd name="connsiteX3-7" fmla="*/ 0 w 1635341"/>
                <a:gd name="connsiteY3-8" fmla="*/ 1121420 h 1121420"/>
                <a:gd name="connsiteX4-9" fmla="*/ 0 w 1635341"/>
                <a:gd name="connsiteY4-10" fmla="*/ 0 h 1121420"/>
                <a:gd name="connsiteX0-11" fmla="*/ 0 w 1635341"/>
                <a:gd name="connsiteY0-12" fmla="*/ 0 h 1183333"/>
                <a:gd name="connsiteX1-13" fmla="*/ 1635341 w 1635341"/>
                <a:gd name="connsiteY1-14" fmla="*/ 166687 h 1183333"/>
                <a:gd name="connsiteX2-15" fmla="*/ 1632960 w 1635341"/>
                <a:gd name="connsiteY2-16" fmla="*/ 1183333 h 1183333"/>
                <a:gd name="connsiteX3-17" fmla="*/ 0 w 1635341"/>
                <a:gd name="connsiteY3-18" fmla="*/ 1121420 h 1183333"/>
                <a:gd name="connsiteX4-19" fmla="*/ 0 w 1635341"/>
                <a:gd name="connsiteY4-20" fmla="*/ 0 h 1183333"/>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1635341" h="1183333">
                  <a:moveTo>
                    <a:pt x="0" y="0"/>
                  </a:moveTo>
                  <a:lnTo>
                    <a:pt x="1635341" y="166687"/>
                  </a:lnTo>
                  <a:cubicBezTo>
                    <a:pt x="1634547" y="484931"/>
                    <a:pt x="1633754" y="865089"/>
                    <a:pt x="1632960" y="1183333"/>
                  </a:cubicBezTo>
                  <a:lnTo>
                    <a:pt x="0" y="1121420"/>
                  </a:lnTo>
                  <a:lnTo>
                    <a:pt x="0" y="0"/>
                  </a:lnTo>
                  <a:close/>
                </a:path>
              </a:pathLst>
            </a:custGeom>
            <a:gradFill flip="none" rotWithShape="1">
              <a:gsLst>
                <a:gs pos="0">
                  <a:schemeClr val="bg1"/>
                </a:gs>
                <a:gs pos="100000">
                  <a:schemeClr val="accent1">
                    <a:lumMod val="15000"/>
                    <a:lumOff val="85000"/>
                  </a:schemeClr>
                </a:gs>
              </a:gsLst>
              <a:lin ang="5400000" scaled="1"/>
              <a:tileRect/>
            </a:gradFill>
            <a:ln w="6350">
              <a:noFill/>
            </a:ln>
            <a:effectLst>
              <a:outerShdw blurRad="88900" dist="38100" dir="5400000" algn="t" rotWithShape="0">
                <a:schemeClr val="accent1">
                  <a:alpha val="3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b="1">
                <a:solidFill>
                  <a:prstClr val="white"/>
                </a:solidFill>
                <a:latin typeface="微软雅黑" panose="020B0503020204020204" charset="-122"/>
                <a:ea typeface="微软雅黑" panose="020B0503020204020204" charset="-122"/>
                <a:cs typeface="OPPOSans M" panose="00020600040101010101" pitchFamily="18" charset="-122"/>
              </a:endParaRPr>
            </a:p>
          </p:txBody>
        </p:sp>
        <p:sp>
          <p:nvSpPr>
            <p:cNvPr id="37" name="知鱼PPT1-9"/>
            <p:cNvSpPr/>
            <p:nvPr/>
          </p:nvSpPr>
          <p:spPr>
            <a:xfrm>
              <a:off x="3742750" y="1836054"/>
              <a:ext cx="1461570" cy="1037116"/>
            </a:xfrm>
            <a:custGeom>
              <a:avLst/>
              <a:gdLst>
                <a:gd name="connsiteX0" fmla="*/ 0 w 1458959"/>
                <a:gd name="connsiteY0" fmla="*/ 0 h 906147"/>
                <a:gd name="connsiteX1" fmla="*/ 1458959 w 1458959"/>
                <a:gd name="connsiteY1" fmla="*/ 0 h 906147"/>
                <a:gd name="connsiteX2" fmla="*/ 1458959 w 1458959"/>
                <a:gd name="connsiteY2" fmla="*/ 906147 h 906147"/>
                <a:gd name="connsiteX3" fmla="*/ 0 w 1458959"/>
                <a:gd name="connsiteY3" fmla="*/ 906147 h 906147"/>
                <a:gd name="connsiteX4" fmla="*/ 0 w 1458959"/>
                <a:gd name="connsiteY4" fmla="*/ 0 h 906147"/>
                <a:gd name="connsiteX0-1" fmla="*/ 0 w 1461340"/>
                <a:gd name="connsiteY0-2" fmla="*/ 0 h 1037116"/>
                <a:gd name="connsiteX1-3" fmla="*/ 1461340 w 1461340"/>
                <a:gd name="connsiteY1-4" fmla="*/ 130969 h 1037116"/>
                <a:gd name="connsiteX2-5" fmla="*/ 1461340 w 1461340"/>
                <a:gd name="connsiteY2-6" fmla="*/ 1037116 h 1037116"/>
                <a:gd name="connsiteX3-7" fmla="*/ 2381 w 1461340"/>
                <a:gd name="connsiteY3-8" fmla="*/ 1037116 h 1037116"/>
                <a:gd name="connsiteX4-9" fmla="*/ 0 w 1461340"/>
                <a:gd name="connsiteY4-10" fmla="*/ 0 h 1037116"/>
                <a:gd name="connsiteX0-11" fmla="*/ 230 w 1461570"/>
                <a:gd name="connsiteY0-12" fmla="*/ 0 h 1037116"/>
                <a:gd name="connsiteX1-13" fmla="*/ 1461570 w 1461570"/>
                <a:gd name="connsiteY1-14" fmla="*/ 130969 h 1037116"/>
                <a:gd name="connsiteX2-15" fmla="*/ 1461570 w 1461570"/>
                <a:gd name="connsiteY2-16" fmla="*/ 1037116 h 1037116"/>
                <a:gd name="connsiteX3-17" fmla="*/ 229 w 1461570"/>
                <a:gd name="connsiteY3-18" fmla="*/ 994253 h 1037116"/>
                <a:gd name="connsiteX4-19" fmla="*/ 230 w 1461570"/>
                <a:gd name="connsiteY4-20" fmla="*/ 0 h 1037116"/>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1461570" h="1037116">
                  <a:moveTo>
                    <a:pt x="230" y="0"/>
                  </a:moveTo>
                  <a:lnTo>
                    <a:pt x="1461570" y="130969"/>
                  </a:lnTo>
                  <a:lnTo>
                    <a:pt x="1461570" y="1037116"/>
                  </a:lnTo>
                  <a:lnTo>
                    <a:pt x="229" y="994253"/>
                  </a:lnTo>
                  <a:cubicBezTo>
                    <a:pt x="-565" y="648548"/>
                    <a:pt x="1024" y="345705"/>
                    <a:pt x="230" y="0"/>
                  </a:cubicBezTo>
                  <a:close/>
                </a:path>
              </a:pathLst>
            </a:custGeom>
            <a:gradFill flip="none" rotWithShape="1">
              <a:gsLst>
                <a:gs pos="0">
                  <a:schemeClr val="bg1"/>
                </a:gs>
                <a:gs pos="100000">
                  <a:schemeClr val="accent1">
                    <a:lumMod val="15000"/>
                    <a:lumOff val="85000"/>
                  </a:schemeClr>
                </a:gs>
              </a:gsLst>
              <a:lin ang="5400000" scaled="1"/>
              <a:tileRect/>
            </a:gradFill>
            <a:ln w="6350">
              <a:noFill/>
            </a:ln>
            <a:effectLst>
              <a:outerShdw blurRad="88900" dist="38100" dir="5400000" algn="t" rotWithShape="0">
                <a:schemeClr val="accent1">
                  <a:alpha val="3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b="1">
                <a:solidFill>
                  <a:prstClr val="white"/>
                </a:solidFill>
                <a:latin typeface="微软雅黑" panose="020B0503020204020204" charset="-122"/>
                <a:ea typeface="微软雅黑" panose="020B0503020204020204" charset="-122"/>
                <a:cs typeface="OPPOSans M" panose="00020600040101010101" pitchFamily="18" charset="-122"/>
              </a:endParaRPr>
            </a:p>
          </p:txBody>
        </p:sp>
        <p:sp>
          <p:nvSpPr>
            <p:cNvPr id="38" name="知鱼PPT1-10"/>
            <p:cNvSpPr/>
            <p:nvPr/>
          </p:nvSpPr>
          <p:spPr>
            <a:xfrm>
              <a:off x="15631" y="2760042"/>
              <a:ext cx="1839856" cy="1373807"/>
            </a:xfrm>
            <a:custGeom>
              <a:avLst/>
              <a:gdLst>
                <a:gd name="connsiteX0" fmla="*/ 0 w 1839856"/>
                <a:gd name="connsiteY0" fmla="*/ 0 h 1395238"/>
                <a:gd name="connsiteX1" fmla="*/ 1839856 w 1839856"/>
                <a:gd name="connsiteY1" fmla="*/ 0 h 1395238"/>
                <a:gd name="connsiteX2" fmla="*/ 1839856 w 1839856"/>
                <a:gd name="connsiteY2" fmla="*/ 1395238 h 1395238"/>
                <a:gd name="connsiteX3" fmla="*/ 0 w 1839856"/>
                <a:gd name="connsiteY3" fmla="*/ 1395238 h 1395238"/>
                <a:gd name="connsiteX4" fmla="*/ 0 w 1839856"/>
                <a:gd name="connsiteY4" fmla="*/ 0 h 1395238"/>
                <a:gd name="connsiteX0-1" fmla="*/ 0 w 1839856"/>
                <a:gd name="connsiteY0-2" fmla="*/ 0 h 1395238"/>
                <a:gd name="connsiteX1-3" fmla="*/ 1839856 w 1839856"/>
                <a:gd name="connsiteY1-4" fmla="*/ 114300 h 1395238"/>
                <a:gd name="connsiteX2-5" fmla="*/ 1839856 w 1839856"/>
                <a:gd name="connsiteY2-6" fmla="*/ 1395238 h 1395238"/>
                <a:gd name="connsiteX3-7" fmla="*/ 0 w 1839856"/>
                <a:gd name="connsiteY3-8" fmla="*/ 1395238 h 1395238"/>
                <a:gd name="connsiteX4-9" fmla="*/ 0 w 1839856"/>
                <a:gd name="connsiteY4-10" fmla="*/ 0 h 1395238"/>
                <a:gd name="connsiteX0-11" fmla="*/ 0 w 1839856"/>
                <a:gd name="connsiteY0-12" fmla="*/ 0 h 1395238"/>
                <a:gd name="connsiteX1-13" fmla="*/ 1839856 w 1839856"/>
                <a:gd name="connsiteY1-14" fmla="*/ 114300 h 1395238"/>
                <a:gd name="connsiteX2-15" fmla="*/ 1839856 w 1839856"/>
                <a:gd name="connsiteY2-16" fmla="*/ 1261888 h 1395238"/>
                <a:gd name="connsiteX3-17" fmla="*/ 0 w 1839856"/>
                <a:gd name="connsiteY3-18" fmla="*/ 1395238 h 1395238"/>
                <a:gd name="connsiteX4-19" fmla="*/ 0 w 1839856"/>
                <a:gd name="connsiteY4-20" fmla="*/ 0 h 1395238"/>
                <a:gd name="connsiteX0-21" fmla="*/ 0 w 1839856"/>
                <a:gd name="connsiteY0-22" fmla="*/ 0 h 1373807"/>
                <a:gd name="connsiteX1-23" fmla="*/ 1839856 w 1839856"/>
                <a:gd name="connsiteY1-24" fmla="*/ 114300 h 1373807"/>
                <a:gd name="connsiteX2-25" fmla="*/ 1839856 w 1839856"/>
                <a:gd name="connsiteY2-26" fmla="*/ 1261888 h 1373807"/>
                <a:gd name="connsiteX3-27" fmla="*/ 0 w 1839856"/>
                <a:gd name="connsiteY3-28" fmla="*/ 1373807 h 1373807"/>
                <a:gd name="connsiteX4-29" fmla="*/ 0 w 1839856"/>
                <a:gd name="connsiteY4-30" fmla="*/ 0 h 1373807"/>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1839856" h="1373807">
                  <a:moveTo>
                    <a:pt x="0" y="0"/>
                  </a:moveTo>
                  <a:lnTo>
                    <a:pt x="1839856" y="114300"/>
                  </a:lnTo>
                  <a:lnTo>
                    <a:pt x="1839856" y="1261888"/>
                  </a:lnTo>
                  <a:lnTo>
                    <a:pt x="0" y="1373807"/>
                  </a:lnTo>
                  <a:lnTo>
                    <a:pt x="0" y="0"/>
                  </a:lnTo>
                  <a:close/>
                </a:path>
              </a:pathLst>
            </a:custGeom>
            <a:gradFill flip="none" rotWithShape="1">
              <a:gsLst>
                <a:gs pos="0">
                  <a:schemeClr val="bg1"/>
                </a:gs>
                <a:gs pos="100000">
                  <a:schemeClr val="accent1">
                    <a:lumMod val="15000"/>
                    <a:lumOff val="85000"/>
                  </a:schemeClr>
                </a:gs>
              </a:gsLst>
              <a:lin ang="5400000" scaled="1"/>
              <a:tileRect/>
            </a:gradFill>
            <a:ln w="6350">
              <a:noFill/>
            </a:ln>
            <a:effectLst>
              <a:outerShdw blurRad="88900" dist="38100" dir="5400000" algn="t" rotWithShape="0">
                <a:schemeClr val="accent1">
                  <a:alpha val="3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b="1">
                <a:solidFill>
                  <a:prstClr val="white"/>
                </a:solidFill>
                <a:latin typeface="微软雅黑" panose="020B0503020204020204" charset="-122"/>
                <a:ea typeface="微软雅黑" panose="020B0503020204020204" charset="-122"/>
                <a:cs typeface="OPPOSans M" panose="00020600040101010101" pitchFamily="18" charset="-122"/>
              </a:endParaRPr>
            </a:p>
          </p:txBody>
        </p:sp>
        <p:sp>
          <p:nvSpPr>
            <p:cNvPr id="39" name="知鱼PPT1-11"/>
            <p:cNvSpPr/>
            <p:nvPr/>
          </p:nvSpPr>
          <p:spPr>
            <a:xfrm>
              <a:off x="1985935" y="2891243"/>
              <a:ext cx="1637721" cy="1116000"/>
            </a:xfrm>
            <a:custGeom>
              <a:avLst/>
              <a:gdLst>
                <a:gd name="connsiteX0" fmla="*/ 0 w 1635340"/>
                <a:gd name="connsiteY0" fmla="*/ 0 h 1116000"/>
                <a:gd name="connsiteX1" fmla="*/ 1635340 w 1635340"/>
                <a:gd name="connsiteY1" fmla="*/ 0 h 1116000"/>
                <a:gd name="connsiteX2" fmla="*/ 1635340 w 1635340"/>
                <a:gd name="connsiteY2" fmla="*/ 1116000 h 1116000"/>
                <a:gd name="connsiteX3" fmla="*/ 0 w 1635340"/>
                <a:gd name="connsiteY3" fmla="*/ 1116000 h 1116000"/>
                <a:gd name="connsiteX4" fmla="*/ 0 w 1635340"/>
                <a:gd name="connsiteY4" fmla="*/ 0 h 1116000"/>
                <a:gd name="connsiteX0-1" fmla="*/ 0 w 1637721"/>
                <a:gd name="connsiteY0-2" fmla="*/ 0 h 1116000"/>
                <a:gd name="connsiteX1-3" fmla="*/ 1637721 w 1637721"/>
                <a:gd name="connsiteY1-4" fmla="*/ 52387 h 1116000"/>
                <a:gd name="connsiteX2-5" fmla="*/ 1635340 w 1637721"/>
                <a:gd name="connsiteY2-6" fmla="*/ 1116000 h 1116000"/>
                <a:gd name="connsiteX3-7" fmla="*/ 0 w 1637721"/>
                <a:gd name="connsiteY3-8" fmla="*/ 1116000 h 1116000"/>
                <a:gd name="connsiteX4-9" fmla="*/ 0 w 1637721"/>
                <a:gd name="connsiteY4-10" fmla="*/ 0 h 1116000"/>
                <a:gd name="connsiteX0-11" fmla="*/ 0 w 1637721"/>
                <a:gd name="connsiteY0-12" fmla="*/ 0 h 1116000"/>
                <a:gd name="connsiteX1-13" fmla="*/ 1637721 w 1637721"/>
                <a:gd name="connsiteY1-14" fmla="*/ 52387 h 1116000"/>
                <a:gd name="connsiteX2-15" fmla="*/ 1635340 w 1637721"/>
                <a:gd name="connsiteY2-16" fmla="*/ 1068375 h 1116000"/>
                <a:gd name="connsiteX3-17" fmla="*/ 0 w 1637721"/>
                <a:gd name="connsiteY3-18" fmla="*/ 1116000 h 1116000"/>
                <a:gd name="connsiteX4-19" fmla="*/ 0 w 1637721"/>
                <a:gd name="connsiteY4-20" fmla="*/ 0 h 1116000"/>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1637721" h="1116000">
                  <a:moveTo>
                    <a:pt x="0" y="0"/>
                  </a:moveTo>
                  <a:lnTo>
                    <a:pt x="1637721" y="52387"/>
                  </a:lnTo>
                  <a:cubicBezTo>
                    <a:pt x="1636927" y="406925"/>
                    <a:pt x="1636134" y="713837"/>
                    <a:pt x="1635340" y="1068375"/>
                  </a:cubicBezTo>
                  <a:lnTo>
                    <a:pt x="0" y="1116000"/>
                  </a:lnTo>
                  <a:lnTo>
                    <a:pt x="0" y="0"/>
                  </a:lnTo>
                  <a:close/>
                </a:path>
              </a:pathLst>
            </a:custGeom>
            <a:gradFill flip="none" rotWithShape="1">
              <a:gsLst>
                <a:gs pos="0">
                  <a:schemeClr val="bg1"/>
                </a:gs>
                <a:gs pos="100000">
                  <a:schemeClr val="accent1">
                    <a:lumMod val="15000"/>
                    <a:lumOff val="85000"/>
                  </a:schemeClr>
                </a:gs>
              </a:gsLst>
              <a:lin ang="5400000" scaled="1"/>
              <a:tileRect/>
            </a:gradFill>
            <a:ln w="6350">
              <a:noFill/>
            </a:ln>
            <a:effectLst>
              <a:outerShdw blurRad="88900" dist="38100" dir="5400000" algn="t" rotWithShape="0">
                <a:schemeClr val="accent1">
                  <a:alpha val="3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b="1">
                <a:solidFill>
                  <a:prstClr val="white"/>
                </a:solidFill>
                <a:latin typeface="微软雅黑" panose="020B0503020204020204" charset="-122"/>
                <a:ea typeface="微软雅黑" panose="020B0503020204020204" charset="-122"/>
                <a:cs typeface="OPPOSans M" panose="00020600040101010101" pitchFamily="18" charset="-122"/>
              </a:endParaRPr>
            </a:p>
          </p:txBody>
        </p:sp>
        <p:sp>
          <p:nvSpPr>
            <p:cNvPr id="40" name="知鱼PPT1-12"/>
            <p:cNvSpPr/>
            <p:nvPr/>
          </p:nvSpPr>
          <p:spPr>
            <a:xfrm>
              <a:off x="3743351" y="2955503"/>
              <a:ext cx="1461570" cy="995965"/>
            </a:xfrm>
            <a:custGeom>
              <a:avLst/>
              <a:gdLst>
                <a:gd name="connsiteX0" fmla="*/ 0 w 1635340"/>
                <a:gd name="connsiteY0" fmla="*/ 0 h 1116000"/>
                <a:gd name="connsiteX1" fmla="*/ 1635340 w 1635340"/>
                <a:gd name="connsiteY1" fmla="*/ 0 h 1116000"/>
                <a:gd name="connsiteX2" fmla="*/ 1635340 w 1635340"/>
                <a:gd name="connsiteY2" fmla="*/ 1116000 h 1116000"/>
                <a:gd name="connsiteX3" fmla="*/ 0 w 1635340"/>
                <a:gd name="connsiteY3" fmla="*/ 1116000 h 1116000"/>
                <a:gd name="connsiteX4" fmla="*/ 0 w 1635340"/>
                <a:gd name="connsiteY4" fmla="*/ 0 h 1116000"/>
                <a:gd name="connsiteX0-1" fmla="*/ 0 w 1637721"/>
                <a:gd name="connsiteY0-2" fmla="*/ 0 h 1116000"/>
                <a:gd name="connsiteX1-3" fmla="*/ 1637721 w 1637721"/>
                <a:gd name="connsiteY1-4" fmla="*/ 52387 h 1116000"/>
                <a:gd name="connsiteX2-5" fmla="*/ 1635340 w 1637721"/>
                <a:gd name="connsiteY2-6" fmla="*/ 1116000 h 1116000"/>
                <a:gd name="connsiteX3-7" fmla="*/ 0 w 1637721"/>
                <a:gd name="connsiteY3-8" fmla="*/ 1116000 h 1116000"/>
                <a:gd name="connsiteX4-9" fmla="*/ 0 w 1637721"/>
                <a:gd name="connsiteY4-10" fmla="*/ 0 h 1116000"/>
                <a:gd name="connsiteX0-11" fmla="*/ 0 w 1637721"/>
                <a:gd name="connsiteY0-12" fmla="*/ 0 h 1116000"/>
                <a:gd name="connsiteX1-13" fmla="*/ 1637721 w 1637721"/>
                <a:gd name="connsiteY1-14" fmla="*/ 52387 h 1116000"/>
                <a:gd name="connsiteX2-15" fmla="*/ 1635340 w 1637721"/>
                <a:gd name="connsiteY2-16" fmla="*/ 1068375 h 1116000"/>
                <a:gd name="connsiteX3-17" fmla="*/ 0 w 1637721"/>
                <a:gd name="connsiteY3-18" fmla="*/ 1116000 h 1116000"/>
                <a:gd name="connsiteX4-19" fmla="*/ 0 w 1637721"/>
                <a:gd name="connsiteY4-20" fmla="*/ 0 h 1116000"/>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1637721" h="1116000">
                  <a:moveTo>
                    <a:pt x="0" y="0"/>
                  </a:moveTo>
                  <a:lnTo>
                    <a:pt x="1637721" y="52387"/>
                  </a:lnTo>
                  <a:cubicBezTo>
                    <a:pt x="1636927" y="406925"/>
                    <a:pt x="1636134" y="713837"/>
                    <a:pt x="1635340" y="1068375"/>
                  </a:cubicBezTo>
                  <a:lnTo>
                    <a:pt x="0" y="1116000"/>
                  </a:lnTo>
                  <a:lnTo>
                    <a:pt x="0" y="0"/>
                  </a:lnTo>
                  <a:close/>
                </a:path>
              </a:pathLst>
            </a:custGeom>
            <a:gradFill flip="none" rotWithShape="1">
              <a:gsLst>
                <a:gs pos="0">
                  <a:schemeClr val="bg1"/>
                </a:gs>
                <a:gs pos="100000">
                  <a:schemeClr val="accent1">
                    <a:lumMod val="15000"/>
                    <a:lumOff val="85000"/>
                  </a:schemeClr>
                </a:gs>
              </a:gsLst>
              <a:lin ang="5400000" scaled="1"/>
              <a:tileRect/>
            </a:gradFill>
            <a:ln w="6350">
              <a:noFill/>
            </a:ln>
            <a:effectLst>
              <a:outerShdw blurRad="88900" dist="38100" dir="5400000" algn="t" rotWithShape="0">
                <a:schemeClr val="accent1">
                  <a:alpha val="3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b="1">
                <a:solidFill>
                  <a:prstClr val="white"/>
                </a:solidFill>
                <a:latin typeface="微软雅黑" panose="020B0503020204020204" charset="-122"/>
                <a:ea typeface="微软雅黑" panose="020B0503020204020204" charset="-122"/>
                <a:cs typeface="OPPOSans M" panose="00020600040101010101" pitchFamily="18" charset="-122"/>
              </a:endParaRPr>
            </a:p>
          </p:txBody>
        </p:sp>
        <p:sp>
          <p:nvSpPr>
            <p:cNvPr id="41" name="知鱼PPT1-13"/>
            <p:cNvSpPr/>
            <p:nvPr/>
          </p:nvSpPr>
          <p:spPr>
            <a:xfrm flipH="1">
              <a:off x="6994474" y="4027061"/>
              <a:ext cx="1461571" cy="1037116"/>
            </a:xfrm>
            <a:custGeom>
              <a:avLst/>
              <a:gdLst>
                <a:gd name="connsiteX0" fmla="*/ 1461571 w 1461571"/>
                <a:gd name="connsiteY0" fmla="*/ 0 h 1037116"/>
                <a:gd name="connsiteX1" fmla="*/ 1461571 w 1461571"/>
                <a:gd name="connsiteY1" fmla="*/ 906147 h 1037116"/>
                <a:gd name="connsiteX2" fmla="*/ 231 w 1461571"/>
                <a:gd name="connsiteY2" fmla="*/ 1037116 h 1037116"/>
                <a:gd name="connsiteX3" fmla="*/ 230 w 1461571"/>
                <a:gd name="connsiteY3" fmla="*/ 42863 h 1037116"/>
              </a:gdLst>
              <a:ahLst/>
              <a:cxnLst>
                <a:cxn ang="0">
                  <a:pos x="connsiteX0" y="connsiteY0"/>
                </a:cxn>
                <a:cxn ang="0">
                  <a:pos x="connsiteX1" y="connsiteY1"/>
                </a:cxn>
                <a:cxn ang="0">
                  <a:pos x="connsiteX2" y="connsiteY2"/>
                </a:cxn>
                <a:cxn ang="0">
                  <a:pos x="connsiteX3" y="connsiteY3"/>
                </a:cxn>
              </a:cxnLst>
              <a:rect l="l" t="t" r="r" b="b"/>
              <a:pathLst>
                <a:path w="1461571" h="1037116">
                  <a:moveTo>
                    <a:pt x="1461571" y="0"/>
                  </a:moveTo>
                  <a:lnTo>
                    <a:pt x="1461571" y="906147"/>
                  </a:lnTo>
                  <a:lnTo>
                    <a:pt x="231" y="1037116"/>
                  </a:lnTo>
                  <a:cubicBezTo>
                    <a:pt x="1025" y="691411"/>
                    <a:pt x="-564" y="388568"/>
                    <a:pt x="230" y="42863"/>
                  </a:cubicBezTo>
                  <a:close/>
                </a:path>
              </a:pathLst>
            </a:custGeom>
            <a:gradFill flip="none" rotWithShape="1">
              <a:gsLst>
                <a:gs pos="0">
                  <a:schemeClr val="bg1"/>
                </a:gs>
                <a:gs pos="100000">
                  <a:schemeClr val="accent1">
                    <a:lumMod val="15000"/>
                    <a:lumOff val="85000"/>
                  </a:schemeClr>
                </a:gs>
              </a:gsLst>
              <a:lin ang="5400000" scaled="1"/>
              <a:tileRect/>
            </a:gradFill>
            <a:ln w="6350">
              <a:noFill/>
            </a:ln>
            <a:effectLst>
              <a:outerShdw blurRad="88900" dist="38100" dir="5400000" algn="t" rotWithShape="0">
                <a:schemeClr val="accent1">
                  <a:alpha val="3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b="1">
                <a:solidFill>
                  <a:prstClr val="white"/>
                </a:solidFill>
                <a:latin typeface="微软雅黑" panose="020B0503020204020204" charset="-122"/>
                <a:ea typeface="微软雅黑" panose="020B0503020204020204" charset="-122"/>
                <a:cs typeface="OPPOSans M" panose="00020600040101010101" pitchFamily="18" charset="-122"/>
              </a:endParaRPr>
            </a:p>
          </p:txBody>
        </p:sp>
        <p:sp>
          <p:nvSpPr>
            <p:cNvPr id="42" name="知鱼PPT1-14"/>
            <p:cNvSpPr/>
            <p:nvPr/>
          </p:nvSpPr>
          <p:spPr>
            <a:xfrm flipH="1">
              <a:off x="8577518" y="4077221"/>
              <a:ext cx="1635341" cy="1183333"/>
            </a:xfrm>
            <a:custGeom>
              <a:avLst/>
              <a:gdLst>
                <a:gd name="connsiteX0" fmla="*/ 1632960 w 1635341"/>
                <a:gd name="connsiteY0" fmla="*/ 0 h 1183333"/>
                <a:gd name="connsiteX1" fmla="*/ 1635341 w 1635341"/>
                <a:gd name="connsiteY1" fmla="*/ 1016646 h 1183333"/>
                <a:gd name="connsiteX2" fmla="*/ 0 w 1635341"/>
                <a:gd name="connsiteY2" fmla="*/ 1183333 h 1183333"/>
                <a:gd name="connsiteX3" fmla="*/ 0 w 1635341"/>
                <a:gd name="connsiteY3" fmla="*/ 61913 h 1183333"/>
              </a:gdLst>
              <a:ahLst/>
              <a:cxnLst>
                <a:cxn ang="0">
                  <a:pos x="connsiteX0" y="connsiteY0"/>
                </a:cxn>
                <a:cxn ang="0">
                  <a:pos x="connsiteX1" y="connsiteY1"/>
                </a:cxn>
                <a:cxn ang="0">
                  <a:pos x="connsiteX2" y="connsiteY2"/>
                </a:cxn>
                <a:cxn ang="0">
                  <a:pos x="connsiteX3" y="connsiteY3"/>
                </a:cxn>
              </a:cxnLst>
              <a:rect l="l" t="t" r="r" b="b"/>
              <a:pathLst>
                <a:path w="1635341" h="1183333">
                  <a:moveTo>
                    <a:pt x="1632960" y="0"/>
                  </a:moveTo>
                  <a:cubicBezTo>
                    <a:pt x="1633754" y="318244"/>
                    <a:pt x="1634547" y="698402"/>
                    <a:pt x="1635341" y="1016646"/>
                  </a:cubicBezTo>
                  <a:lnTo>
                    <a:pt x="0" y="1183333"/>
                  </a:lnTo>
                  <a:lnTo>
                    <a:pt x="0" y="61913"/>
                  </a:lnTo>
                  <a:close/>
                </a:path>
              </a:pathLst>
            </a:custGeom>
            <a:gradFill flip="none" rotWithShape="1">
              <a:gsLst>
                <a:gs pos="0">
                  <a:schemeClr val="bg1"/>
                </a:gs>
                <a:gs pos="100000">
                  <a:schemeClr val="accent1">
                    <a:lumMod val="15000"/>
                    <a:lumOff val="85000"/>
                  </a:schemeClr>
                </a:gs>
              </a:gsLst>
              <a:lin ang="5400000" scaled="1"/>
              <a:tileRect/>
            </a:gradFill>
            <a:ln w="6350">
              <a:noFill/>
            </a:ln>
            <a:effectLst>
              <a:outerShdw blurRad="88900" dist="38100" dir="5400000" algn="t" rotWithShape="0">
                <a:schemeClr val="accent1">
                  <a:alpha val="3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b="1">
                <a:solidFill>
                  <a:prstClr val="white"/>
                </a:solidFill>
                <a:latin typeface="微软雅黑" panose="020B0503020204020204" charset="-122"/>
                <a:ea typeface="微软雅黑" panose="020B0503020204020204" charset="-122"/>
                <a:cs typeface="OPPOSans M" panose="00020600040101010101" pitchFamily="18" charset="-122"/>
              </a:endParaRPr>
            </a:p>
          </p:txBody>
        </p:sp>
        <p:sp>
          <p:nvSpPr>
            <p:cNvPr id="43" name="知鱼PPT1-15"/>
            <p:cNvSpPr/>
            <p:nvPr/>
          </p:nvSpPr>
          <p:spPr>
            <a:xfrm flipH="1">
              <a:off x="10343307" y="4133624"/>
              <a:ext cx="1839856" cy="1517790"/>
            </a:xfrm>
            <a:custGeom>
              <a:avLst/>
              <a:gdLst>
                <a:gd name="connsiteX0" fmla="*/ 1839169 w 1839856"/>
                <a:gd name="connsiteY0" fmla="*/ 0 h 1517790"/>
                <a:gd name="connsiteX1" fmla="*/ 1839169 w 1839856"/>
                <a:gd name="connsiteY1" fmla="*/ 1155840 h 1517790"/>
                <a:gd name="connsiteX2" fmla="*/ 0 w 1839856"/>
                <a:gd name="connsiteY2" fmla="*/ 1517790 h 1517790"/>
                <a:gd name="connsiteX3" fmla="*/ 7143 w 1839856"/>
                <a:gd name="connsiteY3" fmla="*/ 140493 h 1517790"/>
              </a:gdLst>
              <a:ahLst/>
              <a:cxnLst>
                <a:cxn ang="0">
                  <a:pos x="connsiteX0" y="connsiteY0"/>
                </a:cxn>
                <a:cxn ang="0">
                  <a:pos x="connsiteX1" y="connsiteY1"/>
                </a:cxn>
                <a:cxn ang="0">
                  <a:pos x="connsiteX2" y="connsiteY2"/>
                </a:cxn>
                <a:cxn ang="0">
                  <a:pos x="connsiteX3" y="connsiteY3"/>
                </a:cxn>
              </a:cxnLst>
              <a:rect l="l" t="t" r="r" b="b"/>
              <a:pathLst>
                <a:path w="1839856" h="1517790">
                  <a:moveTo>
                    <a:pt x="1839169" y="0"/>
                  </a:moveTo>
                  <a:cubicBezTo>
                    <a:pt x="1836788" y="386867"/>
                    <a:pt x="1841550" y="768973"/>
                    <a:pt x="1839169" y="1155840"/>
                  </a:cubicBezTo>
                  <a:lnTo>
                    <a:pt x="0" y="1517790"/>
                  </a:lnTo>
                  <a:lnTo>
                    <a:pt x="7143" y="140493"/>
                  </a:lnTo>
                  <a:close/>
                </a:path>
              </a:pathLst>
            </a:custGeom>
            <a:gradFill flip="none" rotWithShape="1">
              <a:gsLst>
                <a:gs pos="0">
                  <a:schemeClr val="bg1"/>
                </a:gs>
                <a:gs pos="100000">
                  <a:schemeClr val="accent1">
                    <a:lumMod val="15000"/>
                    <a:lumOff val="85000"/>
                  </a:schemeClr>
                </a:gs>
              </a:gsLst>
              <a:lin ang="5400000" scaled="1"/>
              <a:tileRect/>
            </a:gradFill>
            <a:ln w="6350">
              <a:noFill/>
            </a:ln>
            <a:effectLst>
              <a:outerShdw blurRad="88900" dist="38100" dir="5400000" algn="t" rotWithShape="0">
                <a:schemeClr val="accent1">
                  <a:alpha val="3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b="1">
                <a:solidFill>
                  <a:prstClr val="white"/>
                </a:solidFill>
                <a:latin typeface="微软雅黑" panose="020B0503020204020204" charset="-122"/>
                <a:ea typeface="微软雅黑" panose="020B0503020204020204" charset="-122"/>
                <a:cs typeface="OPPOSans M" panose="00020600040101010101" pitchFamily="18" charset="-122"/>
              </a:endParaRPr>
            </a:p>
          </p:txBody>
        </p:sp>
        <p:sp>
          <p:nvSpPr>
            <p:cNvPr id="44" name="知鱼PPT1-16"/>
            <p:cNvSpPr/>
            <p:nvPr/>
          </p:nvSpPr>
          <p:spPr>
            <a:xfrm flipH="1">
              <a:off x="10343307" y="1212980"/>
              <a:ext cx="1839856" cy="1517790"/>
            </a:xfrm>
            <a:custGeom>
              <a:avLst/>
              <a:gdLst>
                <a:gd name="connsiteX0" fmla="*/ 0 w 1822500"/>
                <a:gd name="connsiteY0" fmla="*/ 0 h 1479690"/>
                <a:gd name="connsiteX1" fmla="*/ 1822500 w 1822500"/>
                <a:gd name="connsiteY1" fmla="*/ 0 h 1479690"/>
                <a:gd name="connsiteX2" fmla="*/ 1822500 w 1822500"/>
                <a:gd name="connsiteY2" fmla="*/ 1479690 h 1479690"/>
                <a:gd name="connsiteX3" fmla="*/ 0 w 1822500"/>
                <a:gd name="connsiteY3" fmla="*/ 1479690 h 1479690"/>
                <a:gd name="connsiteX4" fmla="*/ 0 w 1822500"/>
                <a:gd name="connsiteY4" fmla="*/ 0 h 1479690"/>
                <a:gd name="connsiteX0-1" fmla="*/ 0 w 1832025"/>
                <a:gd name="connsiteY0-2" fmla="*/ 0 h 1479690"/>
                <a:gd name="connsiteX1-3" fmla="*/ 1832025 w 1832025"/>
                <a:gd name="connsiteY1-4" fmla="*/ 357188 h 1479690"/>
                <a:gd name="connsiteX2-5" fmla="*/ 1822500 w 1832025"/>
                <a:gd name="connsiteY2-6" fmla="*/ 1479690 h 1479690"/>
                <a:gd name="connsiteX3-7" fmla="*/ 0 w 1832025"/>
                <a:gd name="connsiteY3-8" fmla="*/ 1479690 h 1479690"/>
                <a:gd name="connsiteX4-9" fmla="*/ 0 w 1832025"/>
                <a:gd name="connsiteY4-10" fmla="*/ 0 h 1479690"/>
                <a:gd name="connsiteX0-11" fmla="*/ 0 w 1839169"/>
                <a:gd name="connsiteY0-12" fmla="*/ 0 h 1517790"/>
                <a:gd name="connsiteX1-13" fmla="*/ 1832025 w 1839169"/>
                <a:gd name="connsiteY1-14" fmla="*/ 357188 h 1517790"/>
                <a:gd name="connsiteX2-15" fmla="*/ 1839169 w 1839169"/>
                <a:gd name="connsiteY2-16" fmla="*/ 1517790 h 1517790"/>
                <a:gd name="connsiteX3-17" fmla="*/ 0 w 1839169"/>
                <a:gd name="connsiteY3-18" fmla="*/ 1479690 h 1517790"/>
                <a:gd name="connsiteX4-19" fmla="*/ 0 w 1839169"/>
                <a:gd name="connsiteY4-20" fmla="*/ 0 h 1517790"/>
                <a:gd name="connsiteX0-21" fmla="*/ 0 w 1839856"/>
                <a:gd name="connsiteY0-22" fmla="*/ 0 h 1517790"/>
                <a:gd name="connsiteX1-23" fmla="*/ 1839169 w 1839856"/>
                <a:gd name="connsiteY1-24" fmla="*/ 361950 h 1517790"/>
                <a:gd name="connsiteX2-25" fmla="*/ 1839169 w 1839856"/>
                <a:gd name="connsiteY2-26" fmla="*/ 1517790 h 1517790"/>
                <a:gd name="connsiteX3-27" fmla="*/ 0 w 1839856"/>
                <a:gd name="connsiteY3-28" fmla="*/ 1479690 h 1517790"/>
                <a:gd name="connsiteX4-29" fmla="*/ 0 w 1839856"/>
                <a:gd name="connsiteY4-30" fmla="*/ 0 h 1517790"/>
                <a:gd name="connsiteX0-31" fmla="*/ 0 w 1839856"/>
                <a:gd name="connsiteY0-32" fmla="*/ 0 h 1517790"/>
                <a:gd name="connsiteX1-33" fmla="*/ 1839169 w 1839856"/>
                <a:gd name="connsiteY1-34" fmla="*/ 361950 h 1517790"/>
                <a:gd name="connsiteX2-35" fmla="*/ 1839169 w 1839856"/>
                <a:gd name="connsiteY2-36" fmla="*/ 1517790 h 1517790"/>
                <a:gd name="connsiteX3-37" fmla="*/ 42862 w 1839856"/>
                <a:gd name="connsiteY3-38" fmla="*/ 1393965 h 1517790"/>
                <a:gd name="connsiteX4-39" fmla="*/ 0 w 1839856"/>
                <a:gd name="connsiteY4-40" fmla="*/ 0 h 1517790"/>
                <a:gd name="connsiteX0-41" fmla="*/ 0 w 1839856"/>
                <a:gd name="connsiteY0-42" fmla="*/ 0 h 1517790"/>
                <a:gd name="connsiteX1-43" fmla="*/ 1839169 w 1839856"/>
                <a:gd name="connsiteY1-44" fmla="*/ 361950 h 1517790"/>
                <a:gd name="connsiteX2-45" fmla="*/ 1839169 w 1839856"/>
                <a:gd name="connsiteY2-46" fmla="*/ 1517790 h 1517790"/>
                <a:gd name="connsiteX3-47" fmla="*/ 7143 w 1839856"/>
                <a:gd name="connsiteY3-48" fmla="*/ 1377297 h 1517790"/>
                <a:gd name="connsiteX4-49" fmla="*/ 0 w 1839856"/>
                <a:gd name="connsiteY4-50" fmla="*/ 0 h 1517790"/>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1839856" h="1517790">
                  <a:moveTo>
                    <a:pt x="0" y="0"/>
                  </a:moveTo>
                  <a:lnTo>
                    <a:pt x="1839169" y="361950"/>
                  </a:lnTo>
                  <a:cubicBezTo>
                    <a:pt x="1841550" y="748817"/>
                    <a:pt x="1836788" y="1130923"/>
                    <a:pt x="1839169" y="1517790"/>
                  </a:cubicBezTo>
                  <a:lnTo>
                    <a:pt x="7143" y="1377297"/>
                  </a:lnTo>
                  <a:lnTo>
                    <a:pt x="0" y="0"/>
                  </a:lnTo>
                  <a:close/>
                </a:path>
              </a:pathLst>
            </a:custGeom>
            <a:gradFill flip="none" rotWithShape="1">
              <a:gsLst>
                <a:gs pos="0">
                  <a:schemeClr val="bg1"/>
                </a:gs>
                <a:gs pos="100000">
                  <a:schemeClr val="accent1">
                    <a:lumMod val="15000"/>
                    <a:lumOff val="85000"/>
                  </a:schemeClr>
                </a:gs>
              </a:gsLst>
              <a:lin ang="5400000" scaled="1"/>
              <a:tileRect/>
            </a:gradFill>
            <a:ln w="6350">
              <a:noFill/>
            </a:ln>
            <a:effectLst>
              <a:outerShdw blurRad="88900" dist="38100" dir="5400000" algn="t" rotWithShape="0">
                <a:schemeClr val="accent1">
                  <a:alpha val="3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b="1">
                <a:solidFill>
                  <a:prstClr val="white"/>
                </a:solidFill>
                <a:latin typeface="微软雅黑" panose="020B0503020204020204" charset="-122"/>
                <a:ea typeface="微软雅黑" panose="020B0503020204020204" charset="-122"/>
                <a:cs typeface="OPPOSans M" panose="00020600040101010101" pitchFamily="18" charset="-122"/>
              </a:endParaRPr>
            </a:p>
          </p:txBody>
        </p:sp>
        <p:sp>
          <p:nvSpPr>
            <p:cNvPr id="46" name="知鱼PPT1-17"/>
            <p:cNvSpPr/>
            <p:nvPr/>
          </p:nvSpPr>
          <p:spPr>
            <a:xfrm flipH="1">
              <a:off x="8577519" y="1632662"/>
              <a:ext cx="1635341" cy="1183333"/>
            </a:xfrm>
            <a:custGeom>
              <a:avLst/>
              <a:gdLst>
                <a:gd name="connsiteX0" fmla="*/ 0 w 1632960"/>
                <a:gd name="connsiteY0" fmla="*/ 0 h 1121420"/>
                <a:gd name="connsiteX1" fmla="*/ 1632960 w 1632960"/>
                <a:gd name="connsiteY1" fmla="*/ 0 h 1121420"/>
                <a:gd name="connsiteX2" fmla="*/ 1632960 w 1632960"/>
                <a:gd name="connsiteY2" fmla="*/ 1121420 h 1121420"/>
                <a:gd name="connsiteX3" fmla="*/ 0 w 1632960"/>
                <a:gd name="connsiteY3" fmla="*/ 1121420 h 1121420"/>
                <a:gd name="connsiteX4" fmla="*/ 0 w 1632960"/>
                <a:gd name="connsiteY4" fmla="*/ 0 h 1121420"/>
                <a:gd name="connsiteX0-1" fmla="*/ 0 w 1635341"/>
                <a:gd name="connsiteY0-2" fmla="*/ 0 h 1121420"/>
                <a:gd name="connsiteX1-3" fmla="*/ 1635341 w 1635341"/>
                <a:gd name="connsiteY1-4" fmla="*/ 166687 h 1121420"/>
                <a:gd name="connsiteX2-5" fmla="*/ 1632960 w 1635341"/>
                <a:gd name="connsiteY2-6" fmla="*/ 1121420 h 1121420"/>
                <a:gd name="connsiteX3-7" fmla="*/ 0 w 1635341"/>
                <a:gd name="connsiteY3-8" fmla="*/ 1121420 h 1121420"/>
                <a:gd name="connsiteX4-9" fmla="*/ 0 w 1635341"/>
                <a:gd name="connsiteY4-10" fmla="*/ 0 h 1121420"/>
                <a:gd name="connsiteX0-11" fmla="*/ 0 w 1635341"/>
                <a:gd name="connsiteY0-12" fmla="*/ 0 h 1183333"/>
                <a:gd name="connsiteX1-13" fmla="*/ 1635341 w 1635341"/>
                <a:gd name="connsiteY1-14" fmla="*/ 166687 h 1183333"/>
                <a:gd name="connsiteX2-15" fmla="*/ 1632960 w 1635341"/>
                <a:gd name="connsiteY2-16" fmla="*/ 1183333 h 1183333"/>
                <a:gd name="connsiteX3-17" fmla="*/ 0 w 1635341"/>
                <a:gd name="connsiteY3-18" fmla="*/ 1121420 h 1183333"/>
                <a:gd name="connsiteX4-19" fmla="*/ 0 w 1635341"/>
                <a:gd name="connsiteY4-20" fmla="*/ 0 h 1183333"/>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1635341" h="1183333">
                  <a:moveTo>
                    <a:pt x="0" y="0"/>
                  </a:moveTo>
                  <a:lnTo>
                    <a:pt x="1635341" y="166687"/>
                  </a:lnTo>
                  <a:cubicBezTo>
                    <a:pt x="1634547" y="484931"/>
                    <a:pt x="1633754" y="865089"/>
                    <a:pt x="1632960" y="1183333"/>
                  </a:cubicBezTo>
                  <a:lnTo>
                    <a:pt x="0" y="1121420"/>
                  </a:lnTo>
                  <a:lnTo>
                    <a:pt x="0" y="0"/>
                  </a:lnTo>
                  <a:close/>
                </a:path>
              </a:pathLst>
            </a:custGeom>
            <a:gradFill flip="none" rotWithShape="1">
              <a:gsLst>
                <a:gs pos="0">
                  <a:schemeClr val="bg1"/>
                </a:gs>
                <a:gs pos="100000">
                  <a:schemeClr val="accent1">
                    <a:lumMod val="15000"/>
                    <a:lumOff val="85000"/>
                  </a:schemeClr>
                </a:gs>
              </a:gsLst>
              <a:lin ang="5400000" scaled="1"/>
              <a:tileRect/>
            </a:gradFill>
            <a:ln w="6350">
              <a:noFill/>
            </a:ln>
            <a:effectLst>
              <a:outerShdw blurRad="88900" dist="38100" dir="5400000" algn="t" rotWithShape="0">
                <a:schemeClr val="accent1">
                  <a:alpha val="3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b="1">
                <a:solidFill>
                  <a:prstClr val="white"/>
                </a:solidFill>
                <a:latin typeface="微软雅黑" panose="020B0503020204020204" charset="-122"/>
                <a:ea typeface="微软雅黑" panose="020B0503020204020204" charset="-122"/>
                <a:cs typeface="OPPOSans M" panose="00020600040101010101" pitchFamily="18" charset="-122"/>
              </a:endParaRPr>
            </a:p>
          </p:txBody>
        </p:sp>
        <p:sp>
          <p:nvSpPr>
            <p:cNvPr id="47" name="知鱼PPT1-18"/>
            <p:cNvSpPr/>
            <p:nvPr/>
          </p:nvSpPr>
          <p:spPr>
            <a:xfrm flipH="1">
              <a:off x="6994475" y="1836054"/>
              <a:ext cx="1461570" cy="1037116"/>
            </a:xfrm>
            <a:custGeom>
              <a:avLst/>
              <a:gdLst>
                <a:gd name="connsiteX0" fmla="*/ 0 w 1458959"/>
                <a:gd name="connsiteY0" fmla="*/ 0 h 906147"/>
                <a:gd name="connsiteX1" fmla="*/ 1458959 w 1458959"/>
                <a:gd name="connsiteY1" fmla="*/ 0 h 906147"/>
                <a:gd name="connsiteX2" fmla="*/ 1458959 w 1458959"/>
                <a:gd name="connsiteY2" fmla="*/ 906147 h 906147"/>
                <a:gd name="connsiteX3" fmla="*/ 0 w 1458959"/>
                <a:gd name="connsiteY3" fmla="*/ 906147 h 906147"/>
                <a:gd name="connsiteX4" fmla="*/ 0 w 1458959"/>
                <a:gd name="connsiteY4" fmla="*/ 0 h 906147"/>
                <a:gd name="connsiteX0-1" fmla="*/ 0 w 1461340"/>
                <a:gd name="connsiteY0-2" fmla="*/ 0 h 1037116"/>
                <a:gd name="connsiteX1-3" fmla="*/ 1461340 w 1461340"/>
                <a:gd name="connsiteY1-4" fmla="*/ 130969 h 1037116"/>
                <a:gd name="connsiteX2-5" fmla="*/ 1461340 w 1461340"/>
                <a:gd name="connsiteY2-6" fmla="*/ 1037116 h 1037116"/>
                <a:gd name="connsiteX3-7" fmla="*/ 2381 w 1461340"/>
                <a:gd name="connsiteY3-8" fmla="*/ 1037116 h 1037116"/>
                <a:gd name="connsiteX4-9" fmla="*/ 0 w 1461340"/>
                <a:gd name="connsiteY4-10" fmla="*/ 0 h 1037116"/>
                <a:gd name="connsiteX0-11" fmla="*/ 230 w 1461570"/>
                <a:gd name="connsiteY0-12" fmla="*/ 0 h 1037116"/>
                <a:gd name="connsiteX1-13" fmla="*/ 1461570 w 1461570"/>
                <a:gd name="connsiteY1-14" fmla="*/ 130969 h 1037116"/>
                <a:gd name="connsiteX2-15" fmla="*/ 1461570 w 1461570"/>
                <a:gd name="connsiteY2-16" fmla="*/ 1037116 h 1037116"/>
                <a:gd name="connsiteX3-17" fmla="*/ 229 w 1461570"/>
                <a:gd name="connsiteY3-18" fmla="*/ 994253 h 1037116"/>
                <a:gd name="connsiteX4-19" fmla="*/ 230 w 1461570"/>
                <a:gd name="connsiteY4-20" fmla="*/ 0 h 1037116"/>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1461570" h="1037116">
                  <a:moveTo>
                    <a:pt x="230" y="0"/>
                  </a:moveTo>
                  <a:lnTo>
                    <a:pt x="1461570" y="130969"/>
                  </a:lnTo>
                  <a:lnTo>
                    <a:pt x="1461570" y="1037116"/>
                  </a:lnTo>
                  <a:lnTo>
                    <a:pt x="229" y="994253"/>
                  </a:lnTo>
                  <a:cubicBezTo>
                    <a:pt x="-565" y="648548"/>
                    <a:pt x="1024" y="345705"/>
                    <a:pt x="230" y="0"/>
                  </a:cubicBezTo>
                  <a:close/>
                </a:path>
              </a:pathLst>
            </a:custGeom>
            <a:gradFill flip="none" rotWithShape="1">
              <a:gsLst>
                <a:gs pos="0">
                  <a:schemeClr val="bg1"/>
                </a:gs>
                <a:gs pos="100000">
                  <a:schemeClr val="accent1">
                    <a:lumMod val="15000"/>
                    <a:lumOff val="85000"/>
                  </a:schemeClr>
                </a:gs>
              </a:gsLst>
              <a:lin ang="5400000" scaled="1"/>
              <a:tileRect/>
            </a:gradFill>
            <a:ln w="6350">
              <a:noFill/>
            </a:ln>
            <a:effectLst>
              <a:outerShdw blurRad="88900" dist="38100" dir="5400000" algn="t" rotWithShape="0">
                <a:schemeClr val="accent1">
                  <a:alpha val="3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b="1">
                <a:solidFill>
                  <a:prstClr val="white"/>
                </a:solidFill>
                <a:latin typeface="微软雅黑" panose="020B0503020204020204" charset="-122"/>
                <a:ea typeface="微软雅黑" panose="020B0503020204020204" charset="-122"/>
                <a:cs typeface="OPPOSans M" panose="00020600040101010101" pitchFamily="18" charset="-122"/>
              </a:endParaRPr>
            </a:p>
          </p:txBody>
        </p:sp>
        <p:sp>
          <p:nvSpPr>
            <p:cNvPr id="48" name="知鱼PPT1-19"/>
            <p:cNvSpPr/>
            <p:nvPr/>
          </p:nvSpPr>
          <p:spPr>
            <a:xfrm flipH="1">
              <a:off x="10343308" y="2760042"/>
              <a:ext cx="1839856" cy="1373807"/>
            </a:xfrm>
            <a:custGeom>
              <a:avLst/>
              <a:gdLst>
                <a:gd name="connsiteX0" fmla="*/ 0 w 1839856"/>
                <a:gd name="connsiteY0" fmla="*/ 0 h 1395238"/>
                <a:gd name="connsiteX1" fmla="*/ 1839856 w 1839856"/>
                <a:gd name="connsiteY1" fmla="*/ 0 h 1395238"/>
                <a:gd name="connsiteX2" fmla="*/ 1839856 w 1839856"/>
                <a:gd name="connsiteY2" fmla="*/ 1395238 h 1395238"/>
                <a:gd name="connsiteX3" fmla="*/ 0 w 1839856"/>
                <a:gd name="connsiteY3" fmla="*/ 1395238 h 1395238"/>
                <a:gd name="connsiteX4" fmla="*/ 0 w 1839856"/>
                <a:gd name="connsiteY4" fmla="*/ 0 h 1395238"/>
                <a:gd name="connsiteX0-1" fmla="*/ 0 w 1839856"/>
                <a:gd name="connsiteY0-2" fmla="*/ 0 h 1395238"/>
                <a:gd name="connsiteX1-3" fmla="*/ 1839856 w 1839856"/>
                <a:gd name="connsiteY1-4" fmla="*/ 114300 h 1395238"/>
                <a:gd name="connsiteX2-5" fmla="*/ 1839856 w 1839856"/>
                <a:gd name="connsiteY2-6" fmla="*/ 1395238 h 1395238"/>
                <a:gd name="connsiteX3-7" fmla="*/ 0 w 1839856"/>
                <a:gd name="connsiteY3-8" fmla="*/ 1395238 h 1395238"/>
                <a:gd name="connsiteX4-9" fmla="*/ 0 w 1839856"/>
                <a:gd name="connsiteY4-10" fmla="*/ 0 h 1395238"/>
                <a:gd name="connsiteX0-11" fmla="*/ 0 w 1839856"/>
                <a:gd name="connsiteY0-12" fmla="*/ 0 h 1395238"/>
                <a:gd name="connsiteX1-13" fmla="*/ 1839856 w 1839856"/>
                <a:gd name="connsiteY1-14" fmla="*/ 114300 h 1395238"/>
                <a:gd name="connsiteX2-15" fmla="*/ 1839856 w 1839856"/>
                <a:gd name="connsiteY2-16" fmla="*/ 1261888 h 1395238"/>
                <a:gd name="connsiteX3-17" fmla="*/ 0 w 1839856"/>
                <a:gd name="connsiteY3-18" fmla="*/ 1395238 h 1395238"/>
                <a:gd name="connsiteX4-19" fmla="*/ 0 w 1839856"/>
                <a:gd name="connsiteY4-20" fmla="*/ 0 h 1395238"/>
                <a:gd name="connsiteX0-21" fmla="*/ 0 w 1839856"/>
                <a:gd name="connsiteY0-22" fmla="*/ 0 h 1373807"/>
                <a:gd name="connsiteX1-23" fmla="*/ 1839856 w 1839856"/>
                <a:gd name="connsiteY1-24" fmla="*/ 114300 h 1373807"/>
                <a:gd name="connsiteX2-25" fmla="*/ 1839856 w 1839856"/>
                <a:gd name="connsiteY2-26" fmla="*/ 1261888 h 1373807"/>
                <a:gd name="connsiteX3-27" fmla="*/ 0 w 1839856"/>
                <a:gd name="connsiteY3-28" fmla="*/ 1373807 h 1373807"/>
                <a:gd name="connsiteX4-29" fmla="*/ 0 w 1839856"/>
                <a:gd name="connsiteY4-30" fmla="*/ 0 h 1373807"/>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1839856" h="1373807">
                  <a:moveTo>
                    <a:pt x="0" y="0"/>
                  </a:moveTo>
                  <a:lnTo>
                    <a:pt x="1839856" y="114300"/>
                  </a:lnTo>
                  <a:lnTo>
                    <a:pt x="1839856" y="1261888"/>
                  </a:lnTo>
                  <a:lnTo>
                    <a:pt x="0" y="1373807"/>
                  </a:lnTo>
                  <a:lnTo>
                    <a:pt x="0" y="0"/>
                  </a:lnTo>
                  <a:close/>
                </a:path>
              </a:pathLst>
            </a:custGeom>
            <a:gradFill flip="none" rotWithShape="1">
              <a:gsLst>
                <a:gs pos="0">
                  <a:schemeClr val="bg1"/>
                </a:gs>
                <a:gs pos="100000">
                  <a:schemeClr val="accent1">
                    <a:lumMod val="15000"/>
                    <a:lumOff val="85000"/>
                  </a:schemeClr>
                </a:gs>
              </a:gsLst>
              <a:lin ang="5400000" scaled="1"/>
              <a:tileRect/>
            </a:gradFill>
            <a:ln w="6350">
              <a:noFill/>
            </a:ln>
            <a:effectLst>
              <a:outerShdw blurRad="88900" dist="38100" dir="5400000" algn="t" rotWithShape="0">
                <a:schemeClr val="accent1">
                  <a:alpha val="3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b="1">
                <a:solidFill>
                  <a:prstClr val="white"/>
                </a:solidFill>
                <a:latin typeface="微软雅黑" panose="020B0503020204020204" charset="-122"/>
                <a:ea typeface="微软雅黑" panose="020B0503020204020204" charset="-122"/>
                <a:cs typeface="OPPOSans M" panose="00020600040101010101" pitchFamily="18" charset="-122"/>
              </a:endParaRPr>
            </a:p>
          </p:txBody>
        </p:sp>
        <p:sp>
          <p:nvSpPr>
            <p:cNvPr id="49" name="知鱼PPT1-20"/>
            <p:cNvSpPr/>
            <p:nvPr/>
          </p:nvSpPr>
          <p:spPr>
            <a:xfrm flipH="1">
              <a:off x="8575139" y="2891243"/>
              <a:ext cx="1637721" cy="1116000"/>
            </a:xfrm>
            <a:custGeom>
              <a:avLst/>
              <a:gdLst>
                <a:gd name="connsiteX0" fmla="*/ 0 w 1635340"/>
                <a:gd name="connsiteY0" fmla="*/ 0 h 1116000"/>
                <a:gd name="connsiteX1" fmla="*/ 1635340 w 1635340"/>
                <a:gd name="connsiteY1" fmla="*/ 0 h 1116000"/>
                <a:gd name="connsiteX2" fmla="*/ 1635340 w 1635340"/>
                <a:gd name="connsiteY2" fmla="*/ 1116000 h 1116000"/>
                <a:gd name="connsiteX3" fmla="*/ 0 w 1635340"/>
                <a:gd name="connsiteY3" fmla="*/ 1116000 h 1116000"/>
                <a:gd name="connsiteX4" fmla="*/ 0 w 1635340"/>
                <a:gd name="connsiteY4" fmla="*/ 0 h 1116000"/>
                <a:gd name="connsiteX0-1" fmla="*/ 0 w 1637721"/>
                <a:gd name="connsiteY0-2" fmla="*/ 0 h 1116000"/>
                <a:gd name="connsiteX1-3" fmla="*/ 1637721 w 1637721"/>
                <a:gd name="connsiteY1-4" fmla="*/ 52387 h 1116000"/>
                <a:gd name="connsiteX2-5" fmla="*/ 1635340 w 1637721"/>
                <a:gd name="connsiteY2-6" fmla="*/ 1116000 h 1116000"/>
                <a:gd name="connsiteX3-7" fmla="*/ 0 w 1637721"/>
                <a:gd name="connsiteY3-8" fmla="*/ 1116000 h 1116000"/>
                <a:gd name="connsiteX4-9" fmla="*/ 0 w 1637721"/>
                <a:gd name="connsiteY4-10" fmla="*/ 0 h 1116000"/>
                <a:gd name="connsiteX0-11" fmla="*/ 0 w 1637721"/>
                <a:gd name="connsiteY0-12" fmla="*/ 0 h 1116000"/>
                <a:gd name="connsiteX1-13" fmla="*/ 1637721 w 1637721"/>
                <a:gd name="connsiteY1-14" fmla="*/ 52387 h 1116000"/>
                <a:gd name="connsiteX2-15" fmla="*/ 1635340 w 1637721"/>
                <a:gd name="connsiteY2-16" fmla="*/ 1068375 h 1116000"/>
                <a:gd name="connsiteX3-17" fmla="*/ 0 w 1637721"/>
                <a:gd name="connsiteY3-18" fmla="*/ 1116000 h 1116000"/>
                <a:gd name="connsiteX4-19" fmla="*/ 0 w 1637721"/>
                <a:gd name="connsiteY4-20" fmla="*/ 0 h 1116000"/>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1637721" h="1116000">
                  <a:moveTo>
                    <a:pt x="0" y="0"/>
                  </a:moveTo>
                  <a:lnTo>
                    <a:pt x="1637721" y="52387"/>
                  </a:lnTo>
                  <a:cubicBezTo>
                    <a:pt x="1636927" y="406925"/>
                    <a:pt x="1636134" y="713837"/>
                    <a:pt x="1635340" y="1068375"/>
                  </a:cubicBezTo>
                  <a:lnTo>
                    <a:pt x="0" y="1116000"/>
                  </a:lnTo>
                  <a:lnTo>
                    <a:pt x="0" y="0"/>
                  </a:lnTo>
                  <a:close/>
                </a:path>
              </a:pathLst>
            </a:custGeom>
            <a:gradFill flip="none" rotWithShape="1">
              <a:gsLst>
                <a:gs pos="0">
                  <a:schemeClr val="bg1"/>
                </a:gs>
                <a:gs pos="100000">
                  <a:schemeClr val="accent1">
                    <a:lumMod val="15000"/>
                    <a:lumOff val="85000"/>
                  </a:schemeClr>
                </a:gs>
              </a:gsLst>
              <a:lin ang="5400000" scaled="1"/>
              <a:tileRect/>
            </a:gradFill>
            <a:ln w="6350">
              <a:noFill/>
            </a:ln>
            <a:effectLst>
              <a:outerShdw blurRad="88900" dist="38100" dir="5400000" algn="t" rotWithShape="0">
                <a:schemeClr val="accent1">
                  <a:alpha val="3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b="1">
                <a:solidFill>
                  <a:prstClr val="white"/>
                </a:solidFill>
                <a:latin typeface="微软雅黑" panose="020B0503020204020204" charset="-122"/>
                <a:ea typeface="微软雅黑" panose="020B0503020204020204" charset="-122"/>
                <a:cs typeface="OPPOSans M" panose="00020600040101010101" pitchFamily="18" charset="-122"/>
              </a:endParaRPr>
            </a:p>
          </p:txBody>
        </p:sp>
        <p:sp>
          <p:nvSpPr>
            <p:cNvPr id="50" name="知鱼PPT1-21"/>
            <p:cNvSpPr/>
            <p:nvPr/>
          </p:nvSpPr>
          <p:spPr>
            <a:xfrm flipH="1">
              <a:off x="6993874" y="2955503"/>
              <a:ext cx="1461570" cy="995965"/>
            </a:xfrm>
            <a:custGeom>
              <a:avLst/>
              <a:gdLst>
                <a:gd name="connsiteX0" fmla="*/ 0 w 1635340"/>
                <a:gd name="connsiteY0" fmla="*/ 0 h 1116000"/>
                <a:gd name="connsiteX1" fmla="*/ 1635340 w 1635340"/>
                <a:gd name="connsiteY1" fmla="*/ 0 h 1116000"/>
                <a:gd name="connsiteX2" fmla="*/ 1635340 w 1635340"/>
                <a:gd name="connsiteY2" fmla="*/ 1116000 h 1116000"/>
                <a:gd name="connsiteX3" fmla="*/ 0 w 1635340"/>
                <a:gd name="connsiteY3" fmla="*/ 1116000 h 1116000"/>
                <a:gd name="connsiteX4" fmla="*/ 0 w 1635340"/>
                <a:gd name="connsiteY4" fmla="*/ 0 h 1116000"/>
                <a:gd name="connsiteX0-1" fmla="*/ 0 w 1637721"/>
                <a:gd name="connsiteY0-2" fmla="*/ 0 h 1116000"/>
                <a:gd name="connsiteX1-3" fmla="*/ 1637721 w 1637721"/>
                <a:gd name="connsiteY1-4" fmla="*/ 52387 h 1116000"/>
                <a:gd name="connsiteX2-5" fmla="*/ 1635340 w 1637721"/>
                <a:gd name="connsiteY2-6" fmla="*/ 1116000 h 1116000"/>
                <a:gd name="connsiteX3-7" fmla="*/ 0 w 1637721"/>
                <a:gd name="connsiteY3-8" fmla="*/ 1116000 h 1116000"/>
                <a:gd name="connsiteX4-9" fmla="*/ 0 w 1637721"/>
                <a:gd name="connsiteY4-10" fmla="*/ 0 h 1116000"/>
                <a:gd name="connsiteX0-11" fmla="*/ 0 w 1637721"/>
                <a:gd name="connsiteY0-12" fmla="*/ 0 h 1116000"/>
                <a:gd name="connsiteX1-13" fmla="*/ 1637721 w 1637721"/>
                <a:gd name="connsiteY1-14" fmla="*/ 52387 h 1116000"/>
                <a:gd name="connsiteX2-15" fmla="*/ 1635340 w 1637721"/>
                <a:gd name="connsiteY2-16" fmla="*/ 1068375 h 1116000"/>
                <a:gd name="connsiteX3-17" fmla="*/ 0 w 1637721"/>
                <a:gd name="connsiteY3-18" fmla="*/ 1116000 h 1116000"/>
                <a:gd name="connsiteX4-19" fmla="*/ 0 w 1637721"/>
                <a:gd name="connsiteY4-20" fmla="*/ 0 h 1116000"/>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1637721" h="1116000">
                  <a:moveTo>
                    <a:pt x="0" y="0"/>
                  </a:moveTo>
                  <a:lnTo>
                    <a:pt x="1637721" y="52387"/>
                  </a:lnTo>
                  <a:cubicBezTo>
                    <a:pt x="1636927" y="406925"/>
                    <a:pt x="1636134" y="713837"/>
                    <a:pt x="1635340" y="1068375"/>
                  </a:cubicBezTo>
                  <a:lnTo>
                    <a:pt x="0" y="1116000"/>
                  </a:lnTo>
                  <a:lnTo>
                    <a:pt x="0" y="0"/>
                  </a:lnTo>
                  <a:close/>
                </a:path>
              </a:pathLst>
            </a:custGeom>
            <a:gradFill flip="none" rotWithShape="1">
              <a:gsLst>
                <a:gs pos="0">
                  <a:schemeClr val="bg1"/>
                </a:gs>
                <a:gs pos="100000">
                  <a:schemeClr val="accent1">
                    <a:lumMod val="15000"/>
                    <a:lumOff val="85000"/>
                  </a:schemeClr>
                </a:gs>
              </a:gsLst>
              <a:lin ang="5400000" scaled="1"/>
              <a:tileRect/>
            </a:gradFill>
            <a:ln w="6350">
              <a:noFill/>
            </a:ln>
            <a:effectLst>
              <a:outerShdw blurRad="88900" dist="38100" dir="5400000" algn="t" rotWithShape="0">
                <a:schemeClr val="accent1">
                  <a:alpha val="3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b="1">
                <a:solidFill>
                  <a:prstClr val="white"/>
                </a:solidFill>
                <a:latin typeface="微软雅黑" panose="020B0503020204020204" charset="-122"/>
                <a:ea typeface="微软雅黑" panose="020B0503020204020204" charset="-122"/>
                <a:cs typeface="OPPOSans M" panose="00020600040101010101" pitchFamily="18" charset="-122"/>
              </a:endParaRPr>
            </a:p>
          </p:txBody>
        </p:sp>
      </p:grpSp>
      <p:grpSp>
        <p:nvGrpSpPr>
          <p:cNvPr id="2" name="知鱼PPT2"/>
          <p:cNvGrpSpPr/>
          <p:nvPr/>
        </p:nvGrpSpPr>
        <p:grpSpPr>
          <a:xfrm>
            <a:off x="12234" y="1206586"/>
            <a:ext cx="12167533" cy="4438434"/>
            <a:chOff x="15631" y="1212980"/>
            <a:chExt cx="12167533" cy="4438434"/>
          </a:xfrm>
        </p:grpSpPr>
        <p:pic>
          <p:nvPicPr>
            <p:cNvPr id="55" name="知鱼PPT2-1" descr="C:/Users/luhu1/Desktop/ppt项目/西农模板/3照片/压缩/WPS图片批量处理/1.jpg1"/>
            <p:cNvPicPr>
              <a:picLocks noChangeAspect="1"/>
            </p:cNvPicPr>
            <p:nvPr>
              <p:custDataLst>
                <p:tags r:id="rId1"/>
              </p:custDataLst>
            </p:nvPr>
          </p:nvPicPr>
          <p:blipFill>
            <a:blip r:embed="rId2"/>
            <a:srcRect l="15924" r="15924"/>
            <a:stretch>
              <a:fillRect/>
            </a:stretch>
          </p:blipFill>
          <p:spPr>
            <a:xfrm>
              <a:off x="15632" y="1212980"/>
              <a:ext cx="1839856" cy="1517790"/>
            </a:xfrm>
            <a:custGeom>
              <a:avLst/>
              <a:gdLst>
                <a:gd name="connsiteX0" fmla="*/ 0 w 1839856"/>
                <a:gd name="connsiteY0" fmla="*/ 0 h 1517790"/>
                <a:gd name="connsiteX1" fmla="*/ 1839169 w 1839856"/>
                <a:gd name="connsiteY1" fmla="*/ 361950 h 1517790"/>
                <a:gd name="connsiteX2" fmla="*/ 1839169 w 1839856"/>
                <a:gd name="connsiteY2" fmla="*/ 1517790 h 1517790"/>
                <a:gd name="connsiteX3" fmla="*/ 7143 w 1839856"/>
                <a:gd name="connsiteY3" fmla="*/ 1377297 h 1517790"/>
              </a:gdLst>
              <a:ahLst/>
              <a:cxnLst>
                <a:cxn ang="0">
                  <a:pos x="connsiteX0" y="connsiteY0"/>
                </a:cxn>
                <a:cxn ang="0">
                  <a:pos x="connsiteX1" y="connsiteY1"/>
                </a:cxn>
                <a:cxn ang="0">
                  <a:pos x="connsiteX2" y="connsiteY2"/>
                </a:cxn>
                <a:cxn ang="0">
                  <a:pos x="connsiteX3" y="connsiteY3"/>
                </a:cxn>
              </a:cxnLst>
              <a:rect l="l" t="t" r="r" b="b"/>
              <a:pathLst>
                <a:path w="1839856" h="1517790">
                  <a:moveTo>
                    <a:pt x="0" y="0"/>
                  </a:moveTo>
                  <a:lnTo>
                    <a:pt x="1839169" y="361950"/>
                  </a:lnTo>
                  <a:cubicBezTo>
                    <a:pt x="1841550" y="748817"/>
                    <a:pt x="1836788" y="1130923"/>
                    <a:pt x="1839169" y="1517790"/>
                  </a:cubicBezTo>
                  <a:lnTo>
                    <a:pt x="7143" y="1377297"/>
                  </a:lnTo>
                  <a:close/>
                </a:path>
              </a:pathLst>
            </a:custGeom>
            <a:blipFill>
              <a:blip r:embed="rId3"/>
              <a:stretch>
                <a:fillRect t="-40914" b="-40914"/>
              </a:stretch>
            </a:blipFill>
          </p:spPr>
        </p:pic>
        <p:pic>
          <p:nvPicPr>
            <p:cNvPr id="56" name="知鱼PPT2-2" descr="C:/Users/luhu1/Desktop/ppt项目/西农模板/3照片/压缩/WPS图片批量处理/2.jpg2"/>
            <p:cNvPicPr>
              <a:picLocks noChangeAspect="1"/>
            </p:cNvPicPr>
            <p:nvPr>
              <p:custDataLst>
                <p:tags r:id="rId4"/>
              </p:custDataLst>
            </p:nvPr>
          </p:nvPicPr>
          <p:blipFill>
            <a:blip r:embed="rId5"/>
            <a:srcRect l="11149" r="11149"/>
            <a:stretch>
              <a:fillRect/>
            </a:stretch>
          </p:blipFill>
          <p:spPr>
            <a:xfrm>
              <a:off x="1985936" y="1632663"/>
              <a:ext cx="1635341" cy="1183333"/>
            </a:xfrm>
            <a:custGeom>
              <a:avLst/>
              <a:gdLst>
                <a:gd name="connsiteX0" fmla="*/ 0 w 1635341"/>
                <a:gd name="connsiteY0" fmla="*/ 0 h 1183333"/>
                <a:gd name="connsiteX1" fmla="*/ 1635341 w 1635341"/>
                <a:gd name="connsiteY1" fmla="*/ 166687 h 1183333"/>
                <a:gd name="connsiteX2" fmla="*/ 1632960 w 1635341"/>
                <a:gd name="connsiteY2" fmla="*/ 1183333 h 1183333"/>
                <a:gd name="connsiteX3" fmla="*/ 0 w 1635341"/>
                <a:gd name="connsiteY3" fmla="*/ 1121420 h 1183333"/>
              </a:gdLst>
              <a:ahLst/>
              <a:cxnLst>
                <a:cxn ang="0">
                  <a:pos x="connsiteX0" y="connsiteY0"/>
                </a:cxn>
                <a:cxn ang="0">
                  <a:pos x="connsiteX1" y="connsiteY1"/>
                </a:cxn>
                <a:cxn ang="0">
                  <a:pos x="connsiteX2" y="connsiteY2"/>
                </a:cxn>
                <a:cxn ang="0">
                  <a:pos x="connsiteX3" y="connsiteY3"/>
                </a:cxn>
              </a:cxnLst>
              <a:rect l="l" t="t" r="r" b="b"/>
              <a:pathLst>
                <a:path w="1635341" h="1183333">
                  <a:moveTo>
                    <a:pt x="0" y="0"/>
                  </a:moveTo>
                  <a:lnTo>
                    <a:pt x="1635341" y="166687"/>
                  </a:lnTo>
                  <a:cubicBezTo>
                    <a:pt x="1634547" y="484931"/>
                    <a:pt x="1633754" y="865089"/>
                    <a:pt x="1632960" y="1183333"/>
                  </a:cubicBezTo>
                  <a:lnTo>
                    <a:pt x="0" y="1121420"/>
                  </a:lnTo>
                  <a:close/>
                </a:path>
              </a:pathLst>
            </a:custGeom>
          </p:spPr>
        </p:pic>
        <p:pic>
          <p:nvPicPr>
            <p:cNvPr id="57" name="知鱼PPT2-3" descr="C:/Users/luhu1/Desktop/ppt项目/西农模板/3照片/压缩/WPS图片批量处理/3.jpg3"/>
            <p:cNvPicPr>
              <a:picLocks noChangeAspect="1"/>
            </p:cNvPicPr>
            <p:nvPr>
              <p:custDataLst>
                <p:tags r:id="rId6"/>
              </p:custDataLst>
            </p:nvPr>
          </p:nvPicPr>
          <p:blipFill>
            <a:blip r:embed="rId7"/>
            <a:srcRect l="10386" r="10386"/>
            <a:stretch>
              <a:fillRect/>
            </a:stretch>
          </p:blipFill>
          <p:spPr>
            <a:xfrm>
              <a:off x="3742750" y="1836054"/>
              <a:ext cx="1461571" cy="1037116"/>
            </a:xfrm>
            <a:custGeom>
              <a:avLst/>
              <a:gdLst>
                <a:gd name="connsiteX0" fmla="*/ 231 w 1461571"/>
                <a:gd name="connsiteY0" fmla="*/ 0 h 1037116"/>
                <a:gd name="connsiteX1" fmla="*/ 1461571 w 1461571"/>
                <a:gd name="connsiteY1" fmla="*/ 130969 h 1037116"/>
                <a:gd name="connsiteX2" fmla="*/ 1461571 w 1461571"/>
                <a:gd name="connsiteY2" fmla="*/ 1037116 h 1037116"/>
                <a:gd name="connsiteX3" fmla="*/ 230 w 1461571"/>
                <a:gd name="connsiteY3" fmla="*/ 994253 h 1037116"/>
                <a:gd name="connsiteX4" fmla="*/ 231 w 1461571"/>
                <a:gd name="connsiteY4" fmla="*/ 0 h 103711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61571" h="1037116">
                  <a:moveTo>
                    <a:pt x="231" y="0"/>
                  </a:moveTo>
                  <a:lnTo>
                    <a:pt x="1461571" y="130969"/>
                  </a:lnTo>
                  <a:lnTo>
                    <a:pt x="1461571" y="1037116"/>
                  </a:lnTo>
                  <a:lnTo>
                    <a:pt x="230" y="994253"/>
                  </a:lnTo>
                  <a:cubicBezTo>
                    <a:pt x="-564" y="648548"/>
                    <a:pt x="1025" y="345705"/>
                    <a:pt x="231" y="0"/>
                  </a:cubicBezTo>
                  <a:close/>
                </a:path>
              </a:pathLst>
            </a:custGeom>
          </p:spPr>
        </p:pic>
        <p:pic>
          <p:nvPicPr>
            <p:cNvPr id="58" name="知鱼PPT2-4" descr="C:/Users/luhu1/Desktop/ppt项目/西农模板/3照片/压缩/WPS图片批量处理/4.jpg4"/>
            <p:cNvPicPr>
              <a:picLocks noChangeAspect="1"/>
            </p:cNvPicPr>
            <p:nvPr>
              <p:custDataLst>
                <p:tags r:id="rId8"/>
              </p:custDataLst>
            </p:nvPr>
          </p:nvPicPr>
          <p:blipFill>
            <a:blip r:embed="rId9"/>
            <a:srcRect l="1647" r="1647"/>
            <a:stretch>
              <a:fillRect/>
            </a:stretch>
          </p:blipFill>
          <p:spPr>
            <a:xfrm>
              <a:off x="5317609" y="1967024"/>
              <a:ext cx="1558800" cy="906147"/>
            </a:xfrm>
            <a:custGeom>
              <a:avLst/>
              <a:gdLst>
                <a:gd name="connsiteX0" fmla="*/ 0 w 1558800"/>
                <a:gd name="connsiteY0" fmla="*/ 0 h 906147"/>
                <a:gd name="connsiteX1" fmla="*/ 1558800 w 1558800"/>
                <a:gd name="connsiteY1" fmla="*/ 0 h 906147"/>
                <a:gd name="connsiteX2" fmla="*/ 1558800 w 1558800"/>
                <a:gd name="connsiteY2" fmla="*/ 906147 h 906147"/>
                <a:gd name="connsiteX3" fmla="*/ 0 w 1558800"/>
                <a:gd name="connsiteY3" fmla="*/ 906147 h 906147"/>
              </a:gdLst>
              <a:ahLst/>
              <a:cxnLst>
                <a:cxn ang="0">
                  <a:pos x="connsiteX0" y="connsiteY0"/>
                </a:cxn>
                <a:cxn ang="0">
                  <a:pos x="connsiteX1" y="connsiteY1"/>
                </a:cxn>
                <a:cxn ang="0">
                  <a:pos x="connsiteX2" y="connsiteY2"/>
                </a:cxn>
                <a:cxn ang="0">
                  <a:pos x="connsiteX3" y="connsiteY3"/>
                </a:cxn>
              </a:cxnLst>
              <a:rect l="l" t="t" r="r" b="b"/>
              <a:pathLst>
                <a:path w="1558800" h="906147">
                  <a:moveTo>
                    <a:pt x="0" y="0"/>
                  </a:moveTo>
                  <a:lnTo>
                    <a:pt x="1558800" y="0"/>
                  </a:lnTo>
                  <a:lnTo>
                    <a:pt x="1558800" y="906147"/>
                  </a:lnTo>
                  <a:lnTo>
                    <a:pt x="0" y="906147"/>
                  </a:lnTo>
                  <a:close/>
                </a:path>
              </a:pathLst>
            </a:custGeom>
          </p:spPr>
        </p:pic>
        <p:pic>
          <p:nvPicPr>
            <p:cNvPr id="60" name="知鱼PPT2-5" descr="C:/Users/luhu1/Desktop/ppt项目/西农模板/3照片/压缩/WPS图片批量处理/8.jpg8"/>
            <p:cNvPicPr>
              <a:picLocks noChangeAspect="1"/>
            </p:cNvPicPr>
            <p:nvPr>
              <p:custDataLst>
                <p:tags r:id="rId10"/>
              </p:custDataLst>
            </p:nvPr>
          </p:nvPicPr>
          <p:blipFill>
            <a:blip r:embed="rId11"/>
            <a:srcRect l="10386" r="10386"/>
            <a:stretch>
              <a:fillRect/>
            </a:stretch>
          </p:blipFill>
          <p:spPr>
            <a:xfrm>
              <a:off x="6994475" y="1836054"/>
              <a:ext cx="1461570" cy="1037116"/>
            </a:xfrm>
            <a:custGeom>
              <a:avLst/>
              <a:gdLst>
                <a:gd name="connsiteX0" fmla="*/ 1461340 w 1461570"/>
                <a:gd name="connsiteY0" fmla="*/ 0 h 1037116"/>
                <a:gd name="connsiteX1" fmla="*/ 1461341 w 1461570"/>
                <a:gd name="connsiteY1" fmla="*/ 994253 h 1037116"/>
                <a:gd name="connsiteX2" fmla="*/ 0 w 1461570"/>
                <a:gd name="connsiteY2" fmla="*/ 1037116 h 1037116"/>
                <a:gd name="connsiteX3" fmla="*/ 0 w 1461570"/>
                <a:gd name="connsiteY3" fmla="*/ 130969 h 1037116"/>
              </a:gdLst>
              <a:ahLst/>
              <a:cxnLst>
                <a:cxn ang="0">
                  <a:pos x="connsiteX0" y="connsiteY0"/>
                </a:cxn>
                <a:cxn ang="0">
                  <a:pos x="connsiteX1" y="connsiteY1"/>
                </a:cxn>
                <a:cxn ang="0">
                  <a:pos x="connsiteX2" y="connsiteY2"/>
                </a:cxn>
                <a:cxn ang="0">
                  <a:pos x="connsiteX3" y="connsiteY3"/>
                </a:cxn>
              </a:cxnLst>
              <a:rect l="l" t="t" r="r" b="b"/>
              <a:pathLst>
                <a:path w="1461570" h="1037116">
                  <a:moveTo>
                    <a:pt x="1461340" y="0"/>
                  </a:moveTo>
                  <a:cubicBezTo>
                    <a:pt x="1460546" y="345705"/>
                    <a:pt x="1462135" y="648548"/>
                    <a:pt x="1461341" y="994253"/>
                  </a:cubicBezTo>
                  <a:lnTo>
                    <a:pt x="0" y="1037116"/>
                  </a:lnTo>
                  <a:lnTo>
                    <a:pt x="0" y="130969"/>
                  </a:lnTo>
                  <a:close/>
                </a:path>
              </a:pathLst>
            </a:custGeom>
          </p:spPr>
        </p:pic>
        <p:pic>
          <p:nvPicPr>
            <p:cNvPr id="61" name="知鱼PPT2-6" descr="C:/Users/luhu1/Desktop/ppt项目/西农模板/3照片/压缩/WPS图片批量处理/DJI_20250704110236_0409_D.jpgDJI_20250704110236_0409_D"/>
            <p:cNvPicPr>
              <a:picLocks noChangeAspect="1"/>
            </p:cNvPicPr>
            <p:nvPr>
              <p:custDataLst>
                <p:tags r:id="rId12"/>
              </p:custDataLst>
            </p:nvPr>
          </p:nvPicPr>
          <p:blipFill>
            <a:blip r:embed="rId13"/>
            <a:srcRect l="15442" r="15442"/>
            <a:stretch>
              <a:fillRect/>
            </a:stretch>
          </p:blipFill>
          <p:spPr>
            <a:xfrm>
              <a:off x="8577520" y="1632663"/>
              <a:ext cx="1635341" cy="1183333"/>
            </a:xfrm>
            <a:custGeom>
              <a:avLst/>
              <a:gdLst>
                <a:gd name="connsiteX0" fmla="*/ 1635341 w 1635341"/>
                <a:gd name="connsiteY0" fmla="*/ 0 h 1183333"/>
                <a:gd name="connsiteX1" fmla="*/ 1635341 w 1635341"/>
                <a:gd name="connsiteY1" fmla="*/ 1121420 h 1183333"/>
                <a:gd name="connsiteX2" fmla="*/ 2381 w 1635341"/>
                <a:gd name="connsiteY2" fmla="*/ 1183333 h 1183333"/>
                <a:gd name="connsiteX3" fmla="*/ 0 w 1635341"/>
                <a:gd name="connsiteY3" fmla="*/ 166687 h 1183333"/>
              </a:gdLst>
              <a:ahLst/>
              <a:cxnLst>
                <a:cxn ang="0">
                  <a:pos x="connsiteX0" y="connsiteY0"/>
                </a:cxn>
                <a:cxn ang="0">
                  <a:pos x="connsiteX1" y="connsiteY1"/>
                </a:cxn>
                <a:cxn ang="0">
                  <a:pos x="connsiteX2" y="connsiteY2"/>
                </a:cxn>
                <a:cxn ang="0">
                  <a:pos x="connsiteX3" y="connsiteY3"/>
                </a:cxn>
              </a:cxnLst>
              <a:rect l="l" t="t" r="r" b="b"/>
              <a:pathLst>
                <a:path w="1635341" h="1183333">
                  <a:moveTo>
                    <a:pt x="1635341" y="0"/>
                  </a:moveTo>
                  <a:lnTo>
                    <a:pt x="1635341" y="1121420"/>
                  </a:lnTo>
                  <a:lnTo>
                    <a:pt x="2381" y="1183333"/>
                  </a:lnTo>
                  <a:cubicBezTo>
                    <a:pt x="1587" y="865089"/>
                    <a:pt x="794" y="484931"/>
                    <a:pt x="0" y="166687"/>
                  </a:cubicBezTo>
                  <a:close/>
                </a:path>
              </a:pathLst>
            </a:custGeom>
          </p:spPr>
        </p:pic>
        <p:pic>
          <p:nvPicPr>
            <p:cNvPr id="4098" name="知鱼PPT2-7" descr="C:/Users/luhu1/Desktop/ppt项目/西农模板/3照片/压缩/WPS图片批量处理/DJI_20250704104801_0356_D.jpgDJI_20250704104801_0356_D"/>
            <p:cNvPicPr>
              <a:picLocks noChangeAspect="1"/>
            </p:cNvPicPr>
            <p:nvPr>
              <p:custDataLst>
                <p:tags r:id="rId14"/>
              </p:custDataLst>
            </p:nvPr>
          </p:nvPicPr>
          <p:blipFill>
            <a:blip r:embed="rId15"/>
            <a:srcRect l="15924" r="15924"/>
            <a:stretch>
              <a:fillRect/>
            </a:stretch>
          </p:blipFill>
          <p:spPr>
            <a:xfrm>
              <a:off x="10343307" y="1212980"/>
              <a:ext cx="1839857" cy="1517790"/>
            </a:xfrm>
            <a:custGeom>
              <a:avLst/>
              <a:gdLst>
                <a:gd name="connsiteX0" fmla="*/ 1839857 w 1839857"/>
                <a:gd name="connsiteY0" fmla="*/ 0 h 1517790"/>
                <a:gd name="connsiteX1" fmla="*/ 1832714 w 1839857"/>
                <a:gd name="connsiteY1" fmla="*/ 1377297 h 1517790"/>
                <a:gd name="connsiteX2" fmla="*/ 688 w 1839857"/>
                <a:gd name="connsiteY2" fmla="*/ 1517790 h 1517790"/>
                <a:gd name="connsiteX3" fmla="*/ 688 w 1839857"/>
                <a:gd name="connsiteY3" fmla="*/ 361950 h 1517790"/>
              </a:gdLst>
              <a:ahLst/>
              <a:cxnLst>
                <a:cxn ang="0">
                  <a:pos x="connsiteX0" y="connsiteY0"/>
                </a:cxn>
                <a:cxn ang="0">
                  <a:pos x="connsiteX1" y="connsiteY1"/>
                </a:cxn>
                <a:cxn ang="0">
                  <a:pos x="connsiteX2" y="connsiteY2"/>
                </a:cxn>
                <a:cxn ang="0">
                  <a:pos x="connsiteX3" y="connsiteY3"/>
                </a:cxn>
              </a:cxnLst>
              <a:rect l="l" t="t" r="r" b="b"/>
              <a:pathLst>
                <a:path w="1839857" h="1517790">
                  <a:moveTo>
                    <a:pt x="1839857" y="0"/>
                  </a:moveTo>
                  <a:lnTo>
                    <a:pt x="1832714" y="1377297"/>
                  </a:lnTo>
                  <a:lnTo>
                    <a:pt x="688" y="1517790"/>
                  </a:lnTo>
                  <a:cubicBezTo>
                    <a:pt x="3069" y="1130923"/>
                    <a:pt x="-1693" y="748817"/>
                    <a:pt x="688" y="361950"/>
                  </a:cubicBezTo>
                  <a:close/>
                </a:path>
              </a:pathLst>
            </a:custGeom>
          </p:spPr>
        </p:pic>
        <p:pic>
          <p:nvPicPr>
            <p:cNvPr id="4099" name="知鱼PPT2-8" descr="C:/Users/luhu1/Desktop/ppt项目/西农模板/3照片/压缩/WPS图片批量处理/DJI_20250704105132_0369_D.jpgDJI_20250704105132_0369_D"/>
            <p:cNvPicPr>
              <a:picLocks noChangeAspect="1"/>
            </p:cNvPicPr>
            <p:nvPr>
              <p:custDataLst>
                <p:tags r:id="rId16"/>
              </p:custDataLst>
            </p:nvPr>
          </p:nvPicPr>
          <p:blipFill>
            <a:blip r:embed="rId17"/>
            <a:srcRect l="12352" r="12352"/>
            <a:stretch>
              <a:fillRect/>
            </a:stretch>
          </p:blipFill>
          <p:spPr>
            <a:xfrm>
              <a:off x="15631" y="2760043"/>
              <a:ext cx="1839856" cy="1373807"/>
            </a:xfrm>
            <a:custGeom>
              <a:avLst/>
              <a:gdLst>
                <a:gd name="connsiteX0" fmla="*/ 0 w 1839856"/>
                <a:gd name="connsiteY0" fmla="*/ 0 h 1373807"/>
                <a:gd name="connsiteX1" fmla="*/ 1839856 w 1839856"/>
                <a:gd name="connsiteY1" fmla="*/ 114300 h 1373807"/>
                <a:gd name="connsiteX2" fmla="*/ 1839856 w 1839856"/>
                <a:gd name="connsiteY2" fmla="*/ 1261888 h 1373807"/>
                <a:gd name="connsiteX3" fmla="*/ 0 w 1839856"/>
                <a:gd name="connsiteY3" fmla="*/ 1373807 h 1373807"/>
              </a:gdLst>
              <a:ahLst/>
              <a:cxnLst>
                <a:cxn ang="0">
                  <a:pos x="connsiteX0" y="connsiteY0"/>
                </a:cxn>
                <a:cxn ang="0">
                  <a:pos x="connsiteX1" y="connsiteY1"/>
                </a:cxn>
                <a:cxn ang="0">
                  <a:pos x="connsiteX2" y="connsiteY2"/>
                </a:cxn>
                <a:cxn ang="0">
                  <a:pos x="connsiteX3" y="connsiteY3"/>
                </a:cxn>
              </a:cxnLst>
              <a:rect l="l" t="t" r="r" b="b"/>
              <a:pathLst>
                <a:path w="1839856" h="1373807">
                  <a:moveTo>
                    <a:pt x="0" y="0"/>
                  </a:moveTo>
                  <a:lnTo>
                    <a:pt x="1839856" y="114300"/>
                  </a:lnTo>
                  <a:lnTo>
                    <a:pt x="1839856" y="1261888"/>
                  </a:lnTo>
                  <a:lnTo>
                    <a:pt x="0" y="1373807"/>
                  </a:lnTo>
                  <a:close/>
                </a:path>
              </a:pathLst>
            </a:custGeom>
          </p:spPr>
        </p:pic>
        <p:pic>
          <p:nvPicPr>
            <p:cNvPr id="4100" name="知鱼PPT2-9" descr="C:/Users/luhu1/Desktop/ppt项目/西农模板/3照片/压缩/WPS图片批量处理/DJI_20250704105414_0383_D.jpgDJI_20250704105414_0383_D"/>
            <p:cNvPicPr>
              <a:picLocks noChangeAspect="1"/>
            </p:cNvPicPr>
            <p:nvPr>
              <p:custDataLst>
                <p:tags r:id="rId18"/>
              </p:custDataLst>
            </p:nvPr>
          </p:nvPicPr>
          <p:blipFill>
            <a:blip r:embed="rId19"/>
            <a:srcRect l="8748" r="8748"/>
            <a:stretch>
              <a:fillRect/>
            </a:stretch>
          </p:blipFill>
          <p:spPr>
            <a:xfrm>
              <a:off x="1985936" y="2891243"/>
              <a:ext cx="1637721" cy="1116000"/>
            </a:xfrm>
            <a:custGeom>
              <a:avLst/>
              <a:gdLst>
                <a:gd name="connsiteX0" fmla="*/ 0 w 1637721"/>
                <a:gd name="connsiteY0" fmla="*/ 0 h 1116000"/>
                <a:gd name="connsiteX1" fmla="*/ 1637721 w 1637721"/>
                <a:gd name="connsiteY1" fmla="*/ 52387 h 1116000"/>
                <a:gd name="connsiteX2" fmla="*/ 1635340 w 1637721"/>
                <a:gd name="connsiteY2" fmla="*/ 1068375 h 1116000"/>
                <a:gd name="connsiteX3" fmla="*/ 0 w 1637721"/>
                <a:gd name="connsiteY3" fmla="*/ 1116000 h 1116000"/>
              </a:gdLst>
              <a:ahLst/>
              <a:cxnLst>
                <a:cxn ang="0">
                  <a:pos x="connsiteX0" y="connsiteY0"/>
                </a:cxn>
                <a:cxn ang="0">
                  <a:pos x="connsiteX1" y="connsiteY1"/>
                </a:cxn>
                <a:cxn ang="0">
                  <a:pos x="connsiteX2" y="connsiteY2"/>
                </a:cxn>
                <a:cxn ang="0">
                  <a:pos x="connsiteX3" y="connsiteY3"/>
                </a:cxn>
              </a:cxnLst>
              <a:rect l="l" t="t" r="r" b="b"/>
              <a:pathLst>
                <a:path w="1637721" h="1116000">
                  <a:moveTo>
                    <a:pt x="0" y="0"/>
                  </a:moveTo>
                  <a:lnTo>
                    <a:pt x="1637721" y="52387"/>
                  </a:lnTo>
                  <a:cubicBezTo>
                    <a:pt x="1636927" y="406925"/>
                    <a:pt x="1636134" y="713837"/>
                    <a:pt x="1635340" y="1068375"/>
                  </a:cubicBezTo>
                  <a:lnTo>
                    <a:pt x="0" y="1116000"/>
                  </a:lnTo>
                  <a:close/>
                </a:path>
              </a:pathLst>
            </a:custGeom>
          </p:spPr>
        </p:pic>
        <p:pic>
          <p:nvPicPr>
            <p:cNvPr id="4101" name="知鱼PPT2-10" descr="C:/Users/luhu1/Desktop/ppt项目/西农模板/3照片/压缩/WPS图片批量处理/DJI_20250704110236_0409_D.jpgDJI_20250704110236_0409_D"/>
            <p:cNvPicPr>
              <a:picLocks noChangeAspect="1"/>
            </p:cNvPicPr>
            <p:nvPr>
              <p:custDataLst>
                <p:tags r:id="rId20"/>
              </p:custDataLst>
            </p:nvPr>
          </p:nvPicPr>
          <p:blipFill>
            <a:blip r:embed="rId21"/>
            <a:srcRect l="13308" r="13308"/>
            <a:stretch>
              <a:fillRect/>
            </a:stretch>
          </p:blipFill>
          <p:spPr>
            <a:xfrm>
              <a:off x="3743351" y="2955504"/>
              <a:ext cx="1461570" cy="995965"/>
            </a:xfrm>
            <a:custGeom>
              <a:avLst/>
              <a:gdLst>
                <a:gd name="connsiteX0" fmla="*/ 0 w 1461570"/>
                <a:gd name="connsiteY0" fmla="*/ 0 h 995965"/>
                <a:gd name="connsiteX1" fmla="*/ 1461570 w 1461570"/>
                <a:gd name="connsiteY1" fmla="*/ 46752 h 995965"/>
                <a:gd name="connsiteX2" fmla="*/ 1459445 w 1461570"/>
                <a:gd name="connsiteY2" fmla="*/ 953463 h 995965"/>
                <a:gd name="connsiteX3" fmla="*/ 0 w 1461570"/>
                <a:gd name="connsiteY3" fmla="*/ 995965 h 995965"/>
              </a:gdLst>
              <a:ahLst/>
              <a:cxnLst>
                <a:cxn ang="0">
                  <a:pos x="connsiteX0" y="connsiteY0"/>
                </a:cxn>
                <a:cxn ang="0">
                  <a:pos x="connsiteX1" y="connsiteY1"/>
                </a:cxn>
                <a:cxn ang="0">
                  <a:pos x="connsiteX2" y="connsiteY2"/>
                </a:cxn>
                <a:cxn ang="0">
                  <a:pos x="connsiteX3" y="connsiteY3"/>
                </a:cxn>
              </a:cxnLst>
              <a:rect l="l" t="t" r="r" b="b"/>
              <a:pathLst>
                <a:path w="1461570" h="995965">
                  <a:moveTo>
                    <a:pt x="0" y="0"/>
                  </a:moveTo>
                  <a:lnTo>
                    <a:pt x="1461570" y="46752"/>
                  </a:lnTo>
                  <a:cubicBezTo>
                    <a:pt x="1460862" y="363157"/>
                    <a:pt x="1460154" y="637058"/>
                    <a:pt x="1459445" y="953463"/>
                  </a:cubicBezTo>
                  <a:lnTo>
                    <a:pt x="0" y="995965"/>
                  </a:lnTo>
                  <a:close/>
                </a:path>
              </a:pathLst>
            </a:custGeom>
          </p:spPr>
        </p:pic>
        <p:pic>
          <p:nvPicPr>
            <p:cNvPr id="4102" name="知鱼PPT2-11" descr="C:/Users/luhu1/Desktop/ppt项目/西农模板/3照片/压缩/WPS图片批量处理/DJI_20250704110945_0429_D.jpgDJI_20250704110945_0429_D"/>
            <p:cNvPicPr>
              <a:picLocks noChangeAspect="1"/>
            </p:cNvPicPr>
            <p:nvPr>
              <p:custDataLst>
                <p:tags r:id="rId22"/>
              </p:custDataLst>
            </p:nvPr>
          </p:nvPicPr>
          <p:blipFill>
            <a:blip r:embed="rId23"/>
            <a:srcRect l="1647" r="1647"/>
            <a:stretch>
              <a:fillRect/>
            </a:stretch>
          </p:blipFill>
          <p:spPr>
            <a:xfrm>
              <a:off x="5317609" y="2993925"/>
              <a:ext cx="1558800" cy="906147"/>
            </a:xfrm>
            <a:custGeom>
              <a:avLst/>
              <a:gdLst>
                <a:gd name="connsiteX0" fmla="*/ 0 w 1558800"/>
                <a:gd name="connsiteY0" fmla="*/ 0 h 906147"/>
                <a:gd name="connsiteX1" fmla="*/ 1558800 w 1558800"/>
                <a:gd name="connsiteY1" fmla="*/ 0 h 906147"/>
                <a:gd name="connsiteX2" fmla="*/ 1558800 w 1558800"/>
                <a:gd name="connsiteY2" fmla="*/ 906147 h 906147"/>
                <a:gd name="connsiteX3" fmla="*/ 0 w 1558800"/>
                <a:gd name="connsiteY3" fmla="*/ 906147 h 906147"/>
              </a:gdLst>
              <a:ahLst/>
              <a:cxnLst>
                <a:cxn ang="0">
                  <a:pos x="connsiteX0" y="connsiteY0"/>
                </a:cxn>
                <a:cxn ang="0">
                  <a:pos x="connsiteX1" y="connsiteY1"/>
                </a:cxn>
                <a:cxn ang="0">
                  <a:pos x="connsiteX2" y="connsiteY2"/>
                </a:cxn>
                <a:cxn ang="0">
                  <a:pos x="connsiteX3" y="connsiteY3"/>
                </a:cxn>
              </a:cxnLst>
              <a:rect l="l" t="t" r="r" b="b"/>
              <a:pathLst>
                <a:path w="1558800" h="906147">
                  <a:moveTo>
                    <a:pt x="0" y="0"/>
                  </a:moveTo>
                  <a:lnTo>
                    <a:pt x="1558800" y="0"/>
                  </a:lnTo>
                  <a:lnTo>
                    <a:pt x="1558800" y="906147"/>
                  </a:lnTo>
                  <a:lnTo>
                    <a:pt x="0" y="906147"/>
                  </a:lnTo>
                  <a:close/>
                </a:path>
              </a:pathLst>
            </a:custGeom>
          </p:spPr>
        </p:pic>
        <p:pic>
          <p:nvPicPr>
            <p:cNvPr id="4103" name="知鱼PPT2-12" descr="C:/Users/luhu1/Desktop/ppt项目/西农模板/3照片/压缩/WPS图片批量处理/DJI_20250704123513_0455_D.jpgDJI_20250704123513_0455_D"/>
            <p:cNvPicPr>
              <a:picLocks noChangeAspect="1"/>
            </p:cNvPicPr>
            <p:nvPr>
              <p:custDataLst>
                <p:tags r:id="rId24"/>
              </p:custDataLst>
            </p:nvPr>
          </p:nvPicPr>
          <p:blipFill>
            <a:blip r:embed="rId25"/>
            <a:srcRect l="8749" r="8749"/>
            <a:stretch>
              <a:fillRect/>
            </a:stretch>
          </p:blipFill>
          <p:spPr>
            <a:xfrm>
              <a:off x="6993874" y="2955504"/>
              <a:ext cx="1461570" cy="995965"/>
            </a:xfrm>
            <a:custGeom>
              <a:avLst/>
              <a:gdLst>
                <a:gd name="connsiteX0" fmla="*/ 1461570 w 1461570"/>
                <a:gd name="connsiteY0" fmla="*/ 0 h 995965"/>
                <a:gd name="connsiteX1" fmla="*/ 1461570 w 1461570"/>
                <a:gd name="connsiteY1" fmla="*/ 995965 h 995965"/>
                <a:gd name="connsiteX2" fmla="*/ 2125 w 1461570"/>
                <a:gd name="connsiteY2" fmla="*/ 953463 h 995965"/>
                <a:gd name="connsiteX3" fmla="*/ 0 w 1461570"/>
                <a:gd name="connsiteY3" fmla="*/ 46753 h 995965"/>
              </a:gdLst>
              <a:ahLst/>
              <a:cxnLst>
                <a:cxn ang="0">
                  <a:pos x="connsiteX0" y="connsiteY0"/>
                </a:cxn>
                <a:cxn ang="0">
                  <a:pos x="connsiteX1" y="connsiteY1"/>
                </a:cxn>
                <a:cxn ang="0">
                  <a:pos x="connsiteX2" y="connsiteY2"/>
                </a:cxn>
                <a:cxn ang="0">
                  <a:pos x="connsiteX3" y="connsiteY3"/>
                </a:cxn>
              </a:cxnLst>
              <a:rect l="l" t="t" r="r" b="b"/>
              <a:pathLst>
                <a:path w="1461570" h="995965">
                  <a:moveTo>
                    <a:pt x="1461570" y="0"/>
                  </a:moveTo>
                  <a:lnTo>
                    <a:pt x="1461570" y="995965"/>
                  </a:lnTo>
                  <a:lnTo>
                    <a:pt x="2125" y="953463"/>
                  </a:lnTo>
                  <a:cubicBezTo>
                    <a:pt x="1416" y="637058"/>
                    <a:pt x="709" y="363157"/>
                    <a:pt x="0" y="46753"/>
                  </a:cubicBezTo>
                  <a:close/>
                </a:path>
              </a:pathLst>
            </a:custGeom>
          </p:spPr>
        </p:pic>
        <p:pic>
          <p:nvPicPr>
            <p:cNvPr id="4104" name="知鱼PPT2-13" descr="C:/Users/luhu1/Desktop/ppt项目/西农模板/3照片/压缩/WPS图片批量处理/DJI_20250704124427_0474_D.jpgDJI_20250704124427_0474_D"/>
            <p:cNvPicPr>
              <a:picLocks noChangeAspect="1"/>
            </p:cNvPicPr>
            <p:nvPr>
              <p:custDataLst>
                <p:tags r:id="rId26"/>
              </p:custDataLst>
            </p:nvPr>
          </p:nvPicPr>
          <p:blipFill>
            <a:blip r:embed="rId27"/>
            <a:srcRect l="8748" r="8748"/>
            <a:stretch>
              <a:fillRect/>
            </a:stretch>
          </p:blipFill>
          <p:spPr>
            <a:xfrm>
              <a:off x="8575140" y="2891243"/>
              <a:ext cx="1637721" cy="1116000"/>
            </a:xfrm>
            <a:custGeom>
              <a:avLst/>
              <a:gdLst>
                <a:gd name="connsiteX0" fmla="*/ 1637721 w 1637721"/>
                <a:gd name="connsiteY0" fmla="*/ 0 h 1116000"/>
                <a:gd name="connsiteX1" fmla="*/ 1637721 w 1637721"/>
                <a:gd name="connsiteY1" fmla="*/ 1116000 h 1116000"/>
                <a:gd name="connsiteX2" fmla="*/ 2381 w 1637721"/>
                <a:gd name="connsiteY2" fmla="*/ 1068375 h 1116000"/>
                <a:gd name="connsiteX3" fmla="*/ 0 w 1637721"/>
                <a:gd name="connsiteY3" fmla="*/ 52387 h 1116000"/>
              </a:gdLst>
              <a:ahLst/>
              <a:cxnLst>
                <a:cxn ang="0">
                  <a:pos x="connsiteX0" y="connsiteY0"/>
                </a:cxn>
                <a:cxn ang="0">
                  <a:pos x="connsiteX1" y="connsiteY1"/>
                </a:cxn>
                <a:cxn ang="0">
                  <a:pos x="connsiteX2" y="connsiteY2"/>
                </a:cxn>
                <a:cxn ang="0">
                  <a:pos x="connsiteX3" y="connsiteY3"/>
                </a:cxn>
              </a:cxnLst>
              <a:rect l="l" t="t" r="r" b="b"/>
              <a:pathLst>
                <a:path w="1637721" h="1116000">
                  <a:moveTo>
                    <a:pt x="1637721" y="0"/>
                  </a:moveTo>
                  <a:lnTo>
                    <a:pt x="1637721" y="1116000"/>
                  </a:lnTo>
                  <a:lnTo>
                    <a:pt x="2381" y="1068375"/>
                  </a:lnTo>
                  <a:cubicBezTo>
                    <a:pt x="1587" y="713837"/>
                    <a:pt x="794" y="406925"/>
                    <a:pt x="0" y="52387"/>
                  </a:cubicBezTo>
                  <a:close/>
                </a:path>
              </a:pathLst>
            </a:custGeom>
          </p:spPr>
        </p:pic>
        <p:pic>
          <p:nvPicPr>
            <p:cNvPr id="4105" name="知鱼PPT2-14" descr="C:/Users/luhu1/Desktop/ppt项目/西农模板/3照片/压缩/WPS图片批量处理/DJI_20250924145929_0566_D.jpgDJI_20250924145929_0566_D"/>
            <p:cNvPicPr>
              <a:picLocks noChangeAspect="1"/>
            </p:cNvPicPr>
            <p:nvPr>
              <p:custDataLst>
                <p:tags r:id="rId28"/>
              </p:custDataLst>
            </p:nvPr>
          </p:nvPicPr>
          <p:blipFill>
            <a:blip r:embed="rId29"/>
            <a:srcRect l="12352" r="12352"/>
            <a:stretch>
              <a:fillRect/>
            </a:stretch>
          </p:blipFill>
          <p:spPr>
            <a:xfrm>
              <a:off x="10343308" y="2760043"/>
              <a:ext cx="1839856" cy="1373807"/>
            </a:xfrm>
            <a:custGeom>
              <a:avLst/>
              <a:gdLst>
                <a:gd name="connsiteX0" fmla="*/ 1839856 w 1839856"/>
                <a:gd name="connsiteY0" fmla="*/ 0 h 1373807"/>
                <a:gd name="connsiteX1" fmla="*/ 1839856 w 1839856"/>
                <a:gd name="connsiteY1" fmla="*/ 1373807 h 1373807"/>
                <a:gd name="connsiteX2" fmla="*/ 0 w 1839856"/>
                <a:gd name="connsiteY2" fmla="*/ 1261888 h 1373807"/>
                <a:gd name="connsiteX3" fmla="*/ 0 w 1839856"/>
                <a:gd name="connsiteY3" fmla="*/ 114300 h 1373807"/>
              </a:gdLst>
              <a:ahLst/>
              <a:cxnLst>
                <a:cxn ang="0">
                  <a:pos x="connsiteX0" y="connsiteY0"/>
                </a:cxn>
                <a:cxn ang="0">
                  <a:pos x="connsiteX1" y="connsiteY1"/>
                </a:cxn>
                <a:cxn ang="0">
                  <a:pos x="connsiteX2" y="connsiteY2"/>
                </a:cxn>
                <a:cxn ang="0">
                  <a:pos x="connsiteX3" y="connsiteY3"/>
                </a:cxn>
              </a:cxnLst>
              <a:rect l="l" t="t" r="r" b="b"/>
              <a:pathLst>
                <a:path w="1839856" h="1373807">
                  <a:moveTo>
                    <a:pt x="1839856" y="0"/>
                  </a:moveTo>
                  <a:lnTo>
                    <a:pt x="1839856" y="1373807"/>
                  </a:lnTo>
                  <a:lnTo>
                    <a:pt x="0" y="1261888"/>
                  </a:lnTo>
                  <a:lnTo>
                    <a:pt x="0" y="114300"/>
                  </a:lnTo>
                  <a:close/>
                </a:path>
              </a:pathLst>
            </a:custGeom>
          </p:spPr>
        </p:pic>
        <p:pic>
          <p:nvPicPr>
            <p:cNvPr id="4106" name="知鱼PPT2-15" descr="C:/Users/luhu1/Desktop/ppt项目/西农模板/3照片/压缩/WPS图片批量处理/DJI_20250704130354_0501_D.jpgDJI_20250704130354_0501_D"/>
            <p:cNvPicPr>
              <a:picLocks noChangeAspect="1"/>
            </p:cNvPicPr>
            <p:nvPr>
              <p:custDataLst>
                <p:tags r:id="rId30"/>
              </p:custDataLst>
            </p:nvPr>
          </p:nvPicPr>
          <p:blipFill>
            <a:blip r:embed="rId31"/>
            <a:srcRect l="15903" r="15903"/>
            <a:stretch>
              <a:fillRect/>
            </a:stretch>
          </p:blipFill>
          <p:spPr>
            <a:xfrm>
              <a:off x="15632" y="4133624"/>
              <a:ext cx="1839856" cy="1517790"/>
            </a:xfrm>
            <a:custGeom>
              <a:avLst/>
              <a:gdLst>
                <a:gd name="connsiteX0" fmla="*/ 1839169 w 1839856"/>
                <a:gd name="connsiteY0" fmla="*/ 0 h 1517790"/>
                <a:gd name="connsiteX1" fmla="*/ 1839169 w 1839856"/>
                <a:gd name="connsiteY1" fmla="*/ 1155840 h 1517790"/>
                <a:gd name="connsiteX2" fmla="*/ 0 w 1839856"/>
                <a:gd name="connsiteY2" fmla="*/ 1517790 h 1517790"/>
                <a:gd name="connsiteX3" fmla="*/ 7143 w 1839856"/>
                <a:gd name="connsiteY3" fmla="*/ 140493 h 1517790"/>
              </a:gdLst>
              <a:ahLst/>
              <a:cxnLst>
                <a:cxn ang="0">
                  <a:pos x="connsiteX0" y="connsiteY0"/>
                </a:cxn>
                <a:cxn ang="0">
                  <a:pos x="connsiteX1" y="connsiteY1"/>
                </a:cxn>
                <a:cxn ang="0">
                  <a:pos x="connsiteX2" y="connsiteY2"/>
                </a:cxn>
                <a:cxn ang="0">
                  <a:pos x="connsiteX3" y="connsiteY3"/>
                </a:cxn>
              </a:cxnLst>
              <a:rect l="l" t="t" r="r" b="b"/>
              <a:pathLst>
                <a:path w="1839856" h="1517790">
                  <a:moveTo>
                    <a:pt x="1839169" y="0"/>
                  </a:moveTo>
                  <a:cubicBezTo>
                    <a:pt x="1836788" y="386867"/>
                    <a:pt x="1841550" y="768973"/>
                    <a:pt x="1839169" y="1155840"/>
                  </a:cubicBezTo>
                  <a:lnTo>
                    <a:pt x="0" y="1517790"/>
                  </a:lnTo>
                  <a:lnTo>
                    <a:pt x="7143" y="140493"/>
                  </a:lnTo>
                  <a:close/>
                </a:path>
              </a:pathLst>
            </a:custGeom>
          </p:spPr>
        </p:pic>
        <p:pic>
          <p:nvPicPr>
            <p:cNvPr id="4107" name="知鱼PPT2-16" descr="C:/Users/luhu1/Desktop/ppt项目/西农模板/3照片/压缩/WPS图片批量处理/DJI_20250704123947_0463_D.jpgDJI_20250704123947_0463_D"/>
            <p:cNvPicPr>
              <a:picLocks noChangeAspect="1"/>
            </p:cNvPicPr>
            <p:nvPr>
              <p:custDataLst>
                <p:tags r:id="rId32"/>
              </p:custDataLst>
            </p:nvPr>
          </p:nvPicPr>
          <p:blipFill>
            <a:blip r:embed="rId33"/>
            <a:srcRect l="11149" r="11149"/>
            <a:stretch>
              <a:fillRect/>
            </a:stretch>
          </p:blipFill>
          <p:spPr>
            <a:xfrm>
              <a:off x="1985937" y="4077222"/>
              <a:ext cx="1635341" cy="1183333"/>
            </a:xfrm>
            <a:custGeom>
              <a:avLst/>
              <a:gdLst>
                <a:gd name="connsiteX0" fmla="*/ 1632960 w 1635341"/>
                <a:gd name="connsiteY0" fmla="*/ 0 h 1183333"/>
                <a:gd name="connsiteX1" fmla="*/ 1635341 w 1635341"/>
                <a:gd name="connsiteY1" fmla="*/ 1016646 h 1183333"/>
                <a:gd name="connsiteX2" fmla="*/ 0 w 1635341"/>
                <a:gd name="connsiteY2" fmla="*/ 1183333 h 1183333"/>
                <a:gd name="connsiteX3" fmla="*/ 0 w 1635341"/>
                <a:gd name="connsiteY3" fmla="*/ 61913 h 1183333"/>
              </a:gdLst>
              <a:ahLst/>
              <a:cxnLst>
                <a:cxn ang="0">
                  <a:pos x="connsiteX0" y="connsiteY0"/>
                </a:cxn>
                <a:cxn ang="0">
                  <a:pos x="connsiteX1" y="connsiteY1"/>
                </a:cxn>
                <a:cxn ang="0">
                  <a:pos x="connsiteX2" y="connsiteY2"/>
                </a:cxn>
                <a:cxn ang="0">
                  <a:pos x="connsiteX3" y="connsiteY3"/>
                </a:cxn>
              </a:cxnLst>
              <a:rect l="l" t="t" r="r" b="b"/>
              <a:pathLst>
                <a:path w="1635341" h="1183333">
                  <a:moveTo>
                    <a:pt x="1632960" y="0"/>
                  </a:moveTo>
                  <a:cubicBezTo>
                    <a:pt x="1633754" y="318244"/>
                    <a:pt x="1634547" y="698402"/>
                    <a:pt x="1635341" y="1016646"/>
                  </a:cubicBezTo>
                  <a:lnTo>
                    <a:pt x="0" y="1183333"/>
                  </a:lnTo>
                  <a:lnTo>
                    <a:pt x="0" y="61913"/>
                  </a:lnTo>
                  <a:close/>
                </a:path>
              </a:pathLst>
            </a:custGeom>
          </p:spPr>
        </p:pic>
        <p:pic>
          <p:nvPicPr>
            <p:cNvPr id="4108" name="知鱼PPT2-17" descr="C:/Users/luhu1/Desktop/ppt项目/西农模板/3照片/压缩/WPS图片批量处理/7.jpg7"/>
            <p:cNvPicPr>
              <a:picLocks noChangeAspect="1"/>
            </p:cNvPicPr>
            <p:nvPr>
              <p:custDataLst>
                <p:tags r:id="rId34"/>
              </p:custDataLst>
            </p:nvPr>
          </p:nvPicPr>
          <p:blipFill rotWithShape="1">
            <a:blip r:embed="rId35"/>
            <a:srcRect l="10386" r="10386"/>
            <a:stretch>
              <a:fillRect/>
            </a:stretch>
          </p:blipFill>
          <p:spPr>
            <a:xfrm>
              <a:off x="3742751" y="4027061"/>
              <a:ext cx="1461571" cy="1037116"/>
            </a:xfrm>
            <a:custGeom>
              <a:avLst/>
              <a:gdLst>
                <a:gd name="connsiteX0" fmla="*/ 1461571 w 1461571"/>
                <a:gd name="connsiteY0" fmla="*/ 0 h 1037116"/>
                <a:gd name="connsiteX1" fmla="*/ 1461571 w 1461571"/>
                <a:gd name="connsiteY1" fmla="*/ 906147 h 1037116"/>
                <a:gd name="connsiteX2" fmla="*/ 231 w 1461571"/>
                <a:gd name="connsiteY2" fmla="*/ 1037116 h 1037116"/>
                <a:gd name="connsiteX3" fmla="*/ 230 w 1461571"/>
                <a:gd name="connsiteY3" fmla="*/ 42863 h 1037116"/>
              </a:gdLst>
              <a:ahLst/>
              <a:cxnLst>
                <a:cxn ang="0">
                  <a:pos x="connsiteX0" y="connsiteY0"/>
                </a:cxn>
                <a:cxn ang="0">
                  <a:pos x="connsiteX1" y="connsiteY1"/>
                </a:cxn>
                <a:cxn ang="0">
                  <a:pos x="connsiteX2" y="connsiteY2"/>
                </a:cxn>
                <a:cxn ang="0">
                  <a:pos x="connsiteX3" y="connsiteY3"/>
                </a:cxn>
              </a:cxnLst>
              <a:rect l="l" t="t" r="r" b="b"/>
              <a:pathLst>
                <a:path w="1461571" h="1037116">
                  <a:moveTo>
                    <a:pt x="1461571" y="0"/>
                  </a:moveTo>
                  <a:lnTo>
                    <a:pt x="1461571" y="906147"/>
                  </a:lnTo>
                  <a:lnTo>
                    <a:pt x="231" y="1037116"/>
                  </a:lnTo>
                  <a:cubicBezTo>
                    <a:pt x="1025" y="691411"/>
                    <a:pt x="-564" y="388568"/>
                    <a:pt x="230" y="42863"/>
                  </a:cubicBezTo>
                  <a:close/>
                </a:path>
              </a:pathLst>
            </a:custGeom>
          </p:spPr>
        </p:pic>
        <p:pic>
          <p:nvPicPr>
            <p:cNvPr id="4109" name="知鱼PPT2-18" descr="C:/Users/luhu1/Desktop/ppt项目/西农模板/3照片/压缩/WPS图片批量处理/DJI_20250924172048_0625_D-2.jpgDJI_20250924172048_0625_D-2"/>
            <p:cNvPicPr>
              <a:picLocks noChangeAspect="1"/>
            </p:cNvPicPr>
            <p:nvPr>
              <p:custDataLst>
                <p:tags r:id="rId36"/>
              </p:custDataLst>
            </p:nvPr>
          </p:nvPicPr>
          <p:blipFill>
            <a:blip r:embed="rId37"/>
            <a:srcRect l="1647" r="1647"/>
            <a:stretch>
              <a:fillRect/>
            </a:stretch>
          </p:blipFill>
          <p:spPr>
            <a:xfrm>
              <a:off x="5317609" y="4020825"/>
              <a:ext cx="1558800" cy="906147"/>
            </a:xfrm>
            <a:custGeom>
              <a:avLst/>
              <a:gdLst>
                <a:gd name="connsiteX0" fmla="*/ 0 w 1558800"/>
                <a:gd name="connsiteY0" fmla="*/ 0 h 906147"/>
                <a:gd name="connsiteX1" fmla="*/ 1558800 w 1558800"/>
                <a:gd name="connsiteY1" fmla="*/ 0 h 906147"/>
                <a:gd name="connsiteX2" fmla="*/ 1558800 w 1558800"/>
                <a:gd name="connsiteY2" fmla="*/ 906147 h 906147"/>
                <a:gd name="connsiteX3" fmla="*/ 0 w 1558800"/>
                <a:gd name="connsiteY3" fmla="*/ 906147 h 906147"/>
              </a:gdLst>
              <a:ahLst/>
              <a:cxnLst>
                <a:cxn ang="0">
                  <a:pos x="connsiteX0" y="connsiteY0"/>
                </a:cxn>
                <a:cxn ang="0">
                  <a:pos x="connsiteX1" y="connsiteY1"/>
                </a:cxn>
                <a:cxn ang="0">
                  <a:pos x="connsiteX2" y="connsiteY2"/>
                </a:cxn>
                <a:cxn ang="0">
                  <a:pos x="connsiteX3" y="connsiteY3"/>
                </a:cxn>
              </a:cxnLst>
              <a:rect l="l" t="t" r="r" b="b"/>
              <a:pathLst>
                <a:path w="1558800" h="906147">
                  <a:moveTo>
                    <a:pt x="0" y="0"/>
                  </a:moveTo>
                  <a:lnTo>
                    <a:pt x="1558800" y="0"/>
                  </a:lnTo>
                  <a:lnTo>
                    <a:pt x="1558800" y="906147"/>
                  </a:lnTo>
                  <a:lnTo>
                    <a:pt x="0" y="906147"/>
                  </a:lnTo>
                  <a:close/>
                </a:path>
              </a:pathLst>
            </a:custGeom>
          </p:spPr>
        </p:pic>
        <p:pic>
          <p:nvPicPr>
            <p:cNvPr id="4110" name="知鱼PPT2-19" descr="C:/Users/luhu1/Desktop/ppt项目/西农模板/3照片/压缩/WPS图片批量处理/DJI_20251031163201_0173_D.jpgDJI_20251031163201_0173_D"/>
            <p:cNvPicPr>
              <a:picLocks noChangeAspect="1"/>
            </p:cNvPicPr>
            <p:nvPr>
              <p:custDataLst>
                <p:tags r:id="rId38"/>
              </p:custDataLst>
            </p:nvPr>
          </p:nvPicPr>
          <p:blipFill>
            <a:blip r:embed="rId39"/>
            <a:srcRect l="10386" r="10386"/>
            <a:stretch>
              <a:fillRect/>
            </a:stretch>
          </p:blipFill>
          <p:spPr>
            <a:xfrm>
              <a:off x="6994474" y="4027061"/>
              <a:ext cx="1461570" cy="1037116"/>
            </a:xfrm>
            <a:custGeom>
              <a:avLst/>
              <a:gdLst>
                <a:gd name="connsiteX0" fmla="*/ 0 w 1461570"/>
                <a:gd name="connsiteY0" fmla="*/ 0 h 1037116"/>
                <a:gd name="connsiteX1" fmla="*/ 1461341 w 1461570"/>
                <a:gd name="connsiteY1" fmla="*/ 42863 h 1037116"/>
                <a:gd name="connsiteX2" fmla="*/ 1461340 w 1461570"/>
                <a:gd name="connsiteY2" fmla="*/ 1037116 h 1037116"/>
                <a:gd name="connsiteX3" fmla="*/ 0 w 1461570"/>
                <a:gd name="connsiteY3" fmla="*/ 906147 h 1037116"/>
              </a:gdLst>
              <a:ahLst/>
              <a:cxnLst>
                <a:cxn ang="0">
                  <a:pos x="connsiteX0" y="connsiteY0"/>
                </a:cxn>
                <a:cxn ang="0">
                  <a:pos x="connsiteX1" y="connsiteY1"/>
                </a:cxn>
                <a:cxn ang="0">
                  <a:pos x="connsiteX2" y="connsiteY2"/>
                </a:cxn>
                <a:cxn ang="0">
                  <a:pos x="connsiteX3" y="connsiteY3"/>
                </a:cxn>
              </a:cxnLst>
              <a:rect l="l" t="t" r="r" b="b"/>
              <a:pathLst>
                <a:path w="1461570" h="1037116">
                  <a:moveTo>
                    <a:pt x="0" y="0"/>
                  </a:moveTo>
                  <a:lnTo>
                    <a:pt x="1461341" y="42863"/>
                  </a:lnTo>
                  <a:cubicBezTo>
                    <a:pt x="1462135" y="388568"/>
                    <a:pt x="1460546" y="691411"/>
                    <a:pt x="1461340" y="1037116"/>
                  </a:cubicBezTo>
                  <a:lnTo>
                    <a:pt x="0" y="906147"/>
                  </a:lnTo>
                  <a:close/>
                </a:path>
              </a:pathLst>
            </a:custGeom>
          </p:spPr>
        </p:pic>
        <p:pic>
          <p:nvPicPr>
            <p:cNvPr id="4112" name="知鱼PPT2-20" descr="C:/Users/luhu1/Desktop/ppt项目/西农模板/3照片/压缩/WPS图片批量处理/5.jpg5"/>
            <p:cNvPicPr>
              <a:picLocks noChangeAspect="1"/>
            </p:cNvPicPr>
            <p:nvPr>
              <p:custDataLst>
                <p:tags r:id="rId40"/>
              </p:custDataLst>
            </p:nvPr>
          </p:nvPicPr>
          <p:blipFill>
            <a:blip r:embed="rId41"/>
            <a:srcRect l="11149" r="11149"/>
            <a:stretch>
              <a:fillRect/>
            </a:stretch>
          </p:blipFill>
          <p:spPr>
            <a:xfrm>
              <a:off x="8577519" y="4077222"/>
              <a:ext cx="1635341" cy="1183333"/>
            </a:xfrm>
            <a:custGeom>
              <a:avLst/>
              <a:gdLst>
                <a:gd name="connsiteX0" fmla="*/ 2381 w 1635341"/>
                <a:gd name="connsiteY0" fmla="*/ 0 h 1183333"/>
                <a:gd name="connsiteX1" fmla="*/ 1635341 w 1635341"/>
                <a:gd name="connsiteY1" fmla="*/ 61913 h 1183333"/>
                <a:gd name="connsiteX2" fmla="*/ 1635341 w 1635341"/>
                <a:gd name="connsiteY2" fmla="*/ 1183333 h 1183333"/>
                <a:gd name="connsiteX3" fmla="*/ 0 w 1635341"/>
                <a:gd name="connsiteY3" fmla="*/ 1016646 h 1183333"/>
                <a:gd name="connsiteX4" fmla="*/ 2381 w 1635341"/>
                <a:gd name="connsiteY4" fmla="*/ 0 h 118333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35341" h="1183333">
                  <a:moveTo>
                    <a:pt x="2381" y="0"/>
                  </a:moveTo>
                  <a:lnTo>
                    <a:pt x="1635341" y="61913"/>
                  </a:lnTo>
                  <a:lnTo>
                    <a:pt x="1635341" y="1183333"/>
                  </a:lnTo>
                  <a:lnTo>
                    <a:pt x="0" y="1016646"/>
                  </a:lnTo>
                  <a:cubicBezTo>
                    <a:pt x="794" y="698402"/>
                    <a:pt x="1587" y="318244"/>
                    <a:pt x="2381" y="0"/>
                  </a:cubicBezTo>
                  <a:close/>
                </a:path>
              </a:pathLst>
            </a:custGeom>
          </p:spPr>
        </p:pic>
        <p:pic>
          <p:nvPicPr>
            <p:cNvPr id="4113" name="知鱼PPT2-21" descr="C:/Users/luhu1/Desktop/ppt项目/西农模板/3照片/压缩/WPS图片批量处理/2.jpg2"/>
            <p:cNvPicPr>
              <a:picLocks noChangeAspect="1"/>
            </p:cNvPicPr>
            <p:nvPr>
              <p:custDataLst>
                <p:tags r:id="rId42"/>
              </p:custDataLst>
            </p:nvPr>
          </p:nvPicPr>
          <p:blipFill>
            <a:blip r:embed="rId43"/>
            <a:srcRect l="15924" r="15924"/>
            <a:stretch>
              <a:fillRect/>
            </a:stretch>
          </p:blipFill>
          <p:spPr>
            <a:xfrm>
              <a:off x="10343307" y="4133624"/>
              <a:ext cx="1839857" cy="1517790"/>
            </a:xfrm>
            <a:custGeom>
              <a:avLst/>
              <a:gdLst>
                <a:gd name="connsiteX0" fmla="*/ 688 w 1839857"/>
                <a:gd name="connsiteY0" fmla="*/ 0 h 1517790"/>
                <a:gd name="connsiteX1" fmla="*/ 1832714 w 1839857"/>
                <a:gd name="connsiteY1" fmla="*/ 140493 h 1517790"/>
                <a:gd name="connsiteX2" fmla="*/ 1839857 w 1839857"/>
                <a:gd name="connsiteY2" fmla="*/ 1517790 h 1517790"/>
                <a:gd name="connsiteX3" fmla="*/ 688 w 1839857"/>
                <a:gd name="connsiteY3" fmla="*/ 1155840 h 1517790"/>
                <a:gd name="connsiteX4" fmla="*/ 688 w 1839857"/>
                <a:gd name="connsiteY4" fmla="*/ 0 h 15177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39857" h="1517790">
                  <a:moveTo>
                    <a:pt x="688" y="0"/>
                  </a:moveTo>
                  <a:lnTo>
                    <a:pt x="1832714" y="140493"/>
                  </a:lnTo>
                  <a:lnTo>
                    <a:pt x="1839857" y="1517790"/>
                  </a:lnTo>
                  <a:lnTo>
                    <a:pt x="688" y="1155840"/>
                  </a:lnTo>
                  <a:cubicBezTo>
                    <a:pt x="-1693" y="768973"/>
                    <a:pt x="3069" y="386867"/>
                    <a:pt x="688" y="0"/>
                  </a:cubicBezTo>
                  <a:close/>
                </a:path>
              </a:pathLst>
            </a:custGeom>
          </p:spPr>
        </p:pic>
      </p:grpSp>
      <p:sp>
        <p:nvSpPr>
          <p:cNvPr id="1027" name="知鱼PPT4"/>
          <p:cNvSpPr/>
          <p:nvPr/>
        </p:nvSpPr>
        <p:spPr>
          <a:xfrm flipV="1">
            <a:off x="0" y="985089"/>
            <a:ext cx="12192000" cy="776637"/>
          </a:xfrm>
          <a:custGeom>
            <a:avLst/>
            <a:gdLst>
              <a:gd name="connsiteX0" fmla="*/ 6096000 w 12192000"/>
              <a:gd name="connsiteY0" fmla="*/ 0 h 1738747"/>
              <a:gd name="connsiteX1" fmla="*/ 11599188 w 12192000"/>
              <a:gd name="connsiteY1" fmla="*/ 585250 h 1738747"/>
              <a:gd name="connsiteX2" fmla="*/ 12192000 w 12192000"/>
              <a:gd name="connsiteY2" fmla="*/ 733094 h 1738747"/>
              <a:gd name="connsiteX3" fmla="*/ 12192000 w 12192000"/>
              <a:gd name="connsiteY3" fmla="*/ 1738747 h 1738747"/>
              <a:gd name="connsiteX4" fmla="*/ 0 w 12192000"/>
              <a:gd name="connsiteY4" fmla="*/ 1738747 h 1738747"/>
              <a:gd name="connsiteX5" fmla="*/ 0 w 12192000"/>
              <a:gd name="connsiteY5" fmla="*/ 733094 h 1738747"/>
              <a:gd name="connsiteX6" fmla="*/ 592813 w 12192000"/>
              <a:gd name="connsiteY6" fmla="*/ 585250 h 1738747"/>
              <a:gd name="connsiteX7" fmla="*/ 6096000 w 12192000"/>
              <a:gd name="connsiteY7" fmla="*/ 0 h 1738747"/>
              <a:gd name="connsiteX0-1" fmla="*/ 6125028 w 12192000"/>
              <a:gd name="connsiteY0-2" fmla="*/ 0 h 1782290"/>
              <a:gd name="connsiteX1-3" fmla="*/ 11599188 w 12192000"/>
              <a:gd name="connsiteY1-4" fmla="*/ 628793 h 1782290"/>
              <a:gd name="connsiteX2-5" fmla="*/ 12192000 w 12192000"/>
              <a:gd name="connsiteY2-6" fmla="*/ 776637 h 1782290"/>
              <a:gd name="connsiteX3-7" fmla="*/ 12192000 w 12192000"/>
              <a:gd name="connsiteY3-8" fmla="*/ 1782290 h 1782290"/>
              <a:gd name="connsiteX4-9" fmla="*/ 0 w 12192000"/>
              <a:gd name="connsiteY4-10" fmla="*/ 1782290 h 1782290"/>
              <a:gd name="connsiteX5-11" fmla="*/ 0 w 12192000"/>
              <a:gd name="connsiteY5-12" fmla="*/ 776637 h 1782290"/>
              <a:gd name="connsiteX6-13" fmla="*/ 592813 w 12192000"/>
              <a:gd name="connsiteY6-14" fmla="*/ 628793 h 1782290"/>
              <a:gd name="connsiteX7-15" fmla="*/ 6125028 w 12192000"/>
              <a:gd name="connsiteY7-16" fmla="*/ 0 h 1782290"/>
              <a:gd name="connsiteX0-17" fmla="*/ 0 w 12192000"/>
              <a:gd name="connsiteY0-18" fmla="*/ 1782290 h 1873730"/>
              <a:gd name="connsiteX1-19" fmla="*/ 0 w 12192000"/>
              <a:gd name="connsiteY1-20" fmla="*/ 776637 h 1873730"/>
              <a:gd name="connsiteX2-21" fmla="*/ 592813 w 12192000"/>
              <a:gd name="connsiteY2-22" fmla="*/ 628793 h 1873730"/>
              <a:gd name="connsiteX3-23" fmla="*/ 6125028 w 12192000"/>
              <a:gd name="connsiteY3-24" fmla="*/ 0 h 1873730"/>
              <a:gd name="connsiteX4-25" fmla="*/ 11599188 w 12192000"/>
              <a:gd name="connsiteY4-26" fmla="*/ 628793 h 1873730"/>
              <a:gd name="connsiteX5-27" fmla="*/ 12192000 w 12192000"/>
              <a:gd name="connsiteY5-28" fmla="*/ 776637 h 1873730"/>
              <a:gd name="connsiteX6-29" fmla="*/ 12192000 w 12192000"/>
              <a:gd name="connsiteY6-30" fmla="*/ 1782290 h 1873730"/>
              <a:gd name="connsiteX7-31" fmla="*/ 91440 w 12192000"/>
              <a:gd name="connsiteY7-32" fmla="*/ 1873730 h 1873730"/>
              <a:gd name="connsiteX0-33" fmla="*/ 0 w 12192000"/>
              <a:gd name="connsiteY0-34" fmla="*/ 1782290 h 1782290"/>
              <a:gd name="connsiteX1-35" fmla="*/ 0 w 12192000"/>
              <a:gd name="connsiteY1-36" fmla="*/ 776637 h 1782290"/>
              <a:gd name="connsiteX2-37" fmla="*/ 592813 w 12192000"/>
              <a:gd name="connsiteY2-38" fmla="*/ 628793 h 1782290"/>
              <a:gd name="connsiteX3-39" fmla="*/ 6125028 w 12192000"/>
              <a:gd name="connsiteY3-40" fmla="*/ 0 h 1782290"/>
              <a:gd name="connsiteX4-41" fmla="*/ 11599188 w 12192000"/>
              <a:gd name="connsiteY4-42" fmla="*/ 628793 h 1782290"/>
              <a:gd name="connsiteX5-43" fmla="*/ 12192000 w 12192000"/>
              <a:gd name="connsiteY5-44" fmla="*/ 776637 h 1782290"/>
              <a:gd name="connsiteX6-45" fmla="*/ 12192000 w 12192000"/>
              <a:gd name="connsiteY6-46" fmla="*/ 1782290 h 1782290"/>
              <a:gd name="connsiteX0-47" fmla="*/ 0 w 12192000"/>
              <a:gd name="connsiteY0-48" fmla="*/ 776637 h 1782290"/>
              <a:gd name="connsiteX1-49" fmla="*/ 592813 w 12192000"/>
              <a:gd name="connsiteY1-50" fmla="*/ 628793 h 1782290"/>
              <a:gd name="connsiteX2-51" fmla="*/ 6125028 w 12192000"/>
              <a:gd name="connsiteY2-52" fmla="*/ 0 h 1782290"/>
              <a:gd name="connsiteX3-53" fmla="*/ 11599188 w 12192000"/>
              <a:gd name="connsiteY3-54" fmla="*/ 628793 h 1782290"/>
              <a:gd name="connsiteX4-55" fmla="*/ 12192000 w 12192000"/>
              <a:gd name="connsiteY4-56" fmla="*/ 776637 h 1782290"/>
              <a:gd name="connsiteX5-57" fmla="*/ 12192000 w 12192000"/>
              <a:gd name="connsiteY5-58" fmla="*/ 1782290 h 1782290"/>
              <a:gd name="connsiteX0-59" fmla="*/ 0 w 12192000"/>
              <a:gd name="connsiteY0-60" fmla="*/ 776637 h 776637"/>
              <a:gd name="connsiteX1-61" fmla="*/ 592813 w 12192000"/>
              <a:gd name="connsiteY1-62" fmla="*/ 628793 h 776637"/>
              <a:gd name="connsiteX2-63" fmla="*/ 6125028 w 12192000"/>
              <a:gd name="connsiteY2-64" fmla="*/ 0 h 776637"/>
              <a:gd name="connsiteX3-65" fmla="*/ 11599188 w 12192000"/>
              <a:gd name="connsiteY3-66" fmla="*/ 628793 h 776637"/>
              <a:gd name="connsiteX4-67" fmla="*/ 12192000 w 12192000"/>
              <a:gd name="connsiteY4-68" fmla="*/ 776637 h 776637"/>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12192000" h="776637">
                <a:moveTo>
                  <a:pt x="0" y="776637"/>
                </a:moveTo>
                <a:lnTo>
                  <a:pt x="592813" y="628793"/>
                </a:lnTo>
                <a:cubicBezTo>
                  <a:pt x="2213384" y="256477"/>
                  <a:pt x="4121483" y="0"/>
                  <a:pt x="6125028" y="0"/>
                </a:cubicBezTo>
                <a:cubicBezTo>
                  <a:pt x="8128574" y="0"/>
                  <a:pt x="9978618" y="256477"/>
                  <a:pt x="11599188" y="628793"/>
                </a:cubicBezTo>
                <a:lnTo>
                  <a:pt x="12192000" y="776637"/>
                </a:lnTo>
              </a:path>
            </a:pathLst>
          </a:custGeom>
          <a:noFill/>
          <a:ln w="19050">
            <a:gradFill flip="none" rotWithShape="1">
              <a:gsLst>
                <a:gs pos="0">
                  <a:schemeClr val="accent1">
                    <a:alpha val="0"/>
                  </a:schemeClr>
                </a:gs>
                <a:gs pos="100000">
                  <a:schemeClr val="accent1">
                    <a:alpha val="0"/>
                  </a:schemeClr>
                </a:gs>
                <a:gs pos="52000">
                  <a:schemeClr val="accent1">
                    <a:lumMod val="85000"/>
                    <a:lumOff val="15000"/>
                  </a:schemeClr>
                </a:gs>
              </a:gsLst>
              <a:lin ang="0" scaled="1"/>
              <a:tileRect/>
            </a:gradFill>
          </a:ln>
          <a:effectLst/>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微软雅黑" panose="020B0503020204020204" charset="-122"/>
              <a:ea typeface="微软雅黑" panose="020B0503020204020204" charset="-122"/>
              <a:cs typeface="OPPOSans M" panose="00020600040101010101" pitchFamily="18" charset="-122"/>
            </a:endParaRPr>
          </a:p>
        </p:txBody>
      </p:sp>
      <p:grpSp>
        <p:nvGrpSpPr>
          <p:cNvPr id="1075" name="知鱼PPT5"/>
          <p:cNvGrpSpPr/>
          <p:nvPr/>
        </p:nvGrpSpPr>
        <p:grpSpPr>
          <a:xfrm>
            <a:off x="1737464" y="993720"/>
            <a:ext cx="8717072" cy="400110"/>
            <a:chOff x="1737464" y="979206"/>
            <a:chExt cx="8717072" cy="400110"/>
          </a:xfrm>
        </p:grpSpPr>
        <p:sp>
          <p:nvSpPr>
            <p:cNvPr id="1076" name="知鱼PPT5-1"/>
            <p:cNvSpPr txBox="1"/>
            <p:nvPr/>
          </p:nvSpPr>
          <p:spPr>
            <a:xfrm>
              <a:off x="3182382" y="979206"/>
              <a:ext cx="5827236" cy="400110"/>
            </a:xfrm>
            <a:prstGeom prst="rect">
              <a:avLst/>
            </a:prstGeom>
            <a:noFill/>
          </p:spPr>
          <p:txBody>
            <a:bodyPr wrap="none">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2000" b="1" i="0" u="none" strike="noStrike" kern="1200" cap="none" spc="0" normalizeH="0" baseline="0" noProof="0" dirty="0">
                  <a:ln>
                    <a:noFill/>
                  </a:ln>
                  <a:gradFill>
                    <a:gsLst>
                      <a:gs pos="0">
                        <a:srgbClr val="C91520"/>
                      </a:gs>
                      <a:gs pos="85000">
                        <a:srgbClr val="C91520"/>
                      </a:gs>
                    </a:gsLst>
                    <a:lin ang="5400000" scaled="1"/>
                  </a:gradFill>
                  <a:effectLst/>
                  <a:uLnTx/>
                  <a:uFillTx/>
                  <a:latin typeface="微软雅黑" panose="020B0503020204020204" charset="-122"/>
                  <a:ea typeface="微软雅黑" panose="020B0503020204020204" charset="-122"/>
                  <a:cs typeface="OPPOSans M" panose="00020600040101010101" pitchFamily="18" charset="-122"/>
                </a:rPr>
                <a:t>根据需要可酌情增减文字，以便观者准确理解信息</a:t>
              </a:r>
              <a:endParaRPr kumimoji="0" lang="zh-CN" altLang="en-US" sz="2000" b="1" i="0" u="none" strike="noStrike" kern="1200" cap="none" spc="0" normalizeH="0" baseline="0" noProof="0" dirty="0">
                <a:ln>
                  <a:noFill/>
                </a:ln>
                <a:gradFill>
                  <a:gsLst>
                    <a:gs pos="0">
                      <a:srgbClr val="C91520"/>
                    </a:gs>
                    <a:gs pos="85000">
                      <a:srgbClr val="C91520"/>
                    </a:gs>
                  </a:gsLst>
                  <a:lin ang="5400000" scaled="1"/>
                </a:gradFill>
                <a:effectLst/>
                <a:uLnTx/>
                <a:uFillTx/>
                <a:latin typeface="微软雅黑" panose="020B0503020204020204" charset="-122"/>
                <a:ea typeface="微软雅黑" panose="020B0503020204020204" charset="-122"/>
                <a:cs typeface="OPPOSans M" panose="00020600040101010101" pitchFamily="18" charset="-122"/>
              </a:endParaRPr>
            </a:p>
          </p:txBody>
        </p:sp>
        <p:grpSp>
          <p:nvGrpSpPr>
            <p:cNvPr id="1077" name="组合 1076"/>
            <p:cNvGrpSpPr/>
            <p:nvPr/>
          </p:nvGrpSpPr>
          <p:grpSpPr>
            <a:xfrm>
              <a:off x="1737464" y="1174548"/>
              <a:ext cx="8717072" cy="9427"/>
              <a:chOff x="1820014" y="1174548"/>
              <a:chExt cx="8717072" cy="9427"/>
            </a:xfrm>
          </p:grpSpPr>
          <p:cxnSp>
            <p:nvCxnSpPr>
              <p:cNvPr id="1078" name="知鱼PPT5-2"/>
              <p:cNvCxnSpPr/>
              <p:nvPr/>
            </p:nvCxnSpPr>
            <p:spPr>
              <a:xfrm flipH="1">
                <a:off x="1820014" y="1183975"/>
                <a:ext cx="1281998" cy="0"/>
              </a:xfrm>
              <a:prstGeom prst="line">
                <a:avLst/>
              </a:prstGeom>
              <a:noFill/>
              <a:ln w="25400" cap="flat" cmpd="sng" algn="ctr">
                <a:gradFill>
                  <a:gsLst>
                    <a:gs pos="0">
                      <a:schemeClr val="accent1">
                        <a:alpha val="0"/>
                      </a:schemeClr>
                    </a:gs>
                    <a:gs pos="100000">
                      <a:schemeClr val="accent1"/>
                    </a:gs>
                  </a:gsLst>
                  <a:lin ang="10800000" scaled="0"/>
                </a:gradFill>
                <a:prstDash val="solid"/>
                <a:miter lim="800000"/>
                <a:headEnd type="oval"/>
              </a:ln>
              <a:effectLst/>
            </p:spPr>
          </p:cxnSp>
          <p:cxnSp>
            <p:nvCxnSpPr>
              <p:cNvPr id="1079" name="知鱼PPT5-3"/>
              <p:cNvCxnSpPr/>
              <p:nvPr/>
            </p:nvCxnSpPr>
            <p:spPr>
              <a:xfrm>
                <a:off x="9255088" y="1174548"/>
                <a:ext cx="1281998" cy="0"/>
              </a:xfrm>
              <a:prstGeom prst="line">
                <a:avLst/>
              </a:prstGeom>
              <a:noFill/>
              <a:ln w="25400" cap="flat" cmpd="sng" algn="ctr">
                <a:gradFill>
                  <a:gsLst>
                    <a:gs pos="0">
                      <a:schemeClr val="accent1">
                        <a:alpha val="0"/>
                      </a:schemeClr>
                    </a:gs>
                    <a:gs pos="100000">
                      <a:schemeClr val="accent1"/>
                    </a:gs>
                  </a:gsLst>
                  <a:lin ang="10800000" scaled="0"/>
                </a:gradFill>
                <a:prstDash val="solid"/>
                <a:miter lim="800000"/>
                <a:headEnd type="oval"/>
              </a:ln>
              <a:effectLst/>
            </p:spPr>
          </p:cxnSp>
        </p:grpSp>
      </p:grpSp>
      <p:sp>
        <p:nvSpPr>
          <p:cNvPr id="4111" name="知鱼PPT6"/>
          <p:cNvSpPr/>
          <p:nvPr/>
        </p:nvSpPr>
        <p:spPr>
          <a:xfrm>
            <a:off x="0" y="5075710"/>
            <a:ext cx="12192000" cy="1782290"/>
          </a:xfrm>
          <a:custGeom>
            <a:avLst/>
            <a:gdLst>
              <a:gd name="connsiteX0" fmla="*/ 6096000 w 12192000"/>
              <a:gd name="connsiteY0" fmla="*/ 0 h 1738747"/>
              <a:gd name="connsiteX1" fmla="*/ 11599188 w 12192000"/>
              <a:gd name="connsiteY1" fmla="*/ 585250 h 1738747"/>
              <a:gd name="connsiteX2" fmla="*/ 12192000 w 12192000"/>
              <a:gd name="connsiteY2" fmla="*/ 733094 h 1738747"/>
              <a:gd name="connsiteX3" fmla="*/ 12192000 w 12192000"/>
              <a:gd name="connsiteY3" fmla="*/ 1738747 h 1738747"/>
              <a:gd name="connsiteX4" fmla="*/ 0 w 12192000"/>
              <a:gd name="connsiteY4" fmla="*/ 1738747 h 1738747"/>
              <a:gd name="connsiteX5" fmla="*/ 0 w 12192000"/>
              <a:gd name="connsiteY5" fmla="*/ 733094 h 1738747"/>
              <a:gd name="connsiteX6" fmla="*/ 592813 w 12192000"/>
              <a:gd name="connsiteY6" fmla="*/ 585250 h 1738747"/>
              <a:gd name="connsiteX7" fmla="*/ 6096000 w 12192000"/>
              <a:gd name="connsiteY7" fmla="*/ 0 h 1738747"/>
              <a:gd name="connsiteX0-1" fmla="*/ 6125028 w 12192000"/>
              <a:gd name="connsiteY0-2" fmla="*/ 0 h 1782290"/>
              <a:gd name="connsiteX1-3" fmla="*/ 11599188 w 12192000"/>
              <a:gd name="connsiteY1-4" fmla="*/ 628793 h 1782290"/>
              <a:gd name="connsiteX2-5" fmla="*/ 12192000 w 12192000"/>
              <a:gd name="connsiteY2-6" fmla="*/ 776637 h 1782290"/>
              <a:gd name="connsiteX3-7" fmla="*/ 12192000 w 12192000"/>
              <a:gd name="connsiteY3-8" fmla="*/ 1782290 h 1782290"/>
              <a:gd name="connsiteX4-9" fmla="*/ 0 w 12192000"/>
              <a:gd name="connsiteY4-10" fmla="*/ 1782290 h 1782290"/>
              <a:gd name="connsiteX5-11" fmla="*/ 0 w 12192000"/>
              <a:gd name="connsiteY5-12" fmla="*/ 776637 h 1782290"/>
              <a:gd name="connsiteX6-13" fmla="*/ 592813 w 12192000"/>
              <a:gd name="connsiteY6-14" fmla="*/ 628793 h 1782290"/>
              <a:gd name="connsiteX7-15" fmla="*/ 6125028 w 12192000"/>
              <a:gd name="connsiteY7-16" fmla="*/ 0 h 1782290"/>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Lst>
            <a:rect l="l" t="t" r="r" b="b"/>
            <a:pathLst>
              <a:path w="12192000" h="1782290">
                <a:moveTo>
                  <a:pt x="6125028" y="0"/>
                </a:moveTo>
                <a:cubicBezTo>
                  <a:pt x="8128574" y="0"/>
                  <a:pt x="9978618" y="256477"/>
                  <a:pt x="11599188" y="628793"/>
                </a:cubicBezTo>
                <a:lnTo>
                  <a:pt x="12192000" y="776637"/>
                </a:lnTo>
                <a:lnTo>
                  <a:pt x="12192000" y="1782290"/>
                </a:lnTo>
                <a:lnTo>
                  <a:pt x="0" y="1782290"/>
                </a:lnTo>
                <a:lnTo>
                  <a:pt x="0" y="776637"/>
                </a:lnTo>
                <a:lnTo>
                  <a:pt x="592813" y="628793"/>
                </a:lnTo>
                <a:cubicBezTo>
                  <a:pt x="2213384" y="256477"/>
                  <a:pt x="4121483" y="0"/>
                  <a:pt x="6125028" y="0"/>
                </a:cubicBezTo>
                <a:close/>
              </a:path>
            </a:pathLst>
          </a:custGeom>
          <a:gradFill flip="none" rotWithShape="1">
            <a:gsLst>
              <a:gs pos="0">
                <a:schemeClr val="accent1"/>
              </a:gs>
              <a:gs pos="100000">
                <a:schemeClr val="accent2"/>
              </a:gs>
            </a:gsLst>
            <a:lin ang="2700000" scaled="1"/>
            <a:tileRect/>
          </a:gradFill>
          <a:ln>
            <a:noFill/>
          </a:ln>
          <a:effectLst/>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微软雅黑" panose="020B0503020204020204" charset="-122"/>
              <a:ea typeface="微软雅黑" panose="020B0503020204020204" charset="-122"/>
              <a:cs typeface="OPPOSans M" panose="00020600040101010101" pitchFamily="18" charset="-122"/>
            </a:endParaRPr>
          </a:p>
        </p:txBody>
      </p:sp>
      <p:sp>
        <p:nvSpPr>
          <p:cNvPr id="45" name="知鱼PPT7"/>
          <p:cNvSpPr txBox="1"/>
          <p:nvPr/>
        </p:nvSpPr>
        <p:spPr>
          <a:xfrm>
            <a:off x="495734" y="5426075"/>
            <a:ext cx="11226799" cy="1841089"/>
          </a:xfrm>
          <a:prstGeom prst="rect">
            <a:avLst/>
          </a:prstGeom>
          <a:noFill/>
        </p:spPr>
        <p:txBody>
          <a:bodyPr wrap="square">
            <a:prstTxWarp prst="textArchUp">
              <a:avLst>
                <a:gd name="adj" fmla="val 10728715"/>
              </a:avLst>
            </a:prstTxWarp>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2000" b="0" i="0" u="none" strike="noStrike" kern="1200" cap="none" spc="0" normalizeH="0" baseline="0" noProof="0" dirty="0">
                <a:ln>
                  <a:noFill/>
                </a:ln>
                <a:solidFill>
                  <a:prstClr val="white"/>
                </a:solidFill>
                <a:effectLst/>
                <a:uLnTx/>
                <a:uFillTx/>
                <a:latin typeface="微软雅黑" panose="020B0503020204020204" charset="-122"/>
                <a:ea typeface="微软雅黑" panose="020B0503020204020204" charset="-122"/>
                <a:cs typeface="OPPOSans M" panose="00020600040101010101" pitchFamily="18" charset="-122"/>
              </a:rPr>
              <a:t>单击此处输入你的正文，文字是您思想的提炼，为了以后演示发布的良好效果</a:t>
            </a:r>
            <a:endParaRPr kumimoji="0" lang="zh-CN" altLang="en-US" sz="2000" b="0" i="0" u="none" strike="noStrike" kern="1200" cap="none" spc="0" normalizeH="0" baseline="0" noProof="0" dirty="0">
              <a:ln>
                <a:noFill/>
              </a:ln>
              <a:solidFill>
                <a:prstClr val="white"/>
              </a:solidFill>
              <a:effectLst/>
              <a:uLnTx/>
              <a:uFillTx/>
              <a:latin typeface="微软雅黑" panose="020B0503020204020204" charset="-122"/>
              <a:ea typeface="微软雅黑" panose="020B0503020204020204" charset="-122"/>
              <a:cs typeface="OPPOSans M" panose="00020600040101010101" pitchFamily="18" charset="-122"/>
            </a:endParaRPr>
          </a:p>
        </p:txBody>
      </p:sp>
      <p:sp>
        <p:nvSpPr>
          <p:cNvPr id="51" name="知鱼PPT8"/>
          <p:cNvSpPr/>
          <p:nvPr/>
        </p:nvSpPr>
        <p:spPr>
          <a:xfrm>
            <a:off x="3571553" y="5951941"/>
            <a:ext cx="1775279" cy="346746"/>
          </a:xfrm>
          <a:prstGeom prst="roundRect">
            <a:avLst>
              <a:gd name="adj" fmla="val 50000"/>
            </a:avLst>
          </a:prstGeom>
          <a:gradFill>
            <a:gsLst>
              <a:gs pos="0">
                <a:prstClr val="white"/>
              </a:gs>
              <a:gs pos="100000">
                <a:schemeClr val="accent3">
                  <a:lumMod val="60000"/>
                  <a:lumOff val="40000"/>
                </a:schemeClr>
              </a:gs>
            </a:gsLst>
            <a:lin ang="5400000" scaled="1"/>
          </a:gradFill>
          <a:ln w="6350">
            <a:solidFill>
              <a:schemeClr val="accent1">
                <a:lumMod val="40000"/>
                <a:lumOff val="60000"/>
              </a:schemeClr>
            </a:solidFill>
            <a:prstDash val="solid"/>
          </a:ln>
          <a:effectLst>
            <a:outerShdw algn="t" rotWithShape="0">
              <a:schemeClr val="accent1">
                <a:lumMod val="60000"/>
                <a:lumOff val="40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1400" b="0" i="0" u="none" strike="noStrike" kern="1200" cap="none" spc="0" normalizeH="0" baseline="0" noProof="0" dirty="0">
                <a:ln>
                  <a:noFill/>
                </a:ln>
                <a:solidFill>
                  <a:srgbClr val="C91520"/>
                </a:solidFill>
                <a:effectLst/>
                <a:uLnTx/>
                <a:uFillTx/>
                <a:latin typeface="微软雅黑" panose="020B0503020204020204" charset="-122"/>
                <a:ea typeface="微软雅黑" panose="020B0503020204020204" charset="-122"/>
                <a:cs typeface="OPPOSans M" panose="00020600040101010101" pitchFamily="18" charset="-122"/>
              </a:rPr>
              <a:t>添加标题内容</a:t>
            </a:r>
            <a:endParaRPr kumimoji="0" lang="zh-CN" altLang="en-US" sz="1400" b="0" i="0" u="none" strike="noStrike" kern="1200" cap="none" spc="0" normalizeH="0" baseline="0" noProof="0" dirty="0">
              <a:ln>
                <a:noFill/>
              </a:ln>
              <a:solidFill>
                <a:srgbClr val="C91520"/>
              </a:solidFill>
              <a:effectLst/>
              <a:uLnTx/>
              <a:uFillTx/>
              <a:latin typeface="微软雅黑" panose="020B0503020204020204" charset="-122"/>
              <a:ea typeface="微软雅黑" panose="020B0503020204020204" charset="-122"/>
              <a:cs typeface="OPPOSans M" panose="00020600040101010101" pitchFamily="18" charset="-122"/>
            </a:endParaRPr>
          </a:p>
        </p:txBody>
      </p:sp>
      <p:sp>
        <p:nvSpPr>
          <p:cNvPr id="52" name="知鱼PPT9"/>
          <p:cNvSpPr/>
          <p:nvPr/>
        </p:nvSpPr>
        <p:spPr>
          <a:xfrm>
            <a:off x="6839929" y="5951941"/>
            <a:ext cx="1775279" cy="346746"/>
          </a:xfrm>
          <a:prstGeom prst="roundRect">
            <a:avLst>
              <a:gd name="adj" fmla="val 50000"/>
            </a:avLst>
          </a:prstGeom>
          <a:gradFill>
            <a:gsLst>
              <a:gs pos="0">
                <a:prstClr val="white"/>
              </a:gs>
              <a:gs pos="100000">
                <a:schemeClr val="accent3">
                  <a:lumMod val="60000"/>
                  <a:lumOff val="40000"/>
                </a:schemeClr>
              </a:gs>
            </a:gsLst>
            <a:lin ang="5400000" scaled="1"/>
          </a:gradFill>
          <a:ln w="6350">
            <a:solidFill>
              <a:schemeClr val="accent1">
                <a:lumMod val="40000"/>
                <a:lumOff val="60000"/>
              </a:schemeClr>
            </a:solidFill>
            <a:prstDash val="solid"/>
          </a:ln>
          <a:effectLst>
            <a:outerShdw algn="t" rotWithShape="0">
              <a:schemeClr val="accent1">
                <a:lumMod val="60000"/>
                <a:lumOff val="40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1400" b="0" i="0" u="none" strike="noStrike" kern="1200" cap="none" spc="0" normalizeH="0" baseline="0" noProof="0" dirty="0">
                <a:ln>
                  <a:noFill/>
                </a:ln>
                <a:solidFill>
                  <a:srgbClr val="C91520"/>
                </a:solidFill>
                <a:effectLst/>
                <a:uLnTx/>
                <a:uFillTx/>
                <a:latin typeface="微软雅黑" panose="020B0503020204020204" charset="-122"/>
                <a:ea typeface="微软雅黑" panose="020B0503020204020204" charset="-122"/>
                <a:cs typeface="OPPOSans M" panose="00020600040101010101" pitchFamily="18" charset="-122"/>
              </a:rPr>
              <a:t>添加标题内容</a:t>
            </a:r>
            <a:endParaRPr kumimoji="0" lang="zh-CN" altLang="en-US" sz="1400" b="0" i="0" u="none" strike="noStrike" kern="1200" cap="none" spc="0" normalizeH="0" baseline="0" noProof="0" dirty="0">
              <a:ln>
                <a:noFill/>
              </a:ln>
              <a:solidFill>
                <a:srgbClr val="C91520"/>
              </a:solidFill>
              <a:effectLst/>
              <a:uLnTx/>
              <a:uFillTx/>
              <a:latin typeface="微软雅黑" panose="020B0503020204020204" charset="-122"/>
              <a:ea typeface="微软雅黑" panose="020B0503020204020204" charset="-122"/>
              <a:cs typeface="OPPOSans M" panose="00020600040101010101" pitchFamily="18" charset="-122"/>
            </a:endParaRPr>
          </a:p>
        </p:txBody>
      </p:sp>
      <p:sp>
        <p:nvSpPr>
          <p:cNvPr id="53" name="知鱼PPT10"/>
          <p:cNvSpPr txBox="1"/>
          <p:nvPr/>
        </p:nvSpPr>
        <p:spPr>
          <a:xfrm>
            <a:off x="5797101" y="5801541"/>
            <a:ext cx="595035" cy="373500"/>
          </a:xfrm>
          <a:prstGeom prst="rect">
            <a:avLst/>
          </a:prstGeom>
        </p:spPr>
        <p:txBody>
          <a:bodyPr wrap="none">
            <a:spAutoFit/>
          </a:bodyPr>
          <a:lstStyle>
            <a:defPPr>
              <a:defRPr lang="zh-CN"/>
            </a:defPPr>
            <a:lvl1pPr algn="ctr">
              <a:lnSpc>
                <a:spcPct val="120000"/>
              </a:lnSpc>
              <a:defRPr sz="1400" b="1">
                <a:solidFill>
                  <a:schemeClr val="tx1">
                    <a:lumMod val="75000"/>
                    <a:lumOff val="25000"/>
                  </a:schemeClr>
                </a:solidFill>
              </a:defRPr>
            </a:lvl1pPr>
          </a:lstStyle>
          <a:p>
            <a:pPr marL="0" marR="0" lvl="0" indent="0" algn="ctr" defTabSz="914400" rtl="0" eaLnBrk="1" fontAlgn="auto" latinLnBrk="0" hangingPunct="1">
              <a:lnSpc>
                <a:spcPct val="120000"/>
              </a:lnSpc>
              <a:spcBef>
                <a:spcPts val="0"/>
              </a:spcBef>
              <a:spcAft>
                <a:spcPts val="0"/>
              </a:spcAft>
              <a:buClrTx/>
              <a:buSzTx/>
              <a:buFontTx/>
              <a:buNone/>
              <a:defRPr/>
            </a:pPr>
            <a:r>
              <a:rPr kumimoji="0" lang="zh-CN" altLang="en-US" sz="1600" b="1" i="0" u="none" strike="noStrike" kern="1200" cap="none" spc="0" normalizeH="0" baseline="0" noProof="0" dirty="0">
                <a:ln>
                  <a:noFill/>
                </a:ln>
                <a:solidFill>
                  <a:prstClr val="white"/>
                </a:solidFill>
                <a:effectLst/>
                <a:uLnTx/>
                <a:uFillTx/>
                <a:latin typeface="微软雅黑" panose="020B0503020204020204" charset="-122"/>
                <a:ea typeface="微软雅黑" panose="020B0503020204020204" charset="-122"/>
                <a:cs typeface="OPPOSans M" panose="00020600040101010101" pitchFamily="18" charset="-122"/>
              </a:rPr>
              <a:t>实现</a:t>
            </a:r>
            <a:endParaRPr kumimoji="0" lang="zh-CN" altLang="en-US" sz="1600" b="1" i="0" u="none" strike="noStrike" kern="1200" cap="none" spc="0" normalizeH="0" baseline="0" noProof="0" dirty="0">
              <a:ln>
                <a:noFill/>
              </a:ln>
              <a:solidFill>
                <a:prstClr val="white"/>
              </a:solidFill>
              <a:effectLst/>
              <a:uLnTx/>
              <a:uFillTx/>
              <a:latin typeface="微软雅黑" panose="020B0503020204020204" charset="-122"/>
              <a:ea typeface="微软雅黑" panose="020B0503020204020204" charset="-122"/>
              <a:cs typeface="OPPOSans M" panose="00020600040101010101" pitchFamily="18" charset="-122"/>
            </a:endParaRPr>
          </a:p>
        </p:txBody>
      </p:sp>
      <p:grpSp>
        <p:nvGrpSpPr>
          <p:cNvPr id="4232" name="知鱼PPT12"/>
          <p:cNvGrpSpPr/>
          <p:nvPr/>
        </p:nvGrpSpPr>
        <p:grpSpPr>
          <a:xfrm>
            <a:off x="17212" y="5510446"/>
            <a:ext cx="12174788" cy="1347554"/>
            <a:chOff x="17212" y="5510446"/>
            <a:chExt cx="12174788" cy="1347554"/>
          </a:xfrm>
        </p:grpSpPr>
        <p:sp>
          <p:nvSpPr>
            <p:cNvPr id="4230" name="知鱼PPT12-1"/>
            <p:cNvSpPr/>
            <p:nvPr/>
          </p:nvSpPr>
          <p:spPr>
            <a:xfrm>
              <a:off x="18592" y="5510446"/>
              <a:ext cx="12173408" cy="1347554"/>
            </a:xfrm>
            <a:custGeom>
              <a:avLst/>
              <a:gdLst>
                <a:gd name="connsiteX0" fmla="*/ 0 w 12173408"/>
                <a:gd name="connsiteY0" fmla="*/ 0 h 1347554"/>
                <a:gd name="connsiteX1" fmla="*/ 43625 w 12173408"/>
                <a:gd name="connsiteY1" fmla="*/ 23481 h 1347554"/>
                <a:gd name="connsiteX2" fmla="*/ 6097551 w 12173408"/>
                <a:gd name="connsiteY2" fmla="*/ 1187967 h 1347554"/>
                <a:gd name="connsiteX3" fmla="*/ 12010381 w 12173408"/>
                <a:gd name="connsiteY3" fmla="*/ 99195 h 1347554"/>
                <a:gd name="connsiteX4" fmla="*/ 12173408 w 12173408"/>
                <a:gd name="connsiteY4" fmla="*/ 19022 h 1347554"/>
                <a:gd name="connsiteX5" fmla="*/ 12173408 w 12173408"/>
                <a:gd name="connsiteY5" fmla="*/ 1347554 h 1347554"/>
                <a:gd name="connsiteX6" fmla="*/ 0 w 12173408"/>
                <a:gd name="connsiteY6" fmla="*/ 1347554 h 13475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73408" h="1347554">
                  <a:moveTo>
                    <a:pt x="0" y="0"/>
                  </a:moveTo>
                  <a:lnTo>
                    <a:pt x="43625" y="23481"/>
                  </a:lnTo>
                  <a:cubicBezTo>
                    <a:pt x="1336102" y="663226"/>
                    <a:pt x="3559701" y="1187967"/>
                    <a:pt x="6097551" y="1187967"/>
                  </a:cubicBezTo>
                  <a:cubicBezTo>
                    <a:pt x="8533888" y="1187967"/>
                    <a:pt x="10698360" y="696365"/>
                    <a:pt x="12010381" y="99195"/>
                  </a:cubicBezTo>
                  <a:lnTo>
                    <a:pt x="12173408" y="19022"/>
                  </a:lnTo>
                  <a:lnTo>
                    <a:pt x="12173408" y="1347554"/>
                  </a:lnTo>
                  <a:lnTo>
                    <a:pt x="0" y="1347554"/>
                  </a:lnTo>
                  <a:close/>
                </a:path>
              </a:pathLst>
            </a:custGeom>
            <a:solidFill>
              <a:schemeClr val="accent3">
                <a:lumMod val="20000"/>
                <a:lumOff val="80000"/>
              </a:schemeClr>
            </a:solidFill>
            <a:ln>
              <a:noFill/>
            </a:ln>
            <a:effectLst>
              <a:outerShdw blurRad="317500" dist="165100" dir="16200000" rotWithShape="0">
                <a:schemeClr val="accent1">
                  <a:alpha val="25000"/>
                </a:schemeClr>
              </a:outerShdw>
            </a:effectLst>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prstClr val="white"/>
                </a:solidFill>
                <a:effectLst/>
                <a:uLnTx/>
                <a:uFillTx/>
                <a:latin typeface="微软雅黑" panose="020B0503020204020204" charset="-122"/>
                <a:ea typeface="微软雅黑" panose="020B0503020204020204" charset="-122"/>
                <a:cs typeface="OPPOSans M" panose="00020600040101010101" pitchFamily="18" charset="-122"/>
              </a:endParaRPr>
            </a:p>
          </p:txBody>
        </p:sp>
        <p:sp>
          <p:nvSpPr>
            <p:cNvPr id="4231" name="知鱼PPT12-2"/>
            <p:cNvSpPr/>
            <p:nvPr/>
          </p:nvSpPr>
          <p:spPr>
            <a:xfrm>
              <a:off x="17212" y="5923874"/>
              <a:ext cx="12174788" cy="934126"/>
            </a:xfrm>
            <a:custGeom>
              <a:avLst/>
              <a:gdLst>
                <a:gd name="connsiteX0" fmla="*/ 0 w 12174788"/>
                <a:gd name="connsiteY0" fmla="*/ 0 h 934126"/>
                <a:gd name="connsiteX1" fmla="*/ 45444 w 12174788"/>
                <a:gd name="connsiteY1" fmla="*/ 17617 h 934126"/>
                <a:gd name="connsiteX2" fmla="*/ 6095999 w 12174788"/>
                <a:gd name="connsiteY2" fmla="*/ 817112 h 934126"/>
                <a:gd name="connsiteX3" fmla="*/ 12146555 w 12174788"/>
                <a:gd name="connsiteY3" fmla="*/ 17617 h 934126"/>
                <a:gd name="connsiteX4" fmla="*/ 12174788 w 12174788"/>
                <a:gd name="connsiteY4" fmla="*/ 6672 h 934126"/>
                <a:gd name="connsiteX5" fmla="*/ 12174788 w 12174788"/>
                <a:gd name="connsiteY5" fmla="*/ 934126 h 934126"/>
                <a:gd name="connsiteX6" fmla="*/ 0 w 12174788"/>
                <a:gd name="connsiteY6" fmla="*/ 934126 h 934126"/>
                <a:gd name="connsiteX7" fmla="*/ 0 w 12174788"/>
                <a:gd name="connsiteY7" fmla="*/ 647929 h 934126"/>
                <a:gd name="connsiteX8" fmla="*/ 0 w 12174788"/>
                <a:gd name="connsiteY8" fmla="*/ 323965 h 9341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174788" h="934126">
                  <a:moveTo>
                    <a:pt x="0" y="0"/>
                  </a:moveTo>
                  <a:lnTo>
                    <a:pt x="45444" y="17617"/>
                  </a:lnTo>
                  <a:cubicBezTo>
                    <a:pt x="1356717" y="499976"/>
                    <a:pt x="3577333" y="817112"/>
                    <a:pt x="6095999" y="817112"/>
                  </a:cubicBezTo>
                  <a:cubicBezTo>
                    <a:pt x="8614667" y="817112"/>
                    <a:pt x="10835282" y="499976"/>
                    <a:pt x="12146555" y="17617"/>
                  </a:cubicBezTo>
                  <a:lnTo>
                    <a:pt x="12174788" y="6672"/>
                  </a:lnTo>
                  <a:lnTo>
                    <a:pt x="12174788" y="934126"/>
                  </a:lnTo>
                  <a:lnTo>
                    <a:pt x="0" y="934126"/>
                  </a:lnTo>
                  <a:lnTo>
                    <a:pt x="0" y="647929"/>
                  </a:lnTo>
                  <a:lnTo>
                    <a:pt x="0" y="323965"/>
                  </a:lnTo>
                  <a:close/>
                </a:path>
              </a:pathLst>
            </a:custGeom>
            <a:gradFill flip="none" rotWithShape="1">
              <a:gsLst>
                <a:gs pos="0">
                  <a:schemeClr val="accent1"/>
                </a:gs>
                <a:gs pos="100000">
                  <a:schemeClr val="accent2"/>
                </a:gs>
              </a:gsLst>
              <a:lin ang="2700000" scaled="1"/>
              <a:tileRect/>
            </a:gradFill>
            <a:ln>
              <a:noFill/>
            </a:ln>
            <a:effectLst/>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微软雅黑" panose="020B0503020204020204" charset="-122"/>
                <a:ea typeface="微软雅黑" panose="020B0503020204020204" charset="-122"/>
                <a:cs typeface="OPPOSans M" panose="00020600040101010101" pitchFamily="18" charset="-122"/>
              </a:endParaRPr>
            </a:p>
          </p:txBody>
        </p:sp>
      </p:grpSp>
      <p:sp>
        <p:nvSpPr>
          <p:cNvPr id="14" name="知鱼PPT13"/>
          <p:cNvSpPr/>
          <p:nvPr/>
        </p:nvSpPr>
        <p:spPr>
          <a:xfrm rot="13591477">
            <a:off x="3332597" y="5859693"/>
            <a:ext cx="536466" cy="536466"/>
          </a:xfrm>
          <a:prstGeom prst="arc">
            <a:avLst/>
          </a:prstGeom>
          <a:ln w="22225">
            <a:gradFill flip="none" rotWithShape="1">
              <a:gsLst>
                <a:gs pos="0">
                  <a:schemeClr val="accent1">
                    <a:lumMod val="5000"/>
                    <a:lumOff val="95000"/>
                    <a:alpha val="0"/>
                  </a:schemeClr>
                </a:gs>
                <a:gs pos="30000">
                  <a:srgbClr val="FFF2CC"/>
                </a:gs>
                <a:gs pos="100000">
                  <a:schemeClr val="bg1">
                    <a:alpha val="0"/>
                  </a:schemeClr>
                </a:gs>
              </a:gsLst>
              <a:lin ang="5400000" scaled="1"/>
              <a:tileRect/>
            </a:gradFill>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prstClr val="black"/>
              </a:solidFill>
              <a:effectLst/>
              <a:uLnTx/>
              <a:uFillTx/>
              <a:latin typeface="微软雅黑" panose="020B0503020204020204" charset="-122"/>
              <a:ea typeface="微软雅黑" panose="020B0503020204020204" charset="-122"/>
              <a:cs typeface="OPPOSans M" panose="00020600040101010101" pitchFamily="18" charset="-122"/>
            </a:endParaRPr>
          </a:p>
        </p:txBody>
      </p:sp>
      <p:sp>
        <p:nvSpPr>
          <p:cNvPr id="17" name="知鱼PPT14"/>
          <p:cNvSpPr/>
          <p:nvPr/>
        </p:nvSpPr>
        <p:spPr>
          <a:xfrm rot="8008523" flipH="1">
            <a:off x="8405012" y="5859693"/>
            <a:ext cx="536466" cy="536466"/>
          </a:xfrm>
          <a:prstGeom prst="arc">
            <a:avLst/>
          </a:prstGeom>
          <a:ln w="22225">
            <a:gradFill flip="none" rotWithShape="1">
              <a:gsLst>
                <a:gs pos="0">
                  <a:schemeClr val="accent1">
                    <a:lumMod val="5000"/>
                    <a:lumOff val="95000"/>
                    <a:alpha val="0"/>
                  </a:schemeClr>
                </a:gs>
                <a:gs pos="37000">
                  <a:srgbClr val="FFF2CC"/>
                </a:gs>
                <a:gs pos="100000">
                  <a:schemeClr val="bg1">
                    <a:alpha val="0"/>
                  </a:schemeClr>
                </a:gs>
              </a:gsLst>
              <a:lin ang="5400000" scaled="1"/>
              <a:tileRect/>
            </a:gradFill>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prstClr val="black"/>
              </a:solidFill>
              <a:effectLst/>
              <a:uLnTx/>
              <a:uFillTx/>
              <a:latin typeface="微软雅黑" panose="020B0503020204020204" charset="-122"/>
              <a:ea typeface="微软雅黑" panose="020B0503020204020204" charset="-122"/>
              <a:cs typeface="OPPOSans M" panose="00020600040101010101" pitchFamily="18" charset="-122"/>
            </a:endParaRPr>
          </a:p>
        </p:txBody>
      </p:sp>
      <p:grpSp>
        <p:nvGrpSpPr>
          <p:cNvPr id="78" name="组合 77"/>
          <p:cNvGrpSpPr/>
          <p:nvPr/>
        </p:nvGrpSpPr>
        <p:grpSpPr>
          <a:xfrm>
            <a:off x="0" y="0"/>
            <a:ext cx="12195175" cy="685800"/>
            <a:chOff x="0" y="0"/>
            <a:chExt cx="19205" cy="1080"/>
          </a:xfrm>
        </p:grpSpPr>
        <p:sp>
          <p:nvSpPr>
            <p:cNvPr id="3" name="矩形 2"/>
            <p:cNvSpPr/>
            <p:nvPr>
              <p:custDataLst>
                <p:tags r:id="rId44"/>
              </p:custDataLst>
            </p:nvPr>
          </p:nvSpPr>
          <p:spPr>
            <a:xfrm>
              <a:off x="5" y="0"/>
              <a:ext cx="19200" cy="1081"/>
            </a:xfrm>
            <a:prstGeom prst="rect">
              <a:avLst/>
            </a:prstGeom>
            <a:solidFill>
              <a:schemeClr val="bg1">
                <a:lumMod val="95000"/>
              </a:schemeClr>
            </a:solidFill>
            <a:ln>
              <a:noFill/>
            </a:ln>
            <a:effectLst>
              <a:outerShdw blurRad="228600" dist="50800" dir="5400000" algn="t" rotWithShape="0">
                <a:prstClr val="black">
                  <a:alpha val="29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sz="2880" dirty="0">
                <a:solidFill>
                  <a:schemeClr val="bg1">
                    <a:lumMod val="50000"/>
                  </a:schemeClr>
                </a:solidFill>
              </a:endParaRPr>
            </a:p>
          </p:txBody>
        </p:sp>
        <p:sp>
          <p:nvSpPr>
            <p:cNvPr id="67" name="知鱼PPT13-1"/>
            <p:cNvSpPr txBox="1"/>
            <p:nvPr>
              <p:custDataLst>
                <p:tags r:id="rId45"/>
              </p:custDataLst>
            </p:nvPr>
          </p:nvSpPr>
          <p:spPr>
            <a:xfrm>
              <a:off x="869" y="88"/>
              <a:ext cx="1968" cy="822"/>
            </a:xfrm>
            <a:prstGeom prst="rect">
              <a:avLst/>
            </a:prstGeom>
            <a:noFill/>
          </p:spPr>
          <p:txBody>
            <a:bodyPr wrap="none" rtlCol="0">
              <a:spAutoFit/>
            </a:bodyPr>
            <a:lstStyle>
              <a:defPPr>
                <a:defRPr lang="zh-CN"/>
              </a:defPPr>
              <a:lvl1pPr marR="0" lvl="0" indent="0" fontAlgn="auto">
                <a:lnSpc>
                  <a:spcPct val="100000"/>
                </a:lnSpc>
                <a:spcBef>
                  <a:spcPts val="0"/>
                </a:spcBef>
                <a:spcAft>
                  <a:spcPts val="0"/>
                </a:spcAft>
                <a:buClrTx/>
                <a:buSzTx/>
                <a:buFontTx/>
                <a:buNone/>
                <a:defRPr kumimoji="0" sz="2800" b="0" i="0" u="none" strike="noStrike" cap="none" spc="0" normalizeH="0" baseline="0">
                  <a:ln>
                    <a:noFill/>
                  </a:ln>
                  <a:solidFill>
                    <a:schemeClr val="accent1"/>
                  </a:solidFill>
                  <a:effectLst/>
                  <a:uLnTx/>
                  <a:uFillTx/>
                  <a:latin typeface="思源宋体 Heavy" panose="02020900000000000000" pitchFamily="18" charset="-122"/>
                  <a:ea typeface="思源宋体 Heavy" panose="02020900000000000000" pitchFamily="18" charset="-122"/>
                </a:defRPr>
              </a:lvl1pPr>
            </a:lstStyle>
            <a:p>
              <a:r>
                <a:rPr lang="zh-CN" altLang="en-US" b="1" dirty="0">
                  <a:latin typeface="微软雅黑" panose="020B0503020204020204" charset="-122"/>
                  <a:ea typeface="微软雅黑" panose="020B0503020204020204" charset="-122"/>
                  <a:cs typeface="OPPOSans M" panose="00020600040101010101" pitchFamily="18" charset="-122"/>
                  <a:sym typeface="OPPOSans M" panose="00020600040101010101" pitchFamily="18" charset="-122"/>
                </a:rPr>
                <a:t>标题一</a:t>
              </a:r>
              <a:endParaRPr lang="zh-CN" altLang="en-US" b="1" dirty="0">
                <a:latin typeface="微软雅黑" panose="020B0503020204020204" charset="-122"/>
                <a:ea typeface="微软雅黑" panose="020B0503020204020204" charset="-122"/>
                <a:cs typeface="OPPOSans M" panose="00020600040101010101" pitchFamily="18" charset="-122"/>
                <a:sym typeface="OPPOSans M" panose="00020600040101010101" pitchFamily="18" charset="-122"/>
              </a:endParaRPr>
            </a:p>
          </p:txBody>
        </p:sp>
        <p:sp>
          <p:nvSpPr>
            <p:cNvPr id="69" name="知鱼PPT13-3"/>
            <p:cNvSpPr/>
            <p:nvPr/>
          </p:nvSpPr>
          <p:spPr>
            <a:xfrm>
              <a:off x="0" y="209"/>
              <a:ext cx="743" cy="624"/>
            </a:xfrm>
            <a:custGeom>
              <a:avLst/>
              <a:gdLst>
                <a:gd name="connsiteX0" fmla="*/ 468767 w 542071"/>
                <a:gd name="connsiteY0" fmla="*/ 0 h 396240"/>
                <a:gd name="connsiteX1" fmla="*/ 542071 w 542071"/>
                <a:gd name="connsiteY1" fmla="*/ 0 h 396240"/>
                <a:gd name="connsiteX2" fmla="*/ 542071 w 542071"/>
                <a:gd name="connsiteY2" fmla="*/ 396240 h 396240"/>
                <a:gd name="connsiteX3" fmla="*/ 468767 w 542071"/>
                <a:gd name="connsiteY3" fmla="*/ 396240 h 396240"/>
                <a:gd name="connsiteX4" fmla="*/ 0 w 542071"/>
                <a:gd name="connsiteY4" fmla="*/ 0 h 396240"/>
                <a:gd name="connsiteX5" fmla="*/ 431926 w 542071"/>
                <a:gd name="connsiteY5" fmla="*/ 0 h 396240"/>
                <a:gd name="connsiteX6" fmla="*/ 431926 w 542071"/>
                <a:gd name="connsiteY6" fmla="*/ 396240 h 396240"/>
                <a:gd name="connsiteX7" fmla="*/ 0 w 542071"/>
                <a:gd name="connsiteY7" fmla="*/ 396240 h 396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2071" h="396240">
                  <a:moveTo>
                    <a:pt x="468767" y="0"/>
                  </a:moveTo>
                  <a:lnTo>
                    <a:pt x="542071" y="0"/>
                  </a:lnTo>
                  <a:lnTo>
                    <a:pt x="542071" y="396240"/>
                  </a:lnTo>
                  <a:lnTo>
                    <a:pt x="468767" y="396240"/>
                  </a:lnTo>
                  <a:close/>
                  <a:moveTo>
                    <a:pt x="0" y="0"/>
                  </a:moveTo>
                  <a:lnTo>
                    <a:pt x="431926" y="0"/>
                  </a:lnTo>
                  <a:lnTo>
                    <a:pt x="431926" y="396240"/>
                  </a:lnTo>
                  <a:lnTo>
                    <a:pt x="0" y="396240"/>
                  </a:lnTo>
                  <a:close/>
                </a:path>
              </a:pathLst>
            </a:custGeom>
            <a:gradFill flip="none" rotWithShape="1">
              <a:gsLst>
                <a:gs pos="0">
                  <a:schemeClr val="accent2">
                    <a:lumMod val="60000"/>
                    <a:lumOff val="40000"/>
                  </a:schemeClr>
                </a:gs>
                <a:gs pos="85000">
                  <a:schemeClr val="accent2"/>
                </a:gs>
              </a:gsLst>
              <a:lin ang="5400000" scaled="1"/>
              <a:tileRect/>
            </a:gradFill>
            <a:ln>
              <a:noFill/>
            </a:ln>
          </p:spPr>
          <p:style>
            <a:lnRef idx="2">
              <a:schemeClr val="accent1">
                <a:lumMod val="75000"/>
              </a:schemeClr>
            </a:lnRef>
            <a:fillRef idx="1">
              <a:schemeClr val="accent1"/>
            </a:fillRef>
            <a:effectRef idx="0">
              <a:srgbClr val="FFFFFF"/>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OPPOSans M" panose="00020600040101010101" pitchFamily="18" charset="-122"/>
                <a:ea typeface="OPPOSans M" panose="00020600040101010101" pitchFamily="18" charset="-122"/>
                <a:cs typeface="OPPOSans M" panose="00020600040101010101" pitchFamily="18" charset="-122"/>
              </a:endParaRPr>
            </a:p>
          </p:txBody>
        </p:sp>
        <p:pic>
          <p:nvPicPr>
            <p:cNvPr id="5" name="图片 4" descr="logo_01"/>
            <p:cNvPicPr>
              <a:picLocks noChangeAspect="1"/>
            </p:cNvPicPr>
            <p:nvPr/>
          </p:nvPicPr>
          <p:blipFill>
            <a:blip r:embed="rId46"/>
            <a:stretch>
              <a:fillRect/>
            </a:stretch>
          </p:blipFill>
          <p:spPr>
            <a:xfrm>
              <a:off x="15585" y="231"/>
              <a:ext cx="3317" cy="589"/>
            </a:xfrm>
            <a:prstGeom prst="rect">
              <a:avLst/>
            </a:prstGeom>
          </p:spPr>
        </p:pic>
      </p:gr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353" name="知鱼PPT1"/>
          <p:cNvGrpSpPr/>
          <p:nvPr/>
        </p:nvGrpSpPr>
        <p:grpSpPr>
          <a:xfrm>
            <a:off x="0" y="5913057"/>
            <a:ext cx="12192000" cy="944945"/>
            <a:chOff x="0" y="5338061"/>
            <a:chExt cx="12192000" cy="1519942"/>
          </a:xfrm>
        </p:grpSpPr>
        <p:sp>
          <p:nvSpPr>
            <p:cNvPr id="176" name="知鱼PPT1-1"/>
            <p:cNvSpPr/>
            <p:nvPr/>
          </p:nvSpPr>
          <p:spPr>
            <a:xfrm>
              <a:off x="0" y="5338061"/>
              <a:ext cx="12192000" cy="1373889"/>
            </a:xfrm>
            <a:prstGeom prst="rect">
              <a:avLst/>
            </a:prstGeom>
            <a:solidFill>
              <a:schemeClr val="accent3">
                <a:lumMod val="40000"/>
                <a:lumOff val="60000"/>
              </a:schemeClr>
            </a:solidFill>
            <a:ln>
              <a:noFill/>
            </a:ln>
            <a:effectLst>
              <a:outerShdw blurRad="254000" dist="127000" dir="16200000" sx="98000" sy="98000" rotWithShape="0">
                <a:schemeClr val="accent1">
                  <a:alpha val="20000"/>
                </a:schemeClr>
              </a:outerShdw>
            </a:effectLst>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prstClr val="white"/>
                </a:solidFill>
                <a:effectLst/>
                <a:uLnTx/>
                <a:uFillTx/>
                <a:latin typeface="微软雅黑" panose="020B0503020204020204" charset="-122"/>
                <a:ea typeface="微软雅黑" panose="020B0503020204020204" charset="-122"/>
                <a:cs typeface="OPPOSans M" panose="00020600040101010101" pitchFamily="18" charset="-122"/>
              </a:endParaRPr>
            </a:p>
          </p:txBody>
        </p:sp>
        <p:sp>
          <p:nvSpPr>
            <p:cNvPr id="52" name="知鱼PPT1-2"/>
            <p:cNvSpPr/>
            <p:nvPr/>
          </p:nvSpPr>
          <p:spPr>
            <a:xfrm>
              <a:off x="0" y="5484114"/>
              <a:ext cx="12192000" cy="1373889"/>
            </a:xfrm>
            <a:prstGeom prst="rect">
              <a:avLst/>
            </a:prstGeom>
            <a:gradFill flip="none" rotWithShape="1">
              <a:gsLst>
                <a:gs pos="0">
                  <a:schemeClr val="accent1"/>
                </a:gs>
                <a:gs pos="100000">
                  <a:schemeClr val="accent2"/>
                </a:gs>
              </a:gsLst>
              <a:lin ang="2700000" scaled="1"/>
              <a:tileRect/>
            </a:gradFill>
            <a:ln>
              <a:noFill/>
            </a:ln>
            <a:effectLst/>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prstClr val="white"/>
                </a:solidFill>
                <a:effectLst/>
                <a:uLnTx/>
                <a:uFillTx/>
                <a:latin typeface="微软雅黑" panose="020B0503020204020204" charset="-122"/>
                <a:ea typeface="微软雅黑" panose="020B0503020204020204" charset="-122"/>
                <a:cs typeface="OPPOSans M" panose="00020600040101010101" pitchFamily="18" charset="-122"/>
              </a:endParaRPr>
            </a:p>
          </p:txBody>
        </p:sp>
      </p:grpSp>
      <p:grpSp>
        <p:nvGrpSpPr>
          <p:cNvPr id="521" name="知鱼PPT5"/>
          <p:cNvGrpSpPr/>
          <p:nvPr/>
        </p:nvGrpSpPr>
        <p:grpSpPr>
          <a:xfrm>
            <a:off x="2392292" y="6424017"/>
            <a:ext cx="7409510" cy="261610"/>
            <a:chOff x="2547213" y="5304724"/>
            <a:chExt cx="7409510" cy="261610"/>
          </a:xfrm>
        </p:grpSpPr>
        <p:sp>
          <p:nvSpPr>
            <p:cNvPr id="522" name="知鱼PPT5-1"/>
            <p:cNvSpPr txBox="1"/>
            <p:nvPr>
              <p:custDataLst>
                <p:tags r:id="rId1"/>
              </p:custDataLst>
            </p:nvPr>
          </p:nvSpPr>
          <p:spPr>
            <a:xfrm>
              <a:off x="3853875" y="5304724"/>
              <a:ext cx="4796185" cy="261610"/>
            </a:xfrm>
            <a:prstGeom prst="rect">
              <a:avLst/>
            </a:prstGeom>
            <a:noFill/>
            <a:effectLst/>
          </p:spPr>
          <p:txBody>
            <a:bodyPr wrap="none" lIns="0" tIns="0" rIns="0" bIns="0">
              <a:spAutoFit/>
            </a:bodyPr>
            <a:lstStyle>
              <a:defPPr>
                <a:defRPr lang="zh-CN"/>
              </a:defPPr>
              <a:lvl1pPr marR="0" lvl="0" indent="0" algn="ctr" fontAlgn="auto">
                <a:lnSpc>
                  <a:spcPct val="100000"/>
                </a:lnSpc>
                <a:spcBef>
                  <a:spcPts val="0"/>
                </a:spcBef>
                <a:spcAft>
                  <a:spcPts val="0"/>
                </a:spcAft>
                <a:buClrTx/>
                <a:buSzTx/>
                <a:buFontTx/>
                <a:buNone/>
                <a:defRPr kumimoji="0" sz="2000" b="0" i="0" u="none" strike="noStrike" cap="none" spc="0" normalizeH="0" baseline="0">
                  <a:ln>
                    <a:noFill/>
                  </a:ln>
                  <a:gradFill>
                    <a:gsLst>
                      <a:gs pos="0">
                        <a:prstClr val="white"/>
                      </a:gs>
                      <a:gs pos="100000">
                        <a:srgbClr val="FF9933"/>
                      </a:gs>
                    </a:gsLst>
                    <a:lin ang="5400000" scaled="1"/>
                  </a:gradFill>
                  <a:effectLst>
                    <a:outerShdw blurRad="39173" dist="39173" dir="2700000" algn="tl">
                      <a:srgbClr val="000000">
                        <a:alpha val="30000"/>
                      </a:srgbClr>
                    </a:outerShdw>
                  </a:effectLst>
                  <a:uLnTx/>
                  <a:uFillTx/>
                </a:defRPr>
              </a:lvl1pPr>
            </a:lstStyle>
            <a:p>
              <a:pPr lvl="0">
                <a:defRPr/>
              </a:pPr>
              <a:r>
                <a:rPr lang="zh-CN" altLang="en-US" sz="1700" dirty="0">
                  <a:effectLst>
                    <a:outerShdw blurRad="33297" dist="33297" dir="2699988" algn="tl">
                      <a:srgbClr val="000000">
                        <a:alpha val="30000"/>
                      </a:srgbClr>
                    </a:outerShdw>
                  </a:effectLst>
                  <a:latin typeface="微软雅黑" panose="020B0503020204020204" charset="-122"/>
                  <a:ea typeface="微软雅黑" panose="020B0503020204020204" charset="-122"/>
                  <a:cs typeface="OPPOSans H" panose="00020600040101010101" pitchFamily="18" charset="-122"/>
                </a:rPr>
                <a:t>根据需要可酌情增减文字，以便观者准确理解信息</a:t>
              </a:r>
              <a:endParaRPr lang="zh-CN" altLang="en-US" sz="1700" dirty="0">
                <a:effectLst>
                  <a:outerShdw blurRad="33297" dist="33297" dir="2699988" algn="tl">
                    <a:srgbClr val="000000">
                      <a:alpha val="30000"/>
                    </a:srgbClr>
                  </a:outerShdw>
                </a:effectLst>
                <a:latin typeface="微软雅黑" panose="020B0503020204020204" charset="-122"/>
                <a:ea typeface="微软雅黑" panose="020B0503020204020204" charset="-122"/>
                <a:cs typeface="OPPOSans H" panose="00020600040101010101" pitchFamily="18" charset="-122"/>
              </a:endParaRPr>
            </a:p>
          </p:txBody>
        </p:sp>
        <p:grpSp>
          <p:nvGrpSpPr>
            <p:cNvPr id="523" name="组合 522"/>
            <p:cNvGrpSpPr/>
            <p:nvPr/>
          </p:nvGrpSpPr>
          <p:grpSpPr>
            <a:xfrm>
              <a:off x="2547213" y="5415808"/>
              <a:ext cx="7409510" cy="8014"/>
              <a:chOff x="2473795" y="1184952"/>
              <a:chExt cx="7409510" cy="8014"/>
            </a:xfrm>
          </p:grpSpPr>
          <p:cxnSp>
            <p:nvCxnSpPr>
              <p:cNvPr id="524" name="知鱼PPT5-2"/>
              <p:cNvCxnSpPr/>
              <p:nvPr/>
            </p:nvCxnSpPr>
            <p:spPr>
              <a:xfrm flipH="1">
                <a:off x="2473795" y="1192966"/>
                <a:ext cx="1089698" cy="0"/>
              </a:xfrm>
              <a:prstGeom prst="line">
                <a:avLst/>
              </a:prstGeom>
              <a:noFill/>
              <a:ln w="18891" cap="flat" cmpd="sng" algn="ctr">
                <a:gradFill>
                  <a:gsLst>
                    <a:gs pos="0">
                      <a:schemeClr val="accent3">
                        <a:alpha val="0"/>
                      </a:schemeClr>
                    </a:gs>
                    <a:gs pos="100000">
                      <a:schemeClr val="accent3">
                        <a:lumMod val="60000"/>
                        <a:lumOff val="40000"/>
                      </a:schemeClr>
                    </a:gs>
                  </a:gsLst>
                  <a:lin ang="10800000" scaled="0"/>
                </a:gradFill>
                <a:prstDash val="solid"/>
                <a:miter lim="800000"/>
                <a:headEnd type="oval" w="sm" len="sm"/>
              </a:ln>
              <a:effectLst/>
            </p:spPr>
          </p:cxnSp>
          <p:cxnSp>
            <p:nvCxnSpPr>
              <p:cNvPr id="525" name="知鱼PPT5-3"/>
              <p:cNvCxnSpPr/>
              <p:nvPr/>
            </p:nvCxnSpPr>
            <p:spPr>
              <a:xfrm>
                <a:off x="8793607" y="1184952"/>
                <a:ext cx="1089698" cy="0"/>
              </a:xfrm>
              <a:prstGeom prst="line">
                <a:avLst/>
              </a:prstGeom>
              <a:noFill/>
              <a:ln w="18891" cap="flat" cmpd="sng" algn="ctr">
                <a:gradFill>
                  <a:gsLst>
                    <a:gs pos="0">
                      <a:schemeClr val="accent3">
                        <a:alpha val="0"/>
                      </a:schemeClr>
                    </a:gs>
                    <a:gs pos="100000">
                      <a:schemeClr val="accent3">
                        <a:lumMod val="60000"/>
                        <a:lumOff val="40000"/>
                      </a:schemeClr>
                    </a:gs>
                  </a:gsLst>
                  <a:lin ang="10800000" scaled="0"/>
                </a:gradFill>
                <a:prstDash val="solid"/>
                <a:miter lim="800000"/>
                <a:headEnd type="oval" w="sm" len="sm"/>
              </a:ln>
              <a:effectLst/>
            </p:spPr>
          </p:cxnSp>
        </p:grpSp>
      </p:grpSp>
      <p:grpSp>
        <p:nvGrpSpPr>
          <p:cNvPr id="60" name="知鱼PPT6"/>
          <p:cNvGrpSpPr/>
          <p:nvPr/>
        </p:nvGrpSpPr>
        <p:grpSpPr>
          <a:xfrm>
            <a:off x="462168" y="2223821"/>
            <a:ext cx="2665135" cy="4032000"/>
            <a:chOff x="462168" y="2223821"/>
            <a:chExt cx="2665135" cy="4032000"/>
          </a:xfrm>
        </p:grpSpPr>
        <p:sp>
          <p:nvSpPr>
            <p:cNvPr id="177" name="知鱼PPT6-1"/>
            <p:cNvSpPr/>
            <p:nvPr>
              <p:custDataLst>
                <p:tags r:id="rId2"/>
              </p:custDataLst>
            </p:nvPr>
          </p:nvSpPr>
          <p:spPr>
            <a:xfrm>
              <a:off x="462168" y="2223821"/>
              <a:ext cx="2663957" cy="4032000"/>
            </a:xfrm>
            <a:prstGeom prst="roundRect">
              <a:avLst>
                <a:gd name="adj" fmla="val 2774"/>
              </a:avLst>
            </a:prstGeom>
            <a:gradFill flip="none" rotWithShape="1">
              <a:gsLst>
                <a:gs pos="0">
                  <a:schemeClr val="bg1"/>
                </a:gs>
                <a:gs pos="100000">
                  <a:schemeClr val="accent1">
                    <a:lumMod val="5000"/>
                    <a:lumOff val="95000"/>
                  </a:schemeClr>
                </a:gs>
              </a:gsLst>
              <a:lin ang="5400000" scaled="1"/>
              <a:tileRect/>
            </a:gradFill>
            <a:ln w="11201">
              <a:solidFill>
                <a:schemeClr val="accent1">
                  <a:lumMod val="20000"/>
                  <a:lumOff val="80000"/>
                </a:schemeClr>
              </a:solid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wrap="square" lIns="89611" tIns="44806" rIns="89611" bIns="44806"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370" b="0" i="0" u="none" strike="noStrike" kern="1200" cap="none" spc="0" normalizeH="0" baseline="0" noProof="0" dirty="0">
                <a:ln>
                  <a:noFill/>
                </a:ln>
                <a:solidFill>
                  <a:srgbClr val="C91520"/>
                </a:solidFill>
                <a:effectLst/>
                <a:uLnTx/>
                <a:uFillTx/>
                <a:latin typeface="微软雅黑" panose="020B0503020204020204" charset="-122"/>
                <a:ea typeface="微软雅黑" panose="020B0503020204020204" charset="-122"/>
                <a:cs typeface="OPPOSans M" panose="00020600040101010101" pitchFamily="18" charset="-122"/>
              </a:endParaRPr>
            </a:p>
          </p:txBody>
        </p:sp>
        <p:sp>
          <p:nvSpPr>
            <p:cNvPr id="191" name="知鱼PPT6-2"/>
            <p:cNvSpPr/>
            <p:nvPr>
              <p:custDataLst>
                <p:tags r:id="rId3"/>
              </p:custDataLst>
            </p:nvPr>
          </p:nvSpPr>
          <p:spPr>
            <a:xfrm>
              <a:off x="462168" y="2223821"/>
              <a:ext cx="2659909" cy="63872"/>
            </a:xfrm>
            <a:custGeom>
              <a:avLst/>
              <a:gdLst>
                <a:gd name="connsiteX0" fmla="*/ 71874 w 2659909"/>
                <a:gd name="connsiteY0" fmla="*/ 0 h 63872"/>
                <a:gd name="connsiteX1" fmla="*/ 2588035 w 2659909"/>
                <a:gd name="connsiteY1" fmla="*/ 0 h 63872"/>
                <a:gd name="connsiteX2" fmla="*/ 2656126 w 2659909"/>
                <a:gd name="connsiteY2" fmla="*/ 45134 h 63872"/>
                <a:gd name="connsiteX3" fmla="*/ 2659909 w 2659909"/>
                <a:gd name="connsiteY3" fmla="*/ 63872 h 63872"/>
                <a:gd name="connsiteX4" fmla="*/ 0 w 2659909"/>
                <a:gd name="connsiteY4" fmla="*/ 63872 h 63872"/>
                <a:gd name="connsiteX5" fmla="*/ 3783 w 2659909"/>
                <a:gd name="connsiteY5" fmla="*/ 45134 h 63872"/>
                <a:gd name="connsiteX6" fmla="*/ 71874 w 2659909"/>
                <a:gd name="connsiteY6" fmla="*/ 0 h 63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59909" h="63872">
                  <a:moveTo>
                    <a:pt x="71874" y="0"/>
                  </a:moveTo>
                  <a:lnTo>
                    <a:pt x="2588035" y="0"/>
                  </a:lnTo>
                  <a:cubicBezTo>
                    <a:pt x="2618645" y="0"/>
                    <a:pt x="2644908" y="18611"/>
                    <a:pt x="2656126" y="45134"/>
                  </a:cubicBezTo>
                  <a:lnTo>
                    <a:pt x="2659909" y="63872"/>
                  </a:lnTo>
                  <a:lnTo>
                    <a:pt x="0" y="63872"/>
                  </a:lnTo>
                  <a:lnTo>
                    <a:pt x="3783" y="45134"/>
                  </a:lnTo>
                  <a:cubicBezTo>
                    <a:pt x="15002" y="18611"/>
                    <a:pt x="41264" y="0"/>
                    <a:pt x="71874" y="0"/>
                  </a:cubicBezTo>
                  <a:close/>
                </a:path>
              </a:pathLst>
            </a:custGeom>
            <a:solidFill>
              <a:schemeClr val="accent1"/>
            </a:solidFill>
            <a:ln w="15875" cmpd="sng">
              <a:noFill/>
            </a:ln>
            <a:effectLst/>
          </p:spPr>
          <p:style>
            <a:lnRef idx="2">
              <a:schemeClr val="accent1">
                <a:shade val="50000"/>
              </a:schemeClr>
            </a:lnRef>
            <a:fillRef idx="1">
              <a:schemeClr val="accent1"/>
            </a:fillRef>
            <a:effectRef idx="0">
              <a:schemeClr val="accent1"/>
            </a:effectRef>
            <a:fontRef idx="minor">
              <a:schemeClr val="lt1"/>
            </a:fontRef>
          </p:style>
          <p:txBody>
            <a:bodyPr wrap="square" lIns="89611" tIns="44806" rIns="89611" bIns="44806"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765" b="0" i="0" u="none" strike="noStrike" kern="1200" cap="none" spc="0" normalizeH="0" baseline="0" noProof="0" dirty="0">
                <a:ln>
                  <a:noFill/>
                </a:ln>
                <a:solidFill>
                  <a:prstClr val="white"/>
                </a:solidFill>
                <a:effectLst/>
                <a:uLnTx/>
                <a:uFillTx/>
                <a:latin typeface="微软雅黑" panose="020B0503020204020204" charset="-122"/>
                <a:ea typeface="微软雅黑" panose="020B0503020204020204" charset="-122"/>
                <a:cs typeface="OPPOSans M" panose="00020600040101010101" pitchFamily="18" charset="-122"/>
              </a:endParaRPr>
            </a:p>
          </p:txBody>
        </p:sp>
        <p:sp>
          <p:nvSpPr>
            <p:cNvPr id="184" name="知鱼PPT6-3"/>
            <p:cNvSpPr/>
            <p:nvPr/>
          </p:nvSpPr>
          <p:spPr>
            <a:xfrm>
              <a:off x="540430" y="2754392"/>
              <a:ext cx="2507433" cy="1497266"/>
            </a:xfrm>
            <a:prstGeom prst="rect">
              <a:avLst/>
            </a:prstGeom>
            <a:solidFill>
              <a:sysClr val="window" lastClr="FFFFFF"/>
            </a:solidFill>
            <a:ln w="12700" cap="flat" cmpd="sng" algn="ctr">
              <a:noFill/>
              <a:prstDash val="solid"/>
              <a:miter lim="800000"/>
            </a:ln>
            <a:effectLst>
              <a:outerShdw blurRad="50800" dist="38100" dir="2700000" algn="tl" rotWithShape="0">
                <a:schemeClr val="accent1">
                  <a:lumMod val="75000"/>
                  <a:alpha val="40000"/>
                </a:schemeClr>
              </a:outerShdw>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dirty="0">
                <a:ln>
                  <a:noFill/>
                </a:ln>
                <a:solidFill>
                  <a:prstClr val="white"/>
                </a:solidFill>
                <a:effectLst/>
                <a:uLnTx/>
                <a:uFillTx/>
                <a:latin typeface="微软雅黑" panose="020B0503020204020204" charset="-122"/>
                <a:ea typeface="微软雅黑" panose="020B0503020204020204" charset="-122"/>
                <a:cs typeface="OPPOSans M" panose="00020600040101010101" pitchFamily="18" charset="-122"/>
              </a:endParaRPr>
            </a:p>
          </p:txBody>
        </p:sp>
        <p:grpSp>
          <p:nvGrpSpPr>
            <p:cNvPr id="27" name="组合 26"/>
            <p:cNvGrpSpPr/>
            <p:nvPr/>
          </p:nvGrpSpPr>
          <p:grpSpPr>
            <a:xfrm>
              <a:off x="625088" y="4458581"/>
              <a:ext cx="2273540" cy="1639054"/>
              <a:chOff x="-3202793" y="3890733"/>
              <a:chExt cx="2273540" cy="1639054"/>
            </a:xfrm>
          </p:grpSpPr>
          <p:grpSp>
            <p:nvGrpSpPr>
              <p:cNvPr id="28" name="组合 27"/>
              <p:cNvGrpSpPr/>
              <p:nvPr/>
            </p:nvGrpSpPr>
            <p:grpSpPr>
              <a:xfrm>
                <a:off x="-3202793" y="3890733"/>
                <a:ext cx="2273540" cy="723627"/>
                <a:chOff x="1275437" y="2820853"/>
                <a:chExt cx="2273540" cy="723627"/>
              </a:xfrm>
            </p:grpSpPr>
            <p:sp>
              <p:nvSpPr>
                <p:cNvPr id="35" name="知鱼PPT6-4"/>
                <p:cNvSpPr/>
                <p:nvPr>
                  <p:custDataLst>
                    <p:tags r:id="rId4"/>
                  </p:custDataLst>
                </p:nvPr>
              </p:nvSpPr>
              <p:spPr>
                <a:xfrm>
                  <a:off x="1275437" y="2872517"/>
                  <a:ext cx="147762" cy="147762"/>
                </a:xfrm>
                <a:prstGeom prst="ellipse">
                  <a:avLst/>
                </a:prstGeom>
                <a:gradFill flip="none" rotWithShape="1">
                  <a:gsLst>
                    <a:gs pos="23000">
                      <a:schemeClr val="accent1"/>
                    </a:gs>
                    <a:gs pos="100000">
                      <a:schemeClr val="accent2"/>
                    </a:gs>
                  </a:gsLst>
                  <a:path path="circle">
                    <a:fillToRect l="100000" t="100000"/>
                  </a:path>
                  <a:tileRect r="-100000" b="-100000"/>
                </a:gradFill>
                <a:ln w="38100">
                  <a:noFill/>
                </a:ln>
                <a:effectLst/>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lIns="81779" tIns="40890" rIns="81779" bIns="40890" numCol="1" spcCol="0" rtlCol="0" fromWordArt="0" anchor="ctr" anchorCtr="0" forceAA="0" compatLnSpc="1">
                  <a:no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745" b="0" i="0" u="none" strike="noStrike" kern="1200" cap="none" spc="0" normalizeH="0" baseline="0" noProof="0" dirty="0">
                      <a:ln>
                        <a:noFill/>
                      </a:ln>
                      <a:solidFill>
                        <a:prstClr val="white"/>
                      </a:solidFill>
                      <a:effectLst/>
                      <a:uLnTx/>
                      <a:uFillTx/>
                      <a:latin typeface="微软雅黑" panose="020B0503020204020204" charset="-122"/>
                      <a:ea typeface="微软雅黑" panose="020B0503020204020204" charset="-122"/>
                      <a:cs typeface="OPPOSans M" panose="00020600040101010101" pitchFamily="18" charset="-122"/>
                    </a:rPr>
                    <a:t>✔</a:t>
                  </a:r>
                  <a:endParaRPr kumimoji="0" lang="zh-CN" altLang="en-US" sz="745" b="0" i="0" u="none" strike="noStrike" kern="1200" cap="none" spc="0" normalizeH="0" baseline="0" noProof="0" dirty="0">
                    <a:ln>
                      <a:noFill/>
                    </a:ln>
                    <a:solidFill>
                      <a:prstClr val="white"/>
                    </a:solidFill>
                    <a:effectLst/>
                    <a:uLnTx/>
                    <a:uFillTx/>
                    <a:latin typeface="微软雅黑" panose="020B0503020204020204" charset="-122"/>
                    <a:ea typeface="微软雅黑" panose="020B0503020204020204" charset="-122"/>
                    <a:cs typeface="OPPOSans M" panose="00020600040101010101" pitchFamily="18" charset="-122"/>
                  </a:endParaRPr>
                </a:p>
              </p:txBody>
            </p:sp>
            <p:sp>
              <p:nvSpPr>
                <p:cNvPr id="36" name="知鱼PPT6-5"/>
                <p:cNvSpPr txBox="1"/>
                <p:nvPr>
                  <p:custDataLst>
                    <p:tags r:id="rId5"/>
                  </p:custDataLst>
                </p:nvPr>
              </p:nvSpPr>
              <p:spPr>
                <a:xfrm>
                  <a:off x="1428723" y="3053803"/>
                  <a:ext cx="2120254" cy="490677"/>
                </a:xfrm>
                <a:prstGeom prst="rect">
                  <a:avLst/>
                </a:prstGeom>
                <a:noFill/>
                <a:effectLst/>
              </p:spPr>
              <p:txBody>
                <a:bodyPr wrap="square" lIns="75721" tIns="37861" rIns="75721" bIns="37861">
                  <a:spAutoFit/>
                </a:bodyPr>
                <a:lstStyle>
                  <a:defPPr>
                    <a:defRPr lang="zh-CN"/>
                  </a:defPPr>
                  <a:lvl1pPr marR="0" lvl="0" indent="0" fontAlgn="auto">
                    <a:lnSpc>
                      <a:spcPct val="110000"/>
                    </a:lnSpc>
                    <a:spcBef>
                      <a:spcPts val="0"/>
                    </a:spcBef>
                    <a:spcAft>
                      <a:spcPts val="0"/>
                    </a:spcAft>
                    <a:buClrTx/>
                    <a:buSzTx/>
                    <a:buFontTx/>
                    <a:buNone/>
                    <a:defRPr kumimoji="0" sz="1400" b="0" i="0" u="none" strike="noStrike" cap="none" spc="0" normalizeH="0" baseline="0">
                      <a:ln>
                        <a:noFill/>
                      </a:ln>
                      <a:solidFill>
                        <a:prstClr val="black">
                          <a:lumMod val="75000"/>
                          <a:lumOff val="25000"/>
                        </a:prstClr>
                      </a:solidFill>
                      <a:effectLst/>
                      <a:uLnTx/>
                      <a:uFillTx/>
                    </a:defRPr>
                  </a:lvl1pPr>
                </a:lstStyle>
                <a:p>
                  <a:pPr lvl="0" algn="just">
                    <a:defRPr/>
                  </a:pPr>
                  <a:r>
                    <a:rPr lang="zh-CN" altLang="en-US" sz="1240" dirty="0">
                      <a:latin typeface="微软雅黑" panose="020B0503020204020204" charset="-122"/>
                      <a:ea typeface="微软雅黑" panose="020B0503020204020204" charset="-122"/>
                      <a:cs typeface="OPPOSans M" panose="00020600040101010101" pitchFamily="18" charset="-122"/>
                    </a:rPr>
                    <a:t>单击此处输入你的正文，文字是您思想的提炼。</a:t>
                  </a:r>
                  <a:endParaRPr kumimoji="0" lang="zh-CN" altLang="en-US" sz="1240" b="0" i="0" u="none" strike="noStrike" kern="1200" cap="none" spc="0" normalizeH="0" baseline="0" noProof="0" dirty="0">
                    <a:ln>
                      <a:noFill/>
                    </a:ln>
                    <a:solidFill>
                      <a:prstClr val="black">
                        <a:lumMod val="75000"/>
                        <a:lumOff val="25000"/>
                      </a:prstClr>
                    </a:solidFill>
                    <a:effectLst/>
                    <a:uLnTx/>
                    <a:uFillTx/>
                    <a:latin typeface="微软雅黑" panose="020B0503020204020204" charset="-122"/>
                    <a:ea typeface="微软雅黑" panose="020B0503020204020204" charset="-122"/>
                    <a:cs typeface="OPPOSans M" panose="00020600040101010101" pitchFamily="18" charset="-122"/>
                  </a:endParaRPr>
                </a:p>
              </p:txBody>
            </p:sp>
            <p:sp>
              <p:nvSpPr>
                <p:cNvPr id="37" name="知鱼PPT6-6"/>
                <p:cNvSpPr txBox="1"/>
                <p:nvPr>
                  <p:custDataLst>
                    <p:tags r:id="rId6"/>
                  </p:custDataLst>
                </p:nvPr>
              </p:nvSpPr>
              <p:spPr>
                <a:xfrm>
                  <a:off x="1428724" y="2820853"/>
                  <a:ext cx="1602036" cy="275106"/>
                </a:xfrm>
                <a:prstGeom prst="rect">
                  <a:avLst/>
                </a:prstGeom>
                <a:noFill/>
                <a:effectLst/>
              </p:spPr>
              <p:txBody>
                <a:bodyPr wrap="none" lIns="75721" tIns="37861" rIns="75721" bIns="37861" rtlCol="0" anchor="t">
                  <a:spAutoFit/>
                </a:bodyPr>
                <a:lstStyle>
                  <a:defPPr>
                    <a:defRPr lang="zh-CN"/>
                  </a:defPPr>
                  <a:lvl1pPr>
                    <a:lnSpc>
                      <a:spcPct val="90000"/>
                    </a:lnSpc>
                    <a:spcAft>
                      <a:spcPts val="0"/>
                    </a:spcAft>
                    <a:buClrTx/>
                    <a:buSzTx/>
                    <a:buFontTx/>
                    <a:defRPr sz="1700">
                      <a:gradFill flip="none" rotWithShape="1">
                        <a:gsLst>
                          <a:gs pos="49000">
                            <a:schemeClr val="accent1">
                              <a:lumMod val="100000"/>
                            </a:schemeClr>
                          </a:gs>
                          <a:gs pos="100000">
                            <a:schemeClr val="accent1">
                              <a:lumMod val="90000"/>
                            </a:schemeClr>
                          </a:gs>
                        </a:gsLst>
                        <a:lin ang="2700000" scaled="1"/>
                        <a:tileRect/>
                      </a:gradFill>
                      <a:effectLst>
                        <a:outerShdw blurRad="228600" dist="114300" dir="5400000" algn="t" rotWithShape="0">
                          <a:schemeClr val="accent2">
                            <a:lumMod val="75000"/>
                            <a:alpha val="10000"/>
                          </a:schemeClr>
                        </a:outerShdw>
                      </a:effectLst>
                    </a:defRPr>
                  </a:lvl1pPr>
                </a:lstStyle>
                <a:p>
                  <a:pPr lvl="0">
                    <a:defRPr/>
                  </a:pPr>
                  <a:r>
                    <a:rPr lang="zh-CN" altLang="en-US" sz="1410" b="1" dirty="0">
                      <a:gradFill flip="none" rotWithShape="1">
                        <a:gsLst>
                          <a:gs pos="49000">
                            <a:srgbClr val="C91520">
                              <a:lumMod val="100000"/>
                            </a:srgbClr>
                          </a:gs>
                          <a:gs pos="100000">
                            <a:srgbClr val="C91520">
                              <a:lumMod val="90000"/>
                            </a:srgbClr>
                          </a:gs>
                        </a:gsLst>
                        <a:lin ang="2700000" scaled="1"/>
                        <a:tileRect/>
                      </a:gradFill>
                      <a:effectLst>
                        <a:outerShdw blurRad="189304" dist="94652" dir="5400000" algn="t" rotWithShape="0">
                          <a:srgbClr val="A8121B">
                            <a:lumMod val="75000"/>
                            <a:alpha val="10000"/>
                          </a:srgbClr>
                        </a:outerShdw>
                      </a:effectLst>
                      <a:latin typeface="微软雅黑" panose="020B0503020204020204" charset="-122"/>
                      <a:ea typeface="微软雅黑" panose="020B0503020204020204" charset="-122"/>
                      <a:cs typeface="OPPOSans M" panose="00020600040101010101" pitchFamily="18" charset="-122"/>
                    </a:rPr>
                    <a:t>添加标题文本内容</a:t>
                  </a:r>
                  <a:endParaRPr lang="zh-CN" altLang="en-US" sz="1410" b="1" dirty="0">
                    <a:gradFill flip="none" rotWithShape="1">
                      <a:gsLst>
                        <a:gs pos="49000">
                          <a:srgbClr val="C91520">
                            <a:lumMod val="100000"/>
                          </a:srgbClr>
                        </a:gs>
                        <a:gs pos="100000">
                          <a:srgbClr val="C91520">
                            <a:lumMod val="90000"/>
                          </a:srgbClr>
                        </a:gs>
                      </a:gsLst>
                      <a:lin ang="2700000" scaled="1"/>
                      <a:tileRect/>
                    </a:gradFill>
                    <a:effectLst>
                      <a:outerShdw blurRad="189304" dist="94652" dir="5400000" algn="t" rotWithShape="0">
                        <a:srgbClr val="A8121B">
                          <a:lumMod val="75000"/>
                          <a:alpha val="10000"/>
                        </a:srgbClr>
                      </a:outerShdw>
                    </a:effectLst>
                    <a:latin typeface="微软雅黑" panose="020B0503020204020204" charset="-122"/>
                    <a:ea typeface="微软雅黑" panose="020B0503020204020204" charset="-122"/>
                    <a:cs typeface="OPPOSans M" panose="00020600040101010101" pitchFamily="18" charset="-122"/>
                  </a:endParaRPr>
                </a:p>
              </p:txBody>
            </p:sp>
          </p:grpSp>
          <p:grpSp>
            <p:nvGrpSpPr>
              <p:cNvPr id="29" name="组合 28"/>
              <p:cNvGrpSpPr/>
              <p:nvPr/>
            </p:nvGrpSpPr>
            <p:grpSpPr>
              <a:xfrm>
                <a:off x="-3202793" y="4806159"/>
                <a:ext cx="2273540" cy="723628"/>
                <a:chOff x="1275437" y="2630824"/>
                <a:chExt cx="2273540" cy="723628"/>
              </a:xfrm>
            </p:grpSpPr>
            <p:sp>
              <p:nvSpPr>
                <p:cNvPr id="31" name="知鱼PPT6-7"/>
                <p:cNvSpPr/>
                <p:nvPr>
                  <p:custDataLst>
                    <p:tags r:id="rId7"/>
                  </p:custDataLst>
                </p:nvPr>
              </p:nvSpPr>
              <p:spPr>
                <a:xfrm>
                  <a:off x="1275437" y="2682489"/>
                  <a:ext cx="147762" cy="147762"/>
                </a:xfrm>
                <a:prstGeom prst="ellipse">
                  <a:avLst/>
                </a:prstGeom>
                <a:gradFill flip="none" rotWithShape="1">
                  <a:gsLst>
                    <a:gs pos="23000">
                      <a:schemeClr val="accent1"/>
                    </a:gs>
                    <a:gs pos="100000">
                      <a:schemeClr val="accent2"/>
                    </a:gs>
                  </a:gsLst>
                  <a:path path="circle">
                    <a:fillToRect l="100000" t="100000"/>
                  </a:path>
                  <a:tileRect r="-100000" b="-100000"/>
                </a:gradFill>
                <a:ln w="38100">
                  <a:noFill/>
                </a:ln>
                <a:effectLst/>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lIns="81779" tIns="40890" rIns="81779" bIns="40890" numCol="1" spcCol="0" rtlCol="0" fromWordArt="0" anchor="ctr" anchorCtr="0" forceAA="0" compatLnSpc="1">
                  <a:no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745" b="0" i="0" u="none" strike="noStrike" kern="1200" cap="none" spc="0" normalizeH="0" baseline="0" noProof="0" dirty="0">
                      <a:ln>
                        <a:noFill/>
                      </a:ln>
                      <a:solidFill>
                        <a:prstClr val="white"/>
                      </a:solidFill>
                      <a:effectLst/>
                      <a:uLnTx/>
                      <a:uFillTx/>
                      <a:latin typeface="微软雅黑" panose="020B0503020204020204" charset="-122"/>
                      <a:ea typeface="微软雅黑" panose="020B0503020204020204" charset="-122"/>
                      <a:cs typeface="OPPOSans M" panose="00020600040101010101" pitchFamily="18" charset="-122"/>
                    </a:rPr>
                    <a:t>✔</a:t>
                  </a:r>
                  <a:endParaRPr kumimoji="0" lang="zh-CN" altLang="en-US" sz="745" b="0" i="0" u="none" strike="noStrike" kern="1200" cap="none" spc="0" normalizeH="0" baseline="0" noProof="0" dirty="0">
                    <a:ln>
                      <a:noFill/>
                    </a:ln>
                    <a:solidFill>
                      <a:prstClr val="white"/>
                    </a:solidFill>
                    <a:effectLst/>
                    <a:uLnTx/>
                    <a:uFillTx/>
                    <a:latin typeface="微软雅黑" panose="020B0503020204020204" charset="-122"/>
                    <a:ea typeface="微软雅黑" panose="020B0503020204020204" charset="-122"/>
                    <a:cs typeface="OPPOSans M" panose="00020600040101010101" pitchFamily="18" charset="-122"/>
                  </a:endParaRPr>
                </a:p>
              </p:txBody>
            </p:sp>
            <p:sp>
              <p:nvSpPr>
                <p:cNvPr id="32" name="知鱼PPT6-8"/>
                <p:cNvSpPr txBox="1"/>
                <p:nvPr>
                  <p:custDataLst>
                    <p:tags r:id="rId8"/>
                  </p:custDataLst>
                </p:nvPr>
              </p:nvSpPr>
              <p:spPr>
                <a:xfrm>
                  <a:off x="1428723" y="2863775"/>
                  <a:ext cx="2120254" cy="490677"/>
                </a:xfrm>
                <a:prstGeom prst="rect">
                  <a:avLst/>
                </a:prstGeom>
                <a:noFill/>
                <a:effectLst/>
              </p:spPr>
              <p:txBody>
                <a:bodyPr wrap="square" lIns="75721" tIns="37861" rIns="75721" bIns="37861">
                  <a:spAutoFit/>
                </a:bodyPr>
                <a:lstStyle>
                  <a:defPPr>
                    <a:defRPr lang="zh-CN"/>
                  </a:defPPr>
                  <a:lvl1pPr marR="0" lvl="0" indent="0" fontAlgn="auto">
                    <a:lnSpc>
                      <a:spcPct val="110000"/>
                    </a:lnSpc>
                    <a:spcBef>
                      <a:spcPts val="0"/>
                    </a:spcBef>
                    <a:spcAft>
                      <a:spcPts val="0"/>
                    </a:spcAft>
                    <a:buClrTx/>
                    <a:buSzTx/>
                    <a:buFontTx/>
                    <a:buNone/>
                    <a:defRPr kumimoji="0" sz="1400" b="0" i="0" u="none" strike="noStrike" cap="none" spc="0" normalizeH="0" baseline="0">
                      <a:ln>
                        <a:noFill/>
                      </a:ln>
                      <a:solidFill>
                        <a:prstClr val="black">
                          <a:lumMod val="75000"/>
                          <a:lumOff val="25000"/>
                        </a:prstClr>
                      </a:solidFill>
                      <a:effectLst/>
                      <a:uLnTx/>
                      <a:uFillTx/>
                    </a:defRPr>
                  </a:lvl1pPr>
                </a:lstStyle>
                <a:p>
                  <a:pPr lvl="0" algn="just">
                    <a:defRPr/>
                  </a:pPr>
                  <a:r>
                    <a:rPr lang="zh-CN" altLang="en-US" sz="1240" dirty="0">
                      <a:latin typeface="微软雅黑" panose="020B0503020204020204" charset="-122"/>
                      <a:ea typeface="微软雅黑" panose="020B0503020204020204" charset="-122"/>
                      <a:cs typeface="OPPOSans M" panose="00020600040101010101" pitchFamily="18" charset="-122"/>
                    </a:rPr>
                    <a:t>请尽量言简意赅阐述观点，根据需要酌情增减文字。</a:t>
                  </a:r>
                  <a:endParaRPr kumimoji="0" lang="zh-CN" altLang="en-US" sz="1240" b="0" i="0" u="none" strike="noStrike" kern="1200" cap="none" spc="0" normalizeH="0" baseline="0" noProof="0" dirty="0">
                    <a:ln>
                      <a:noFill/>
                    </a:ln>
                    <a:solidFill>
                      <a:prstClr val="black">
                        <a:lumMod val="75000"/>
                        <a:lumOff val="25000"/>
                      </a:prstClr>
                    </a:solidFill>
                    <a:effectLst/>
                    <a:uLnTx/>
                    <a:uFillTx/>
                    <a:latin typeface="微软雅黑" panose="020B0503020204020204" charset="-122"/>
                    <a:ea typeface="微软雅黑" panose="020B0503020204020204" charset="-122"/>
                    <a:cs typeface="OPPOSans M" panose="00020600040101010101" pitchFamily="18" charset="-122"/>
                  </a:endParaRPr>
                </a:p>
              </p:txBody>
            </p:sp>
            <p:sp>
              <p:nvSpPr>
                <p:cNvPr id="33" name="知鱼PPT6-9"/>
                <p:cNvSpPr txBox="1"/>
                <p:nvPr>
                  <p:custDataLst>
                    <p:tags r:id="rId9"/>
                  </p:custDataLst>
                </p:nvPr>
              </p:nvSpPr>
              <p:spPr>
                <a:xfrm>
                  <a:off x="1428724" y="2630824"/>
                  <a:ext cx="1602036" cy="275106"/>
                </a:xfrm>
                <a:prstGeom prst="rect">
                  <a:avLst/>
                </a:prstGeom>
                <a:noFill/>
                <a:effectLst/>
              </p:spPr>
              <p:txBody>
                <a:bodyPr wrap="none" lIns="75721" tIns="37861" rIns="75721" bIns="37861" rtlCol="0" anchor="t">
                  <a:spAutoFit/>
                </a:bodyPr>
                <a:lstStyle>
                  <a:defPPr>
                    <a:defRPr lang="zh-CN"/>
                  </a:defPPr>
                  <a:lvl1pPr>
                    <a:lnSpc>
                      <a:spcPct val="90000"/>
                    </a:lnSpc>
                    <a:spcAft>
                      <a:spcPts val="0"/>
                    </a:spcAft>
                    <a:buClrTx/>
                    <a:buSzTx/>
                    <a:buFontTx/>
                    <a:defRPr sz="1700">
                      <a:gradFill flip="none" rotWithShape="1">
                        <a:gsLst>
                          <a:gs pos="49000">
                            <a:schemeClr val="accent1">
                              <a:lumMod val="100000"/>
                            </a:schemeClr>
                          </a:gs>
                          <a:gs pos="100000">
                            <a:schemeClr val="accent1">
                              <a:lumMod val="90000"/>
                            </a:schemeClr>
                          </a:gs>
                        </a:gsLst>
                        <a:lin ang="2700000" scaled="1"/>
                        <a:tileRect/>
                      </a:gradFill>
                      <a:effectLst>
                        <a:outerShdw blurRad="228600" dist="114300" dir="5400000" algn="t" rotWithShape="0">
                          <a:schemeClr val="accent2">
                            <a:lumMod val="75000"/>
                            <a:alpha val="10000"/>
                          </a:schemeClr>
                        </a:outerShdw>
                      </a:effectLst>
                    </a:defRPr>
                  </a:lvl1pPr>
                </a:lstStyle>
                <a:p>
                  <a:pPr lvl="0">
                    <a:defRPr/>
                  </a:pPr>
                  <a:r>
                    <a:rPr lang="zh-CN" altLang="en-US" sz="1410" b="1" dirty="0">
                      <a:gradFill flip="none" rotWithShape="1">
                        <a:gsLst>
                          <a:gs pos="49000">
                            <a:srgbClr val="C91520">
                              <a:lumMod val="100000"/>
                            </a:srgbClr>
                          </a:gs>
                          <a:gs pos="100000">
                            <a:srgbClr val="C91520">
                              <a:lumMod val="90000"/>
                            </a:srgbClr>
                          </a:gs>
                        </a:gsLst>
                        <a:lin ang="2700000" scaled="1"/>
                        <a:tileRect/>
                      </a:gradFill>
                      <a:effectLst>
                        <a:outerShdw blurRad="189304" dist="94652" dir="5400000" algn="t" rotWithShape="0">
                          <a:srgbClr val="A8121B">
                            <a:lumMod val="75000"/>
                            <a:alpha val="10000"/>
                          </a:srgbClr>
                        </a:outerShdw>
                      </a:effectLst>
                      <a:latin typeface="微软雅黑" panose="020B0503020204020204" charset="-122"/>
                      <a:ea typeface="微软雅黑" panose="020B0503020204020204" charset="-122"/>
                      <a:cs typeface="OPPOSans M" panose="00020600040101010101" pitchFamily="18" charset="-122"/>
                    </a:rPr>
                    <a:t>添加标题文本内容</a:t>
                  </a:r>
                  <a:endParaRPr lang="zh-CN" altLang="en-US" sz="1410" b="1" dirty="0">
                    <a:gradFill flip="none" rotWithShape="1">
                      <a:gsLst>
                        <a:gs pos="49000">
                          <a:srgbClr val="C91520">
                            <a:lumMod val="100000"/>
                          </a:srgbClr>
                        </a:gs>
                        <a:gs pos="100000">
                          <a:srgbClr val="C91520">
                            <a:lumMod val="90000"/>
                          </a:srgbClr>
                        </a:gs>
                      </a:gsLst>
                      <a:lin ang="2700000" scaled="1"/>
                      <a:tileRect/>
                    </a:gradFill>
                    <a:effectLst>
                      <a:outerShdw blurRad="189304" dist="94652" dir="5400000" algn="t" rotWithShape="0">
                        <a:srgbClr val="A8121B">
                          <a:lumMod val="75000"/>
                          <a:alpha val="10000"/>
                        </a:srgbClr>
                      </a:outerShdw>
                    </a:effectLst>
                    <a:latin typeface="微软雅黑" panose="020B0503020204020204" charset="-122"/>
                    <a:ea typeface="微软雅黑" panose="020B0503020204020204" charset="-122"/>
                    <a:cs typeface="OPPOSans M" panose="00020600040101010101" pitchFamily="18" charset="-122"/>
                  </a:endParaRPr>
                </a:p>
              </p:txBody>
            </p:sp>
          </p:grpSp>
          <p:cxnSp>
            <p:nvCxnSpPr>
              <p:cNvPr id="30" name="知鱼PPT6-10"/>
              <p:cNvCxnSpPr/>
              <p:nvPr/>
            </p:nvCxnSpPr>
            <p:spPr>
              <a:xfrm>
                <a:off x="-3169111" y="4695919"/>
                <a:ext cx="2206177" cy="0"/>
              </a:xfrm>
              <a:prstGeom prst="line">
                <a:avLst/>
              </a:prstGeom>
              <a:ln w="10517">
                <a:solidFill>
                  <a:schemeClr val="bg1">
                    <a:lumMod val="65000"/>
                  </a:schemeClr>
                </a:solidFill>
                <a:prstDash val="dash"/>
              </a:ln>
              <a:effectLst/>
            </p:spPr>
            <p:style>
              <a:lnRef idx="1">
                <a:schemeClr val="accent1"/>
              </a:lnRef>
              <a:fillRef idx="0">
                <a:schemeClr val="accent1"/>
              </a:fillRef>
              <a:effectRef idx="0">
                <a:schemeClr val="accent1"/>
              </a:effectRef>
              <a:fontRef idx="minor">
                <a:schemeClr val="tx1"/>
              </a:fontRef>
            </p:style>
          </p:cxnSp>
        </p:grpSp>
        <p:grpSp>
          <p:nvGrpSpPr>
            <p:cNvPr id="50" name="组合 49"/>
            <p:cNvGrpSpPr/>
            <p:nvPr/>
          </p:nvGrpSpPr>
          <p:grpSpPr>
            <a:xfrm>
              <a:off x="486878" y="2333585"/>
              <a:ext cx="2640425" cy="428625"/>
              <a:chOff x="551930" y="4090676"/>
              <a:chExt cx="2640425" cy="428625"/>
            </a:xfrm>
          </p:grpSpPr>
          <p:sp>
            <p:nvSpPr>
              <p:cNvPr id="51" name="知鱼PPT6-11"/>
              <p:cNvSpPr txBox="1"/>
              <p:nvPr/>
            </p:nvSpPr>
            <p:spPr>
              <a:xfrm>
                <a:off x="1089822" y="4090676"/>
                <a:ext cx="1564640" cy="428625"/>
              </a:xfrm>
              <a:prstGeom prst="rect">
                <a:avLst/>
              </a:prstGeom>
              <a:noFill/>
              <a:effectLst/>
            </p:spPr>
            <p:txBody>
              <a:bodyPr wrap="none" lIns="96780" tIns="48390" rIns="96780" bIns="48390">
                <a:spAutoFit/>
              </a:bodyPr>
              <a:lstStyle>
                <a:defPPr>
                  <a:defRPr lang="zh-CN"/>
                </a:defPPr>
                <a:lvl1pPr marR="0" lvl="0" indent="0" fontAlgn="auto">
                  <a:lnSpc>
                    <a:spcPct val="120000"/>
                  </a:lnSpc>
                  <a:spcBef>
                    <a:spcPts val="0"/>
                  </a:spcBef>
                  <a:spcAft>
                    <a:spcPts val="0"/>
                  </a:spcAft>
                  <a:buClrTx/>
                  <a:buSzTx/>
                  <a:buFontTx/>
                  <a:buNone/>
                  <a:defRPr kumimoji="0" sz="1370" b="0" i="0" u="none" strike="noStrike" cap="none" spc="0" normalizeH="0" baseline="0">
                    <a:ln>
                      <a:noFill/>
                    </a:ln>
                    <a:solidFill>
                      <a:schemeClr val="accent1">
                        <a:alpha val="90000"/>
                      </a:schemeClr>
                    </a:solidFill>
                    <a:effectLst/>
                    <a:uLnTx/>
                    <a:uFillTx/>
                  </a:defRPr>
                </a:lvl1pPr>
              </a:lstStyle>
              <a:p>
                <a:pPr marL="0" marR="0" lvl="0" indent="0" algn="ctr" defTabSz="914400" rtl="0" eaLnBrk="1" fontAlgn="auto" latinLnBrk="0" hangingPunct="1">
                  <a:lnSpc>
                    <a:spcPct val="120000"/>
                  </a:lnSpc>
                  <a:spcBef>
                    <a:spcPts val="0"/>
                  </a:spcBef>
                  <a:spcAft>
                    <a:spcPts val="0"/>
                  </a:spcAft>
                  <a:buClrTx/>
                  <a:buSzTx/>
                  <a:buFontTx/>
                  <a:buNone/>
                  <a:defRPr/>
                </a:pPr>
                <a:r>
                  <a:rPr kumimoji="0" lang="zh-CN" altLang="en-US" sz="1800" b="1" i="0" u="none" strike="noStrike" kern="1200" cap="none" spc="0" normalizeH="0" baseline="0" noProof="0" dirty="0">
                    <a:ln>
                      <a:noFill/>
                    </a:ln>
                    <a:solidFill>
                      <a:srgbClr val="C91520">
                        <a:alpha val="90000"/>
                      </a:srgbClr>
                    </a:solidFill>
                    <a:effectLst/>
                    <a:uLnTx/>
                    <a:uFillTx/>
                    <a:latin typeface="微软雅黑" panose="020B0503020204020204" charset="-122"/>
                    <a:ea typeface="微软雅黑" panose="020B0503020204020204" charset="-122"/>
                    <a:cs typeface="OPPOSans M" panose="00020600040101010101" pitchFamily="18" charset="-122"/>
                  </a:rPr>
                  <a:t>单击添加标题</a:t>
                </a:r>
                <a:endParaRPr kumimoji="0" lang="zh-CN" altLang="en-US" sz="1800" b="1" i="0" u="none" strike="noStrike" kern="1200" cap="none" spc="0" normalizeH="0" baseline="0" noProof="0" dirty="0">
                  <a:ln>
                    <a:noFill/>
                  </a:ln>
                  <a:solidFill>
                    <a:srgbClr val="C91520">
                      <a:alpha val="90000"/>
                    </a:srgbClr>
                  </a:solidFill>
                  <a:effectLst/>
                  <a:uLnTx/>
                  <a:uFillTx/>
                  <a:latin typeface="微软雅黑" panose="020B0503020204020204" charset="-122"/>
                  <a:ea typeface="微软雅黑" panose="020B0503020204020204" charset="-122"/>
                  <a:cs typeface="OPPOSans M" panose="00020600040101010101" pitchFamily="18" charset="-122"/>
                </a:endParaRPr>
              </a:p>
            </p:txBody>
          </p:sp>
          <p:grpSp>
            <p:nvGrpSpPr>
              <p:cNvPr id="53" name="组合 52"/>
              <p:cNvGrpSpPr/>
              <p:nvPr/>
            </p:nvGrpSpPr>
            <p:grpSpPr>
              <a:xfrm>
                <a:off x="551930" y="4265773"/>
                <a:ext cx="2640425" cy="58250"/>
                <a:chOff x="551930" y="4265773"/>
                <a:chExt cx="2640425" cy="58250"/>
              </a:xfrm>
            </p:grpSpPr>
            <p:grpSp>
              <p:nvGrpSpPr>
                <p:cNvPr id="54" name="组合 53"/>
                <p:cNvGrpSpPr/>
                <p:nvPr/>
              </p:nvGrpSpPr>
              <p:grpSpPr>
                <a:xfrm>
                  <a:off x="2726987" y="4265773"/>
                  <a:ext cx="465368" cy="46012"/>
                  <a:chOff x="3240810" y="1175378"/>
                  <a:chExt cx="465368" cy="46012"/>
                </a:xfrm>
              </p:grpSpPr>
              <p:cxnSp>
                <p:nvCxnSpPr>
                  <p:cNvPr id="58" name="知鱼PPT6-12"/>
                  <p:cNvCxnSpPr/>
                  <p:nvPr/>
                </p:nvCxnSpPr>
                <p:spPr>
                  <a:xfrm>
                    <a:off x="3240810" y="1175378"/>
                    <a:ext cx="203290" cy="0"/>
                  </a:xfrm>
                  <a:prstGeom prst="line">
                    <a:avLst/>
                  </a:prstGeom>
                  <a:ln w="10465" cap="rnd">
                    <a:gradFill>
                      <a:gsLst>
                        <a:gs pos="0">
                          <a:schemeClr val="accent1">
                            <a:lumMod val="60000"/>
                            <a:lumOff val="40000"/>
                          </a:schemeClr>
                        </a:gs>
                        <a:gs pos="83000">
                          <a:schemeClr val="accent1">
                            <a:lumMod val="60000"/>
                            <a:lumOff val="40000"/>
                            <a:alpha val="0"/>
                          </a:schemeClr>
                        </a:gs>
                      </a:gsLst>
                      <a:lin ang="0" scaled="0"/>
                    </a:gradFill>
                  </a:ln>
                  <a:effectLst/>
                </p:spPr>
                <p:style>
                  <a:lnRef idx="1">
                    <a:schemeClr val="accent1"/>
                  </a:lnRef>
                  <a:fillRef idx="0">
                    <a:schemeClr val="accent1"/>
                  </a:fillRef>
                  <a:effectRef idx="0">
                    <a:schemeClr val="accent1"/>
                  </a:effectRef>
                  <a:fontRef idx="minor">
                    <a:schemeClr val="tx1"/>
                  </a:fontRef>
                </p:style>
              </p:cxnSp>
              <p:cxnSp>
                <p:nvCxnSpPr>
                  <p:cNvPr id="59" name="知鱼PPT6-13"/>
                  <p:cNvCxnSpPr/>
                  <p:nvPr/>
                </p:nvCxnSpPr>
                <p:spPr>
                  <a:xfrm>
                    <a:off x="3289267" y="1221390"/>
                    <a:ext cx="416911" cy="0"/>
                  </a:xfrm>
                  <a:prstGeom prst="line">
                    <a:avLst/>
                  </a:prstGeom>
                  <a:ln w="20930" cap="rnd">
                    <a:gradFill>
                      <a:gsLst>
                        <a:gs pos="0">
                          <a:schemeClr val="accent1">
                            <a:lumMod val="60000"/>
                            <a:lumOff val="40000"/>
                            <a:alpha val="22000"/>
                          </a:schemeClr>
                        </a:gs>
                        <a:gs pos="83000">
                          <a:schemeClr val="accent1">
                            <a:lumMod val="60000"/>
                            <a:lumOff val="40000"/>
                            <a:alpha val="0"/>
                          </a:schemeClr>
                        </a:gs>
                      </a:gsLst>
                      <a:lin ang="0" scaled="0"/>
                    </a:gradFill>
                  </a:ln>
                  <a:effectLst/>
                </p:spPr>
                <p:style>
                  <a:lnRef idx="1">
                    <a:schemeClr val="accent1"/>
                  </a:lnRef>
                  <a:fillRef idx="0">
                    <a:schemeClr val="accent1"/>
                  </a:fillRef>
                  <a:effectRef idx="0">
                    <a:schemeClr val="accent1"/>
                  </a:effectRef>
                  <a:fontRef idx="minor">
                    <a:schemeClr val="tx1"/>
                  </a:fontRef>
                </p:style>
              </p:cxnSp>
            </p:grpSp>
            <p:grpSp>
              <p:nvGrpSpPr>
                <p:cNvPr id="55" name="组合 54"/>
                <p:cNvGrpSpPr/>
                <p:nvPr/>
              </p:nvGrpSpPr>
              <p:grpSpPr>
                <a:xfrm flipH="1">
                  <a:off x="551930" y="4278011"/>
                  <a:ext cx="465366" cy="46012"/>
                  <a:chOff x="3240812" y="1175378"/>
                  <a:chExt cx="465366" cy="46012"/>
                </a:xfrm>
              </p:grpSpPr>
              <p:cxnSp>
                <p:nvCxnSpPr>
                  <p:cNvPr id="56" name="知鱼PPT6-14"/>
                  <p:cNvCxnSpPr/>
                  <p:nvPr/>
                </p:nvCxnSpPr>
                <p:spPr>
                  <a:xfrm>
                    <a:off x="3240812" y="1175378"/>
                    <a:ext cx="203290" cy="0"/>
                  </a:xfrm>
                  <a:prstGeom prst="line">
                    <a:avLst/>
                  </a:prstGeom>
                  <a:ln w="10465" cap="rnd">
                    <a:gradFill>
                      <a:gsLst>
                        <a:gs pos="0">
                          <a:schemeClr val="accent1">
                            <a:lumMod val="60000"/>
                            <a:lumOff val="40000"/>
                          </a:schemeClr>
                        </a:gs>
                        <a:gs pos="83000">
                          <a:schemeClr val="accent1">
                            <a:lumMod val="60000"/>
                            <a:lumOff val="40000"/>
                            <a:alpha val="0"/>
                          </a:schemeClr>
                        </a:gs>
                      </a:gsLst>
                      <a:lin ang="0" scaled="0"/>
                    </a:gradFill>
                  </a:ln>
                  <a:effectLst/>
                </p:spPr>
                <p:style>
                  <a:lnRef idx="1">
                    <a:schemeClr val="accent1"/>
                  </a:lnRef>
                  <a:fillRef idx="0">
                    <a:schemeClr val="accent1"/>
                  </a:fillRef>
                  <a:effectRef idx="0">
                    <a:schemeClr val="accent1"/>
                  </a:effectRef>
                  <a:fontRef idx="minor">
                    <a:schemeClr val="tx1"/>
                  </a:fontRef>
                </p:style>
              </p:cxnSp>
              <p:cxnSp>
                <p:nvCxnSpPr>
                  <p:cNvPr id="57" name="知鱼PPT6-15"/>
                  <p:cNvCxnSpPr/>
                  <p:nvPr/>
                </p:nvCxnSpPr>
                <p:spPr>
                  <a:xfrm>
                    <a:off x="3289267" y="1221390"/>
                    <a:ext cx="416911" cy="0"/>
                  </a:xfrm>
                  <a:prstGeom prst="line">
                    <a:avLst/>
                  </a:prstGeom>
                  <a:ln w="20930" cap="rnd">
                    <a:gradFill>
                      <a:gsLst>
                        <a:gs pos="0">
                          <a:schemeClr val="accent1">
                            <a:lumMod val="60000"/>
                            <a:lumOff val="40000"/>
                            <a:alpha val="22000"/>
                          </a:schemeClr>
                        </a:gs>
                        <a:gs pos="83000">
                          <a:schemeClr val="accent1">
                            <a:lumMod val="60000"/>
                            <a:lumOff val="40000"/>
                            <a:alpha val="0"/>
                          </a:schemeClr>
                        </a:gs>
                      </a:gsLst>
                      <a:lin ang="0" scaled="0"/>
                    </a:gradFill>
                  </a:ln>
                  <a:effectLst/>
                </p:spPr>
                <p:style>
                  <a:lnRef idx="1">
                    <a:schemeClr val="accent1"/>
                  </a:lnRef>
                  <a:fillRef idx="0">
                    <a:schemeClr val="accent1"/>
                  </a:fillRef>
                  <a:effectRef idx="0">
                    <a:schemeClr val="accent1"/>
                  </a:effectRef>
                  <a:fontRef idx="minor">
                    <a:schemeClr val="tx1"/>
                  </a:fontRef>
                </p:style>
              </p:cxnSp>
            </p:grpSp>
          </p:grpSp>
        </p:grpSp>
      </p:grpSp>
      <p:grpSp>
        <p:nvGrpSpPr>
          <p:cNvPr id="61" name="知鱼PPT7"/>
          <p:cNvGrpSpPr/>
          <p:nvPr/>
        </p:nvGrpSpPr>
        <p:grpSpPr>
          <a:xfrm>
            <a:off x="3333835" y="2223821"/>
            <a:ext cx="2665135" cy="4032000"/>
            <a:chOff x="462168" y="2223821"/>
            <a:chExt cx="2665135" cy="4032000"/>
          </a:xfrm>
        </p:grpSpPr>
        <p:sp>
          <p:nvSpPr>
            <p:cNvPr id="62" name="知鱼PPT7-1"/>
            <p:cNvSpPr/>
            <p:nvPr>
              <p:custDataLst>
                <p:tags r:id="rId10"/>
              </p:custDataLst>
            </p:nvPr>
          </p:nvSpPr>
          <p:spPr>
            <a:xfrm>
              <a:off x="462168" y="2223821"/>
              <a:ext cx="2663957" cy="4032000"/>
            </a:xfrm>
            <a:prstGeom prst="roundRect">
              <a:avLst>
                <a:gd name="adj" fmla="val 2774"/>
              </a:avLst>
            </a:prstGeom>
            <a:gradFill flip="none" rotWithShape="1">
              <a:gsLst>
                <a:gs pos="0">
                  <a:schemeClr val="bg1"/>
                </a:gs>
                <a:gs pos="100000">
                  <a:schemeClr val="accent1">
                    <a:lumMod val="5000"/>
                    <a:lumOff val="95000"/>
                  </a:schemeClr>
                </a:gs>
              </a:gsLst>
              <a:lin ang="5400000" scaled="1"/>
              <a:tileRect/>
            </a:gradFill>
            <a:ln w="11201">
              <a:solidFill>
                <a:schemeClr val="accent1">
                  <a:lumMod val="20000"/>
                  <a:lumOff val="80000"/>
                </a:schemeClr>
              </a:solid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wrap="square" lIns="89611" tIns="44806" rIns="89611" bIns="44806"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370" b="0" i="0" u="none" strike="noStrike" kern="1200" cap="none" spc="0" normalizeH="0" baseline="0" noProof="0" dirty="0">
                <a:ln>
                  <a:noFill/>
                </a:ln>
                <a:solidFill>
                  <a:srgbClr val="C91520"/>
                </a:solidFill>
                <a:effectLst/>
                <a:uLnTx/>
                <a:uFillTx/>
                <a:latin typeface="微软雅黑" panose="020B0503020204020204" charset="-122"/>
                <a:ea typeface="微软雅黑" panose="020B0503020204020204" charset="-122"/>
                <a:cs typeface="OPPOSans M" panose="00020600040101010101" pitchFamily="18" charset="-122"/>
              </a:endParaRPr>
            </a:p>
          </p:txBody>
        </p:sp>
        <p:sp>
          <p:nvSpPr>
            <p:cNvPr id="63" name="知鱼PPT7-2"/>
            <p:cNvSpPr/>
            <p:nvPr>
              <p:custDataLst>
                <p:tags r:id="rId11"/>
              </p:custDataLst>
            </p:nvPr>
          </p:nvSpPr>
          <p:spPr>
            <a:xfrm>
              <a:off x="462168" y="2223821"/>
              <a:ext cx="2659909" cy="63872"/>
            </a:xfrm>
            <a:custGeom>
              <a:avLst/>
              <a:gdLst>
                <a:gd name="connsiteX0" fmla="*/ 71874 w 2659909"/>
                <a:gd name="connsiteY0" fmla="*/ 0 h 63872"/>
                <a:gd name="connsiteX1" fmla="*/ 2588035 w 2659909"/>
                <a:gd name="connsiteY1" fmla="*/ 0 h 63872"/>
                <a:gd name="connsiteX2" fmla="*/ 2656126 w 2659909"/>
                <a:gd name="connsiteY2" fmla="*/ 45134 h 63872"/>
                <a:gd name="connsiteX3" fmla="*/ 2659909 w 2659909"/>
                <a:gd name="connsiteY3" fmla="*/ 63872 h 63872"/>
                <a:gd name="connsiteX4" fmla="*/ 0 w 2659909"/>
                <a:gd name="connsiteY4" fmla="*/ 63872 h 63872"/>
                <a:gd name="connsiteX5" fmla="*/ 3783 w 2659909"/>
                <a:gd name="connsiteY5" fmla="*/ 45134 h 63872"/>
                <a:gd name="connsiteX6" fmla="*/ 71874 w 2659909"/>
                <a:gd name="connsiteY6" fmla="*/ 0 h 63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59909" h="63872">
                  <a:moveTo>
                    <a:pt x="71874" y="0"/>
                  </a:moveTo>
                  <a:lnTo>
                    <a:pt x="2588035" y="0"/>
                  </a:lnTo>
                  <a:cubicBezTo>
                    <a:pt x="2618645" y="0"/>
                    <a:pt x="2644908" y="18611"/>
                    <a:pt x="2656126" y="45134"/>
                  </a:cubicBezTo>
                  <a:lnTo>
                    <a:pt x="2659909" y="63872"/>
                  </a:lnTo>
                  <a:lnTo>
                    <a:pt x="0" y="63872"/>
                  </a:lnTo>
                  <a:lnTo>
                    <a:pt x="3783" y="45134"/>
                  </a:lnTo>
                  <a:cubicBezTo>
                    <a:pt x="15002" y="18611"/>
                    <a:pt x="41264" y="0"/>
                    <a:pt x="71874" y="0"/>
                  </a:cubicBezTo>
                  <a:close/>
                </a:path>
              </a:pathLst>
            </a:custGeom>
            <a:solidFill>
              <a:schemeClr val="accent1"/>
            </a:solidFill>
            <a:ln w="15875" cmpd="sng">
              <a:noFill/>
            </a:ln>
            <a:effectLst/>
          </p:spPr>
          <p:style>
            <a:lnRef idx="2">
              <a:schemeClr val="accent1">
                <a:shade val="50000"/>
              </a:schemeClr>
            </a:lnRef>
            <a:fillRef idx="1">
              <a:schemeClr val="accent1"/>
            </a:fillRef>
            <a:effectRef idx="0">
              <a:schemeClr val="accent1"/>
            </a:effectRef>
            <a:fontRef idx="minor">
              <a:schemeClr val="lt1"/>
            </a:fontRef>
          </p:style>
          <p:txBody>
            <a:bodyPr wrap="square" lIns="89611" tIns="44806" rIns="89611" bIns="44806"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765" b="0" i="0" u="none" strike="noStrike" kern="1200" cap="none" spc="0" normalizeH="0" baseline="0" noProof="0" dirty="0">
                <a:ln>
                  <a:noFill/>
                </a:ln>
                <a:solidFill>
                  <a:prstClr val="white"/>
                </a:solidFill>
                <a:effectLst/>
                <a:uLnTx/>
                <a:uFillTx/>
                <a:latin typeface="微软雅黑" panose="020B0503020204020204" charset="-122"/>
                <a:ea typeface="微软雅黑" panose="020B0503020204020204" charset="-122"/>
                <a:cs typeface="OPPOSans M" panose="00020600040101010101" pitchFamily="18" charset="-122"/>
              </a:endParaRPr>
            </a:p>
          </p:txBody>
        </p:sp>
        <p:sp>
          <p:nvSpPr>
            <p:cNvPr id="478" name="知鱼PPT7-3"/>
            <p:cNvSpPr/>
            <p:nvPr/>
          </p:nvSpPr>
          <p:spPr>
            <a:xfrm>
              <a:off x="540430" y="2754392"/>
              <a:ext cx="2507433" cy="1497266"/>
            </a:xfrm>
            <a:prstGeom prst="rect">
              <a:avLst/>
            </a:prstGeom>
            <a:solidFill>
              <a:sysClr val="window" lastClr="FFFFFF"/>
            </a:solidFill>
            <a:ln w="12700" cap="flat" cmpd="sng" algn="ctr">
              <a:noFill/>
              <a:prstDash val="solid"/>
              <a:miter lim="800000"/>
            </a:ln>
            <a:effectLst>
              <a:outerShdw blurRad="50800" dist="38100" dir="2700000" algn="tl" rotWithShape="0">
                <a:schemeClr val="accent1">
                  <a:lumMod val="75000"/>
                  <a:alpha val="40000"/>
                </a:schemeClr>
              </a:outerShdw>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dirty="0">
                <a:ln>
                  <a:noFill/>
                </a:ln>
                <a:solidFill>
                  <a:prstClr val="white"/>
                </a:solidFill>
                <a:effectLst/>
                <a:uLnTx/>
                <a:uFillTx/>
                <a:latin typeface="微软雅黑" panose="020B0503020204020204" charset="-122"/>
                <a:ea typeface="微软雅黑" panose="020B0503020204020204" charset="-122"/>
                <a:cs typeface="OPPOSans M" panose="00020600040101010101" pitchFamily="18" charset="-122"/>
              </a:endParaRPr>
            </a:p>
          </p:txBody>
        </p:sp>
        <p:grpSp>
          <p:nvGrpSpPr>
            <p:cNvPr id="459" name="组合 458"/>
            <p:cNvGrpSpPr/>
            <p:nvPr/>
          </p:nvGrpSpPr>
          <p:grpSpPr>
            <a:xfrm>
              <a:off x="625088" y="4458581"/>
              <a:ext cx="2273540" cy="1639900"/>
              <a:chOff x="-3202793" y="3890733"/>
              <a:chExt cx="2273540" cy="1639900"/>
            </a:xfrm>
          </p:grpSpPr>
          <p:grpSp>
            <p:nvGrpSpPr>
              <p:cNvPr id="469" name="组合 468"/>
              <p:cNvGrpSpPr/>
              <p:nvPr/>
            </p:nvGrpSpPr>
            <p:grpSpPr>
              <a:xfrm>
                <a:off x="-3202793" y="3890733"/>
                <a:ext cx="2273540" cy="724473"/>
                <a:chOff x="1275437" y="2820853"/>
                <a:chExt cx="2273540" cy="724473"/>
              </a:xfrm>
            </p:grpSpPr>
            <p:sp>
              <p:nvSpPr>
                <p:cNvPr id="475" name="知鱼PPT7-4"/>
                <p:cNvSpPr/>
                <p:nvPr>
                  <p:custDataLst>
                    <p:tags r:id="rId12"/>
                  </p:custDataLst>
                </p:nvPr>
              </p:nvSpPr>
              <p:spPr>
                <a:xfrm>
                  <a:off x="1275437" y="2872517"/>
                  <a:ext cx="147762" cy="147762"/>
                </a:xfrm>
                <a:prstGeom prst="ellipse">
                  <a:avLst/>
                </a:prstGeom>
                <a:gradFill flip="none" rotWithShape="1">
                  <a:gsLst>
                    <a:gs pos="23000">
                      <a:schemeClr val="accent1"/>
                    </a:gs>
                    <a:gs pos="100000">
                      <a:schemeClr val="accent2"/>
                    </a:gs>
                  </a:gsLst>
                  <a:path path="circle">
                    <a:fillToRect l="100000" t="100000"/>
                  </a:path>
                  <a:tileRect r="-100000" b="-100000"/>
                </a:gradFill>
                <a:ln w="38100">
                  <a:noFill/>
                </a:ln>
                <a:effectLst/>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lIns="81779" tIns="40890" rIns="81779" bIns="40890" numCol="1" spcCol="0" rtlCol="0" fromWordArt="0" anchor="ctr" anchorCtr="0" forceAA="0" compatLnSpc="1">
                  <a:no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745" b="0" i="0" u="none" strike="noStrike" kern="1200" cap="none" spc="0" normalizeH="0" baseline="0" noProof="0" dirty="0">
                      <a:ln>
                        <a:noFill/>
                      </a:ln>
                      <a:solidFill>
                        <a:prstClr val="white"/>
                      </a:solidFill>
                      <a:effectLst/>
                      <a:uLnTx/>
                      <a:uFillTx/>
                      <a:latin typeface="微软雅黑" panose="020B0503020204020204" charset="-122"/>
                      <a:ea typeface="微软雅黑" panose="020B0503020204020204" charset="-122"/>
                      <a:cs typeface="OPPOSans M" panose="00020600040101010101" pitchFamily="18" charset="-122"/>
                    </a:rPr>
                    <a:t>✔</a:t>
                  </a:r>
                  <a:endParaRPr kumimoji="0" lang="zh-CN" altLang="en-US" sz="745" b="0" i="0" u="none" strike="noStrike" kern="1200" cap="none" spc="0" normalizeH="0" baseline="0" noProof="0" dirty="0">
                    <a:ln>
                      <a:noFill/>
                    </a:ln>
                    <a:solidFill>
                      <a:prstClr val="white"/>
                    </a:solidFill>
                    <a:effectLst/>
                    <a:uLnTx/>
                    <a:uFillTx/>
                    <a:latin typeface="微软雅黑" panose="020B0503020204020204" charset="-122"/>
                    <a:ea typeface="微软雅黑" panose="020B0503020204020204" charset="-122"/>
                    <a:cs typeface="OPPOSans M" panose="00020600040101010101" pitchFamily="18" charset="-122"/>
                  </a:endParaRPr>
                </a:p>
              </p:txBody>
            </p:sp>
            <p:sp>
              <p:nvSpPr>
                <p:cNvPr id="476" name="知鱼PPT7-5"/>
                <p:cNvSpPr txBox="1"/>
                <p:nvPr>
                  <p:custDataLst>
                    <p:tags r:id="rId13"/>
                  </p:custDataLst>
                </p:nvPr>
              </p:nvSpPr>
              <p:spPr>
                <a:xfrm>
                  <a:off x="1428723" y="3053803"/>
                  <a:ext cx="2120254" cy="491523"/>
                </a:xfrm>
                <a:prstGeom prst="rect">
                  <a:avLst/>
                </a:prstGeom>
                <a:noFill/>
                <a:effectLst/>
              </p:spPr>
              <p:txBody>
                <a:bodyPr wrap="square" lIns="75721" tIns="37861" rIns="75721" bIns="37861">
                  <a:spAutoFit/>
                </a:bodyPr>
                <a:lstStyle>
                  <a:defPPr>
                    <a:defRPr lang="zh-CN"/>
                  </a:defPPr>
                  <a:lvl1pPr marR="0" lvl="0" indent="0" fontAlgn="auto">
                    <a:lnSpc>
                      <a:spcPct val="110000"/>
                    </a:lnSpc>
                    <a:spcBef>
                      <a:spcPts val="0"/>
                    </a:spcBef>
                    <a:spcAft>
                      <a:spcPts val="0"/>
                    </a:spcAft>
                    <a:buClrTx/>
                    <a:buSzTx/>
                    <a:buFontTx/>
                    <a:buNone/>
                    <a:defRPr kumimoji="0" sz="1400" b="0" i="0" u="none" strike="noStrike" cap="none" spc="0" normalizeH="0" baseline="0">
                      <a:ln>
                        <a:noFill/>
                      </a:ln>
                      <a:solidFill>
                        <a:prstClr val="black">
                          <a:lumMod val="75000"/>
                          <a:lumOff val="25000"/>
                        </a:prstClr>
                      </a:solidFill>
                      <a:effectLst/>
                      <a:uLnTx/>
                      <a:uFillTx/>
                    </a:defRPr>
                  </a:lvl1pPr>
                </a:lstStyle>
                <a:p>
                  <a:pPr lvl="0" algn="just">
                    <a:defRPr/>
                  </a:pPr>
                  <a:r>
                    <a:rPr lang="zh-CN" altLang="en-US" sz="1240" dirty="0">
                      <a:latin typeface="微软雅黑" panose="020B0503020204020204" charset="-122"/>
                      <a:ea typeface="微软雅黑" panose="020B0503020204020204" charset="-122"/>
                      <a:cs typeface="OPPOSans M" panose="00020600040101010101" pitchFamily="18" charset="-122"/>
                    </a:rPr>
                    <a:t>单击此处输入你的正文，文字是您思想的提炼。</a:t>
                  </a:r>
                  <a:endParaRPr lang="zh-CN" altLang="en-US" sz="1240" dirty="0">
                    <a:latin typeface="微软雅黑" panose="020B0503020204020204" charset="-122"/>
                    <a:ea typeface="微软雅黑" panose="020B0503020204020204" charset="-122"/>
                    <a:cs typeface="OPPOSans M" panose="00020600040101010101" pitchFamily="18" charset="-122"/>
                  </a:endParaRPr>
                </a:p>
              </p:txBody>
            </p:sp>
            <p:sp>
              <p:nvSpPr>
                <p:cNvPr id="477" name="知鱼PPT7-6"/>
                <p:cNvSpPr txBox="1"/>
                <p:nvPr>
                  <p:custDataLst>
                    <p:tags r:id="rId14"/>
                  </p:custDataLst>
                </p:nvPr>
              </p:nvSpPr>
              <p:spPr>
                <a:xfrm>
                  <a:off x="1428724" y="2820853"/>
                  <a:ext cx="1602036" cy="275106"/>
                </a:xfrm>
                <a:prstGeom prst="rect">
                  <a:avLst/>
                </a:prstGeom>
                <a:noFill/>
                <a:effectLst/>
              </p:spPr>
              <p:txBody>
                <a:bodyPr wrap="none" lIns="75721" tIns="37861" rIns="75721" bIns="37861" rtlCol="0" anchor="t">
                  <a:spAutoFit/>
                </a:bodyPr>
                <a:lstStyle>
                  <a:defPPr>
                    <a:defRPr lang="zh-CN"/>
                  </a:defPPr>
                  <a:lvl1pPr>
                    <a:lnSpc>
                      <a:spcPct val="90000"/>
                    </a:lnSpc>
                    <a:spcAft>
                      <a:spcPts val="0"/>
                    </a:spcAft>
                    <a:buClrTx/>
                    <a:buSzTx/>
                    <a:buFontTx/>
                    <a:defRPr sz="1700">
                      <a:gradFill flip="none" rotWithShape="1">
                        <a:gsLst>
                          <a:gs pos="49000">
                            <a:schemeClr val="accent1">
                              <a:lumMod val="100000"/>
                            </a:schemeClr>
                          </a:gs>
                          <a:gs pos="100000">
                            <a:schemeClr val="accent1">
                              <a:lumMod val="90000"/>
                            </a:schemeClr>
                          </a:gs>
                        </a:gsLst>
                        <a:lin ang="2700000" scaled="1"/>
                        <a:tileRect/>
                      </a:gradFill>
                      <a:effectLst>
                        <a:outerShdw blurRad="228600" dist="114300" dir="5400000" algn="t" rotWithShape="0">
                          <a:schemeClr val="accent2">
                            <a:lumMod val="75000"/>
                            <a:alpha val="10000"/>
                          </a:schemeClr>
                        </a:outerShdw>
                      </a:effectLst>
                    </a:defRPr>
                  </a:lvl1pPr>
                </a:lstStyle>
                <a:p>
                  <a:pPr lvl="0">
                    <a:defRPr/>
                  </a:pPr>
                  <a:r>
                    <a:rPr lang="zh-CN" altLang="en-US" sz="1410" b="1" dirty="0">
                      <a:gradFill flip="none" rotWithShape="1">
                        <a:gsLst>
                          <a:gs pos="49000">
                            <a:srgbClr val="C91520">
                              <a:lumMod val="100000"/>
                            </a:srgbClr>
                          </a:gs>
                          <a:gs pos="100000">
                            <a:srgbClr val="C91520">
                              <a:lumMod val="90000"/>
                            </a:srgbClr>
                          </a:gs>
                        </a:gsLst>
                        <a:lin ang="2700000" scaled="1"/>
                        <a:tileRect/>
                      </a:gradFill>
                      <a:effectLst>
                        <a:outerShdw blurRad="189304" dist="94652" dir="5400000" algn="t" rotWithShape="0">
                          <a:srgbClr val="A8121B">
                            <a:lumMod val="75000"/>
                            <a:alpha val="10000"/>
                          </a:srgbClr>
                        </a:outerShdw>
                      </a:effectLst>
                      <a:latin typeface="微软雅黑" panose="020B0503020204020204" charset="-122"/>
                      <a:ea typeface="微软雅黑" panose="020B0503020204020204" charset="-122"/>
                      <a:cs typeface="OPPOSans M" panose="00020600040101010101" pitchFamily="18" charset="-122"/>
                    </a:rPr>
                    <a:t>添加标题文本内容</a:t>
                  </a:r>
                  <a:endParaRPr lang="zh-CN" altLang="en-US" sz="1410" b="1" dirty="0">
                    <a:gradFill flip="none" rotWithShape="1">
                      <a:gsLst>
                        <a:gs pos="49000">
                          <a:srgbClr val="C91520">
                            <a:lumMod val="100000"/>
                          </a:srgbClr>
                        </a:gs>
                        <a:gs pos="100000">
                          <a:srgbClr val="C91520">
                            <a:lumMod val="90000"/>
                          </a:srgbClr>
                        </a:gs>
                      </a:gsLst>
                      <a:lin ang="2700000" scaled="1"/>
                      <a:tileRect/>
                    </a:gradFill>
                    <a:effectLst>
                      <a:outerShdw blurRad="189304" dist="94652" dir="5400000" algn="t" rotWithShape="0">
                        <a:srgbClr val="A8121B">
                          <a:lumMod val="75000"/>
                          <a:alpha val="10000"/>
                        </a:srgbClr>
                      </a:outerShdw>
                    </a:effectLst>
                    <a:latin typeface="微软雅黑" panose="020B0503020204020204" charset="-122"/>
                    <a:ea typeface="微软雅黑" panose="020B0503020204020204" charset="-122"/>
                    <a:cs typeface="OPPOSans M" panose="00020600040101010101" pitchFamily="18" charset="-122"/>
                  </a:endParaRPr>
                </a:p>
              </p:txBody>
            </p:sp>
          </p:grpSp>
          <p:grpSp>
            <p:nvGrpSpPr>
              <p:cNvPr id="470" name="组合 469"/>
              <p:cNvGrpSpPr/>
              <p:nvPr/>
            </p:nvGrpSpPr>
            <p:grpSpPr>
              <a:xfrm>
                <a:off x="-3202793" y="4806159"/>
                <a:ext cx="2273540" cy="724474"/>
                <a:chOff x="1275437" y="2630824"/>
                <a:chExt cx="2273540" cy="724474"/>
              </a:xfrm>
            </p:grpSpPr>
            <p:sp>
              <p:nvSpPr>
                <p:cNvPr id="472" name="知鱼PPT7-7"/>
                <p:cNvSpPr/>
                <p:nvPr>
                  <p:custDataLst>
                    <p:tags r:id="rId15"/>
                  </p:custDataLst>
                </p:nvPr>
              </p:nvSpPr>
              <p:spPr>
                <a:xfrm>
                  <a:off x="1275437" y="2682489"/>
                  <a:ext cx="147762" cy="147762"/>
                </a:xfrm>
                <a:prstGeom prst="ellipse">
                  <a:avLst/>
                </a:prstGeom>
                <a:gradFill flip="none" rotWithShape="1">
                  <a:gsLst>
                    <a:gs pos="23000">
                      <a:schemeClr val="accent1"/>
                    </a:gs>
                    <a:gs pos="100000">
                      <a:schemeClr val="accent2"/>
                    </a:gs>
                  </a:gsLst>
                  <a:path path="circle">
                    <a:fillToRect l="100000" t="100000"/>
                  </a:path>
                  <a:tileRect r="-100000" b="-100000"/>
                </a:gradFill>
                <a:ln w="38100">
                  <a:noFill/>
                </a:ln>
                <a:effectLst/>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lIns="81779" tIns="40890" rIns="81779" bIns="40890" numCol="1" spcCol="0" rtlCol="0" fromWordArt="0" anchor="ctr" anchorCtr="0" forceAA="0" compatLnSpc="1">
                  <a:no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745" b="0" i="0" u="none" strike="noStrike" kern="1200" cap="none" spc="0" normalizeH="0" baseline="0" noProof="0" dirty="0">
                      <a:ln>
                        <a:noFill/>
                      </a:ln>
                      <a:solidFill>
                        <a:prstClr val="white"/>
                      </a:solidFill>
                      <a:effectLst/>
                      <a:uLnTx/>
                      <a:uFillTx/>
                      <a:latin typeface="微软雅黑" panose="020B0503020204020204" charset="-122"/>
                      <a:ea typeface="微软雅黑" panose="020B0503020204020204" charset="-122"/>
                      <a:cs typeface="OPPOSans M" panose="00020600040101010101" pitchFamily="18" charset="-122"/>
                    </a:rPr>
                    <a:t>✔</a:t>
                  </a:r>
                  <a:endParaRPr kumimoji="0" lang="zh-CN" altLang="en-US" sz="745" b="0" i="0" u="none" strike="noStrike" kern="1200" cap="none" spc="0" normalizeH="0" baseline="0" noProof="0" dirty="0">
                    <a:ln>
                      <a:noFill/>
                    </a:ln>
                    <a:solidFill>
                      <a:prstClr val="white"/>
                    </a:solidFill>
                    <a:effectLst/>
                    <a:uLnTx/>
                    <a:uFillTx/>
                    <a:latin typeface="微软雅黑" panose="020B0503020204020204" charset="-122"/>
                    <a:ea typeface="微软雅黑" panose="020B0503020204020204" charset="-122"/>
                    <a:cs typeface="OPPOSans M" panose="00020600040101010101" pitchFamily="18" charset="-122"/>
                  </a:endParaRPr>
                </a:p>
              </p:txBody>
            </p:sp>
            <p:sp>
              <p:nvSpPr>
                <p:cNvPr id="473" name="知鱼PPT7-8"/>
                <p:cNvSpPr txBox="1"/>
                <p:nvPr>
                  <p:custDataLst>
                    <p:tags r:id="rId16"/>
                  </p:custDataLst>
                </p:nvPr>
              </p:nvSpPr>
              <p:spPr>
                <a:xfrm>
                  <a:off x="1428723" y="2863775"/>
                  <a:ext cx="2120254" cy="491523"/>
                </a:xfrm>
                <a:prstGeom prst="rect">
                  <a:avLst/>
                </a:prstGeom>
                <a:noFill/>
                <a:effectLst/>
              </p:spPr>
              <p:txBody>
                <a:bodyPr wrap="square" lIns="75721" tIns="37861" rIns="75721" bIns="37861">
                  <a:spAutoFit/>
                </a:bodyPr>
                <a:lstStyle>
                  <a:defPPr>
                    <a:defRPr lang="zh-CN"/>
                  </a:defPPr>
                  <a:lvl1pPr marR="0" lvl="0" indent="0" fontAlgn="auto">
                    <a:lnSpc>
                      <a:spcPct val="110000"/>
                    </a:lnSpc>
                    <a:spcBef>
                      <a:spcPts val="0"/>
                    </a:spcBef>
                    <a:spcAft>
                      <a:spcPts val="0"/>
                    </a:spcAft>
                    <a:buClrTx/>
                    <a:buSzTx/>
                    <a:buFontTx/>
                    <a:buNone/>
                    <a:defRPr kumimoji="0" sz="1400" b="0" i="0" u="none" strike="noStrike" cap="none" spc="0" normalizeH="0" baseline="0">
                      <a:ln>
                        <a:noFill/>
                      </a:ln>
                      <a:solidFill>
                        <a:prstClr val="black">
                          <a:lumMod val="75000"/>
                          <a:lumOff val="25000"/>
                        </a:prstClr>
                      </a:solidFill>
                      <a:effectLst/>
                      <a:uLnTx/>
                      <a:uFillTx/>
                    </a:defRPr>
                  </a:lvl1pPr>
                </a:lstStyle>
                <a:p>
                  <a:pPr lvl="0" algn="just">
                    <a:defRPr/>
                  </a:pPr>
                  <a:r>
                    <a:rPr lang="zh-CN" altLang="en-US" sz="1240" dirty="0">
                      <a:latin typeface="微软雅黑" panose="020B0503020204020204" charset="-122"/>
                      <a:ea typeface="微软雅黑" panose="020B0503020204020204" charset="-122"/>
                      <a:cs typeface="OPPOSans M" panose="00020600040101010101" pitchFamily="18" charset="-122"/>
                    </a:rPr>
                    <a:t>请尽量言简意赅阐述观点，根据需要酌情增减文字。</a:t>
                  </a:r>
                  <a:endParaRPr lang="zh-CN" altLang="en-US" sz="1240" dirty="0">
                    <a:latin typeface="微软雅黑" panose="020B0503020204020204" charset="-122"/>
                    <a:ea typeface="微软雅黑" panose="020B0503020204020204" charset="-122"/>
                    <a:cs typeface="OPPOSans M" panose="00020600040101010101" pitchFamily="18" charset="-122"/>
                  </a:endParaRPr>
                </a:p>
              </p:txBody>
            </p:sp>
            <p:sp>
              <p:nvSpPr>
                <p:cNvPr id="474" name="知鱼PPT7-9"/>
                <p:cNvSpPr txBox="1"/>
                <p:nvPr>
                  <p:custDataLst>
                    <p:tags r:id="rId17"/>
                  </p:custDataLst>
                </p:nvPr>
              </p:nvSpPr>
              <p:spPr>
                <a:xfrm>
                  <a:off x="1428724" y="2630824"/>
                  <a:ext cx="1602036" cy="275106"/>
                </a:xfrm>
                <a:prstGeom prst="rect">
                  <a:avLst/>
                </a:prstGeom>
                <a:noFill/>
                <a:effectLst/>
              </p:spPr>
              <p:txBody>
                <a:bodyPr wrap="none" lIns="75721" tIns="37861" rIns="75721" bIns="37861" rtlCol="0" anchor="t">
                  <a:spAutoFit/>
                </a:bodyPr>
                <a:lstStyle>
                  <a:defPPr>
                    <a:defRPr lang="zh-CN"/>
                  </a:defPPr>
                  <a:lvl1pPr>
                    <a:lnSpc>
                      <a:spcPct val="90000"/>
                    </a:lnSpc>
                    <a:spcAft>
                      <a:spcPts val="0"/>
                    </a:spcAft>
                    <a:buClrTx/>
                    <a:buSzTx/>
                    <a:buFontTx/>
                    <a:defRPr sz="1700">
                      <a:gradFill flip="none" rotWithShape="1">
                        <a:gsLst>
                          <a:gs pos="49000">
                            <a:schemeClr val="accent1">
                              <a:lumMod val="100000"/>
                            </a:schemeClr>
                          </a:gs>
                          <a:gs pos="100000">
                            <a:schemeClr val="accent1">
                              <a:lumMod val="90000"/>
                            </a:schemeClr>
                          </a:gs>
                        </a:gsLst>
                        <a:lin ang="2700000" scaled="1"/>
                        <a:tileRect/>
                      </a:gradFill>
                      <a:effectLst>
                        <a:outerShdw blurRad="228600" dist="114300" dir="5400000" algn="t" rotWithShape="0">
                          <a:schemeClr val="accent2">
                            <a:lumMod val="75000"/>
                            <a:alpha val="10000"/>
                          </a:schemeClr>
                        </a:outerShdw>
                      </a:effectLst>
                    </a:defRPr>
                  </a:lvl1pPr>
                </a:lstStyle>
                <a:p>
                  <a:pPr lvl="0">
                    <a:defRPr/>
                  </a:pPr>
                  <a:r>
                    <a:rPr lang="zh-CN" altLang="en-US" sz="1410" b="1" dirty="0">
                      <a:gradFill flip="none" rotWithShape="1">
                        <a:gsLst>
                          <a:gs pos="49000">
                            <a:srgbClr val="C91520">
                              <a:lumMod val="100000"/>
                            </a:srgbClr>
                          </a:gs>
                          <a:gs pos="100000">
                            <a:srgbClr val="C91520">
                              <a:lumMod val="90000"/>
                            </a:srgbClr>
                          </a:gs>
                        </a:gsLst>
                        <a:lin ang="2700000" scaled="1"/>
                        <a:tileRect/>
                      </a:gradFill>
                      <a:effectLst>
                        <a:outerShdw blurRad="189304" dist="94652" dir="5400000" algn="t" rotWithShape="0">
                          <a:srgbClr val="A8121B">
                            <a:lumMod val="75000"/>
                            <a:alpha val="10000"/>
                          </a:srgbClr>
                        </a:outerShdw>
                      </a:effectLst>
                      <a:latin typeface="微软雅黑" panose="020B0503020204020204" charset="-122"/>
                      <a:ea typeface="微软雅黑" panose="020B0503020204020204" charset="-122"/>
                      <a:cs typeface="OPPOSans M" panose="00020600040101010101" pitchFamily="18" charset="-122"/>
                    </a:rPr>
                    <a:t>添加标题文本内容</a:t>
                  </a:r>
                  <a:endParaRPr lang="zh-CN" altLang="en-US" sz="1410" b="1" dirty="0">
                    <a:gradFill flip="none" rotWithShape="1">
                      <a:gsLst>
                        <a:gs pos="49000">
                          <a:srgbClr val="C91520">
                            <a:lumMod val="100000"/>
                          </a:srgbClr>
                        </a:gs>
                        <a:gs pos="100000">
                          <a:srgbClr val="C91520">
                            <a:lumMod val="90000"/>
                          </a:srgbClr>
                        </a:gs>
                      </a:gsLst>
                      <a:lin ang="2700000" scaled="1"/>
                      <a:tileRect/>
                    </a:gradFill>
                    <a:effectLst>
                      <a:outerShdw blurRad="189304" dist="94652" dir="5400000" algn="t" rotWithShape="0">
                        <a:srgbClr val="A8121B">
                          <a:lumMod val="75000"/>
                          <a:alpha val="10000"/>
                        </a:srgbClr>
                      </a:outerShdw>
                    </a:effectLst>
                    <a:latin typeface="微软雅黑" panose="020B0503020204020204" charset="-122"/>
                    <a:ea typeface="微软雅黑" panose="020B0503020204020204" charset="-122"/>
                    <a:cs typeface="OPPOSans M" panose="00020600040101010101" pitchFamily="18" charset="-122"/>
                  </a:endParaRPr>
                </a:p>
              </p:txBody>
            </p:sp>
          </p:grpSp>
          <p:cxnSp>
            <p:nvCxnSpPr>
              <p:cNvPr id="471" name="知鱼PPT7-10"/>
              <p:cNvCxnSpPr/>
              <p:nvPr/>
            </p:nvCxnSpPr>
            <p:spPr>
              <a:xfrm>
                <a:off x="-3169111" y="4695919"/>
                <a:ext cx="2206177" cy="0"/>
              </a:xfrm>
              <a:prstGeom prst="line">
                <a:avLst/>
              </a:prstGeom>
              <a:ln w="10517">
                <a:solidFill>
                  <a:schemeClr val="bg1">
                    <a:lumMod val="65000"/>
                  </a:schemeClr>
                </a:solidFill>
                <a:prstDash val="dash"/>
              </a:ln>
              <a:effectLst/>
            </p:spPr>
            <p:style>
              <a:lnRef idx="1">
                <a:schemeClr val="accent1"/>
              </a:lnRef>
              <a:fillRef idx="0">
                <a:schemeClr val="accent1"/>
              </a:fillRef>
              <a:effectRef idx="0">
                <a:schemeClr val="accent1"/>
              </a:effectRef>
              <a:fontRef idx="minor">
                <a:schemeClr val="tx1"/>
              </a:fontRef>
            </p:style>
          </p:cxnSp>
        </p:grpSp>
        <p:grpSp>
          <p:nvGrpSpPr>
            <p:cNvPr id="460" name="组合 459"/>
            <p:cNvGrpSpPr/>
            <p:nvPr/>
          </p:nvGrpSpPr>
          <p:grpSpPr>
            <a:xfrm>
              <a:off x="486878" y="2333585"/>
              <a:ext cx="2640425" cy="428625"/>
              <a:chOff x="551930" y="4090676"/>
              <a:chExt cx="2640425" cy="428625"/>
            </a:xfrm>
          </p:grpSpPr>
          <p:sp>
            <p:nvSpPr>
              <p:cNvPr id="461" name="知鱼PPT7-11"/>
              <p:cNvSpPr txBox="1"/>
              <p:nvPr/>
            </p:nvSpPr>
            <p:spPr>
              <a:xfrm>
                <a:off x="1089822" y="4090676"/>
                <a:ext cx="1564640" cy="428625"/>
              </a:xfrm>
              <a:prstGeom prst="rect">
                <a:avLst/>
              </a:prstGeom>
              <a:noFill/>
              <a:effectLst/>
            </p:spPr>
            <p:txBody>
              <a:bodyPr wrap="none" lIns="96780" tIns="48390" rIns="96780" bIns="48390">
                <a:spAutoFit/>
              </a:bodyPr>
              <a:lstStyle>
                <a:defPPr>
                  <a:defRPr lang="zh-CN"/>
                </a:defPPr>
                <a:lvl1pPr marR="0" lvl="0" indent="0" algn="ctr" fontAlgn="auto">
                  <a:lnSpc>
                    <a:spcPct val="120000"/>
                  </a:lnSpc>
                  <a:spcBef>
                    <a:spcPts val="0"/>
                  </a:spcBef>
                  <a:spcAft>
                    <a:spcPts val="0"/>
                  </a:spcAft>
                  <a:buClrTx/>
                  <a:buSzTx/>
                  <a:buFontTx/>
                  <a:buNone/>
                  <a:defRPr kumimoji="0" b="0" i="0" u="none" strike="noStrike" cap="none" spc="0" normalizeH="0" baseline="0">
                    <a:ln>
                      <a:noFill/>
                    </a:ln>
                    <a:solidFill>
                      <a:srgbClr val="C91520">
                        <a:alpha val="90000"/>
                      </a:srgbClr>
                    </a:solidFill>
                    <a:effectLst/>
                    <a:uLnTx/>
                    <a:uFillTx/>
                    <a:latin typeface="思源宋体 CN Heavy" panose="02020900000000000000" pitchFamily="18" charset="-122"/>
                    <a:ea typeface="思源宋体 CN Heavy" panose="02020900000000000000" pitchFamily="18" charset="-122"/>
                    <a:cs typeface="OPPOSans M" panose="00020600040101010101" pitchFamily="18" charset="-122"/>
                  </a:defRPr>
                </a:lvl1pPr>
              </a:lstStyle>
              <a:p>
                <a:r>
                  <a:rPr lang="zh-CN" altLang="en-US" b="1" dirty="0">
                    <a:latin typeface="微软雅黑" panose="020B0503020204020204" charset="-122"/>
                    <a:ea typeface="微软雅黑" panose="020B0503020204020204" charset="-122"/>
                  </a:rPr>
                  <a:t>单击添加标题</a:t>
                </a:r>
                <a:endParaRPr lang="zh-CN" altLang="en-US" b="1" dirty="0">
                  <a:latin typeface="微软雅黑" panose="020B0503020204020204" charset="-122"/>
                  <a:ea typeface="微软雅黑" panose="020B0503020204020204" charset="-122"/>
                </a:endParaRPr>
              </a:p>
            </p:txBody>
          </p:sp>
          <p:grpSp>
            <p:nvGrpSpPr>
              <p:cNvPr id="462" name="组合 461"/>
              <p:cNvGrpSpPr/>
              <p:nvPr/>
            </p:nvGrpSpPr>
            <p:grpSpPr>
              <a:xfrm>
                <a:off x="551930" y="4265773"/>
                <a:ext cx="2640425" cy="58250"/>
                <a:chOff x="551930" y="4265773"/>
                <a:chExt cx="2640425" cy="58250"/>
              </a:xfrm>
            </p:grpSpPr>
            <p:grpSp>
              <p:nvGrpSpPr>
                <p:cNvPr id="463" name="组合 462"/>
                <p:cNvGrpSpPr/>
                <p:nvPr/>
              </p:nvGrpSpPr>
              <p:grpSpPr>
                <a:xfrm>
                  <a:off x="2726987" y="4265773"/>
                  <a:ext cx="465368" cy="46012"/>
                  <a:chOff x="3240810" y="1175378"/>
                  <a:chExt cx="465368" cy="46012"/>
                </a:xfrm>
              </p:grpSpPr>
              <p:cxnSp>
                <p:nvCxnSpPr>
                  <p:cNvPr id="467" name="知鱼PPT7-12"/>
                  <p:cNvCxnSpPr/>
                  <p:nvPr/>
                </p:nvCxnSpPr>
                <p:spPr>
                  <a:xfrm>
                    <a:off x="3240810" y="1175378"/>
                    <a:ext cx="203290" cy="0"/>
                  </a:xfrm>
                  <a:prstGeom prst="line">
                    <a:avLst/>
                  </a:prstGeom>
                  <a:ln w="10465" cap="rnd">
                    <a:gradFill>
                      <a:gsLst>
                        <a:gs pos="0">
                          <a:schemeClr val="accent1">
                            <a:lumMod val="60000"/>
                            <a:lumOff val="40000"/>
                          </a:schemeClr>
                        </a:gs>
                        <a:gs pos="83000">
                          <a:schemeClr val="accent1">
                            <a:lumMod val="60000"/>
                            <a:lumOff val="40000"/>
                            <a:alpha val="0"/>
                          </a:schemeClr>
                        </a:gs>
                      </a:gsLst>
                      <a:lin ang="0" scaled="0"/>
                    </a:gradFill>
                  </a:ln>
                  <a:effectLst/>
                </p:spPr>
                <p:style>
                  <a:lnRef idx="1">
                    <a:schemeClr val="accent1"/>
                  </a:lnRef>
                  <a:fillRef idx="0">
                    <a:schemeClr val="accent1"/>
                  </a:fillRef>
                  <a:effectRef idx="0">
                    <a:schemeClr val="accent1"/>
                  </a:effectRef>
                  <a:fontRef idx="minor">
                    <a:schemeClr val="tx1"/>
                  </a:fontRef>
                </p:style>
              </p:cxnSp>
              <p:cxnSp>
                <p:nvCxnSpPr>
                  <p:cNvPr id="468" name="知鱼PPT7-13"/>
                  <p:cNvCxnSpPr/>
                  <p:nvPr/>
                </p:nvCxnSpPr>
                <p:spPr>
                  <a:xfrm>
                    <a:off x="3289267" y="1221390"/>
                    <a:ext cx="416911" cy="0"/>
                  </a:xfrm>
                  <a:prstGeom prst="line">
                    <a:avLst/>
                  </a:prstGeom>
                  <a:ln w="20930" cap="rnd">
                    <a:gradFill>
                      <a:gsLst>
                        <a:gs pos="0">
                          <a:schemeClr val="accent1">
                            <a:lumMod val="60000"/>
                            <a:lumOff val="40000"/>
                            <a:alpha val="22000"/>
                          </a:schemeClr>
                        </a:gs>
                        <a:gs pos="83000">
                          <a:schemeClr val="accent1">
                            <a:lumMod val="60000"/>
                            <a:lumOff val="40000"/>
                            <a:alpha val="0"/>
                          </a:schemeClr>
                        </a:gs>
                      </a:gsLst>
                      <a:lin ang="0" scaled="0"/>
                    </a:gradFill>
                  </a:ln>
                  <a:effectLst/>
                </p:spPr>
                <p:style>
                  <a:lnRef idx="1">
                    <a:schemeClr val="accent1"/>
                  </a:lnRef>
                  <a:fillRef idx="0">
                    <a:schemeClr val="accent1"/>
                  </a:fillRef>
                  <a:effectRef idx="0">
                    <a:schemeClr val="accent1"/>
                  </a:effectRef>
                  <a:fontRef idx="minor">
                    <a:schemeClr val="tx1"/>
                  </a:fontRef>
                </p:style>
              </p:cxnSp>
            </p:grpSp>
            <p:grpSp>
              <p:nvGrpSpPr>
                <p:cNvPr id="464" name="组合 463"/>
                <p:cNvGrpSpPr/>
                <p:nvPr/>
              </p:nvGrpSpPr>
              <p:grpSpPr>
                <a:xfrm flipH="1">
                  <a:off x="551930" y="4278011"/>
                  <a:ext cx="465366" cy="46012"/>
                  <a:chOff x="3240812" y="1175378"/>
                  <a:chExt cx="465366" cy="46012"/>
                </a:xfrm>
              </p:grpSpPr>
              <p:cxnSp>
                <p:nvCxnSpPr>
                  <p:cNvPr id="465" name="知鱼PPT7-14"/>
                  <p:cNvCxnSpPr/>
                  <p:nvPr/>
                </p:nvCxnSpPr>
                <p:spPr>
                  <a:xfrm>
                    <a:off x="3240812" y="1175378"/>
                    <a:ext cx="203290" cy="0"/>
                  </a:xfrm>
                  <a:prstGeom prst="line">
                    <a:avLst/>
                  </a:prstGeom>
                  <a:ln w="10465" cap="rnd">
                    <a:gradFill>
                      <a:gsLst>
                        <a:gs pos="0">
                          <a:schemeClr val="accent1">
                            <a:lumMod val="60000"/>
                            <a:lumOff val="40000"/>
                          </a:schemeClr>
                        </a:gs>
                        <a:gs pos="83000">
                          <a:schemeClr val="accent1">
                            <a:lumMod val="60000"/>
                            <a:lumOff val="40000"/>
                            <a:alpha val="0"/>
                          </a:schemeClr>
                        </a:gs>
                      </a:gsLst>
                      <a:lin ang="0" scaled="0"/>
                    </a:gradFill>
                  </a:ln>
                  <a:effectLst/>
                </p:spPr>
                <p:style>
                  <a:lnRef idx="1">
                    <a:schemeClr val="accent1"/>
                  </a:lnRef>
                  <a:fillRef idx="0">
                    <a:schemeClr val="accent1"/>
                  </a:fillRef>
                  <a:effectRef idx="0">
                    <a:schemeClr val="accent1"/>
                  </a:effectRef>
                  <a:fontRef idx="minor">
                    <a:schemeClr val="tx1"/>
                  </a:fontRef>
                </p:style>
              </p:cxnSp>
              <p:cxnSp>
                <p:nvCxnSpPr>
                  <p:cNvPr id="466" name="知鱼PPT7-15"/>
                  <p:cNvCxnSpPr/>
                  <p:nvPr/>
                </p:nvCxnSpPr>
                <p:spPr>
                  <a:xfrm>
                    <a:off x="3289267" y="1221390"/>
                    <a:ext cx="416911" cy="0"/>
                  </a:xfrm>
                  <a:prstGeom prst="line">
                    <a:avLst/>
                  </a:prstGeom>
                  <a:ln w="20930" cap="rnd">
                    <a:gradFill>
                      <a:gsLst>
                        <a:gs pos="0">
                          <a:schemeClr val="accent1">
                            <a:lumMod val="60000"/>
                            <a:lumOff val="40000"/>
                            <a:alpha val="22000"/>
                          </a:schemeClr>
                        </a:gs>
                        <a:gs pos="83000">
                          <a:schemeClr val="accent1">
                            <a:lumMod val="60000"/>
                            <a:lumOff val="40000"/>
                            <a:alpha val="0"/>
                          </a:schemeClr>
                        </a:gs>
                      </a:gsLst>
                      <a:lin ang="0" scaled="0"/>
                    </a:gradFill>
                  </a:ln>
                  <a:effectLst/>
                </p:spPr>
                <p:style>
                  <a:lnRef idx="1">
                    <a:schemeClr val="accent1"/>
                  </a:lnRef>
                  <a:fillRef idx="0">
                    <a:schemeClr val="accent1"/>
                  </a:fillRef>
                  <a:effectRef idx="0">
                    <a:schemeClr val="accent1"/>
                  </a:effectRef>
                  <a:fontRef idx="minor">
                    <a:schemeClr val="tx1"/>
                  </a:fontRef>
                </p:style>
              </p:cxnSp>
            </p:grpSp>
          </p:grpSp>
        </p:grpSp>
      </p:grpSp>
      <p:grpSp>
        <p:nvGrpSpPr>
          <p:cNvPr id="480" name="知鱼PPT8"/>
          <p:cNvGrpSpPr/>
          <p:nvPr/>
        </p:nvGrpSpPr>
        <p:grpSpPr>
          <a:xfrm>
            <a:off x="6205502" y="2223821"/>
            <a:ext cx="2665135" cy="4032000"/>
            <a:chOff x="462168" y="2223821"/>
            <a:chExt cx="2665135" cy="4032000"/>
          </a:xfrm>
        </p:grpSpPr>
        <p:sp>
          <p:nvSpPr>
            <p:cNvPr id="481" name="知鱼PPT8-1"/>
            <p:cNvSpPr/>
            <p:nvPr>
              <p:custDataLst>
                <p:tags r:id="rId18"/>
              </p:custDataLst>
            </p:nvPr>
          </p:nvSpPr>
          <p:spPr>
            <a:xfrm>
              <a:off x="462168" y="2223821"/>
              <a:ext cx="2663957" cy="4032000"/>
            </a:xfrm>
            <a:prstGeom prst="roundRect">
              <a:avLst>
                <a:gd name="adj" fmla="val 2774"/>
              </a:avLst>
            </a:prstGeom>
            <a:gradFill flip="none" rotWithShape="1">
              <a:gsLst>
                <a:gs pos="0">
                  <a:schemeClr val="bg1"/>
                </a:gs>
                <a:gs pos="100000">
                  <a:schemeClr val="accent1">
                    <a:lumMod val="5000"/>
                    <a:lumOff val="95000"/>
                  </a:schemeClr>
                </a:gs>
              </a:gsLst>
              <a:lin ang="5400000" scaled="1"/>
              <a:tileRect/>
            </a:gradFill>
            <a:ln w="11201">
              <a:solidFill>
                <a:schemeClr val="accent1">
                  <a:lumMod val="20000"/>
                  <a:lumOff val="80000"/>
                </a:schemeClr>
              </a:solid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wrap="square" lIns="89611" tIns="44806" rIns="89611" bIns="44806"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370" b="0" i="0" u="none" strike="noStrike" kern="1200" cap="none" spc="0" normalizeH="0" baseline="0" noProof="0" dirty="0">
                <a:ln>
                  <a:noFill/>
                </a:ln>
                <a:solidFill>
                  <a:srgbClr val="C91520"/>
                </a:solidFill>
                <a:effectLst/>
                <a:uLnTx/>
                <a:uFillTx/>
                <a:latin typeface="微软雅黑" panose="020B0503020204020204" charset="-122"/>
                <a:ea typeface="微软雅黑" panose="020B0503020204020204" charset="-122"/>
                <a:cs typeface="OPPOSans M" panose="00020600040101010101" pitchFamily="18" charset="-122"/>
              </a:endParaRPr>
            </a:p>
          </p:txBody>
        </p:sp>
        <p:sp>
          <p:nvSpPr>
            <p:cNvPr id="482" name="知鱼PPT8-2"/>
            <p:cNvSpPr/>
            <p:nvPr>
              <p:custDataLst>
                <p:tags r:id="rId19"/>
              </p:custDataLst>
            </p:nvPr>
          </p:nvSpPr>
          <p:spPr>
            <a:xfrm>
              <a:off x="462168" y="2223821"/>
              <a:ext cx="2659909" cy="63872"/>
            </a:xfrm>
            <a:custGeom>
              <a:avLst/>
              <a:gdLst>
                <a:gd name="connsiteX0" fmla="*/ 71874 w 2659909"/>
                <a:gd name="connsiteY0" fmla="*/ 0 h 63872"/>
                <a:gd name="connsiteX1" fmla="*/ 2588035 w 2659909"/>
                <a:gd name="connsiteY1" fmla="*/ 0 h 63872"/>
                <a:gd name="connsiteX2" fmla="*/ 2656126 w 2659909"/>
                <a:gd name="connsiteY2" fmla="*/ 45134 h 63872"/>
                <a:gd name="connsiteX3" fmla="*/ 2659909 w 2659909"/>
                <a:gd name="connsiteY3" fmla="*/ 63872 h 63872"/>
                <a:gd name="connsiteX4" fmla="*/ 0 w 2659909"/>
                <a:gd name="connsiteY4" fmla="*/ 63872 h 63872"/>
                <a:gd name="connsiteX5" fmla="*/ 3783 w 2659909"/>
                <a:gd name="connsiteY5" fmla="*/ 45134 h 63872"/>
                <a:gd name="connsiteX6" fmla="*/ 71874 w 2659909"/>
                <a:gd name="connsiteY6" fmla="*/ 0 h 63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59909" h="63872">
                  <a:moveTo>
                    <a:pt x="71874" y="0"/>
                  </a:moveTo>
                  <a:lnTo>
                    <a:pt x="2588035" y="0"/>
                  </a:lnTo>
                  <a:cubicBezTo>
                    <a:pt x="2618645" y="0"/>
                    <a:pt x="2644908" y="18611"/>
                    <a:pt x="2656126" y="45134"/>
                  </a:cubicBezTo>
                  <a:lnTo>
                    <a:pt x="2659909" y="63872"/>
                  </a:lnTo>
                  <a:lnTo>
                    <a:pt x="0" y="63872"/>
                  </a:lnTo>
                  <a:lnTo>
                    <a:pt x="3783" y="45134"/>
                  </a:lnTo>
                  <a:cubicBezTo>
                    <a:pt x="15002" y="18611"/>
                    <a:pt x="41264" y="0"/>
                    <a:pt x="71874" y="0"/>
                  </a:cubicBezTo>
                  <a:close/>
                </a:path>
              </a:pathLst>
            </a:custGeom>
            <a:solidFill>
              <a:schemeClr val="accent1"/>
            </a:solidFill>
            <a:ln w="15875" cmpd="sng">
              <a:noFill/>
            </a:ln>
            <a:effectLst/>
          </p:spPr>
          <p:style>
            <a:lnRef idx="2">
              <a:schemeClr val="accent1">
                <a:shade val="50000"/>
              </a:schemeClr>
            </a:lnRef>
            <a:fillRef idx="1">
              <a:schemeClr val="accent1"/>
            </a:fillRef>
            <a:effectRef idx="0">
              <a:schemeClr val="accent1"/>
            </a:effectRef>
            <a:fontRef idx="minor">
              <a:schemeClr val="lt1"/>
            </a:fontRef>
          </p:style>
          <p:txBody>
            <a:bodyPr wrap="square" lIns="89611" tIns="44806" rIns="89611" bIns="44806"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765" b="0" i="0" u="none" strike="noStrike" kern="1200" cap="none" spc="0" normalizeH="0" baseline="0" noProof="0" dirty="0">
                <a:ln>
                  <a:noFill/>
                </a:ln>
                <a:solidFill>
                  <a:prstClr val="white"/>
                </a:solidFill>
                <a:effectLst/>
                <a:uLnTx/>
                <a:uFillTx/>
                <a:latin typeface="微软雅黑" panose="020B0503020204020204" charset="-122"/>
                <a:ea typeface="微软雅黑" panose="020B0503020204020204" charset="-122"/>
                <a:cs typeface="OPPOSans M" panose="00020600040101010101" pitchFamily="18" charset="-122"/>
              </a:endParaRPr>
            </a:p>
          </p:txBody>
        </p:sp>
        <p:sp>
          <p:nvSpPr>
            <p:cNvPr id="503" name="知鱼PPT8-3"/>
            <p:cNvSpPr/>
            <p:nvPr/>
          </p:nvSpPr>
          <p:spPr>
            <a:xfrm>
              <a:off x="540430" y="2754392"/>
              <a:ext cx="2507433" cy="1497266"/>
            </a:xfrm>
            <a:prstGeom prst="rect">
              <a:avLst/>
            </a:prstGeom>
            <a:solidFill>
              <a:sysClr val="window" lastClr="FFFFFF"/>
            </a:solidFill>
            <a:ln w="12700" cap="flat" cmpd="sng" algn="ctr">
              <a:noFill/>
              <a:prstDash val="solid"/>
              <a:miter lim="800000"/>
            </a:ln>
            <a:effectLst>
              <a:outerShdw blurRad="50800" dist="38100" dir="2700000" algn="tl" rotWithShape="0">
                <a:schemeClr val="accent1">
                  <a:lumMod val="75000"/>
                  <a:alpha val="40000"/>
                </a:schemeClr>
              </a:outerShdw>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dirty="0">
                <a:ln>
                  <a:noFill/>
                </a:ln>
                <a:solidFill>
                  <a:prstClr val="white"/>
                </a:solidFill>
                <a:effectLst/>
                <a:uLnTx/>
                <a:uFillTx/>
                <a:latin typeface="微软雅黑" panose="020B0503020204020204" charset="-122"/>
                <a:ea typeface="微软雅黑" panose="020B0503020204020204" charset="-122"/>
                <a:cs typeface="OPPOSans M" panose="00020600040101010101" pitchFamily="18" charset="-122"/>
              </a:endParaRPr>
            </a:p>
          </p:txBody>
        </p:sp>
        <p:grpSp>
          <p:nvGrpSpPr>
            <p:cNvPr id="484" name="组合 483"/>
            <p:cNvGrpSpPr/>
            <p:nvPr/>
          </p:nvGrpSpPr>
          <p:grpSpPr>
            <a:xfrm>
              <a:off x="625088" y="4458581"/>
              <a:ext cx="2273540" cy="1639900"/>
              <a:chOff x="-3202793" y="3890733"/>
              <a:chExt cx="2273540" cy="1639900"/>
            </a:xfrm>
          </p:grpSpPr>
          <p:grpSp>
            <p:nvGrpSpPr>
              <p:cNvPr id="494" name="组合 493"/>
              <p:cNvGrpSpPr/>
              <p:nvPr/>
            </p:nvGrpSpPr>
            <p:grpSpPr>
              <a:xfrm>
                <a:off x="-3202793" y="3890733"/>
                <a:ext cx="2273540" cy="724473"/>
                <a:chOff x="1275437" y="2820853"/>
                <a:chExt cx="2273540" cy="724473"/>
              </a:xfrm>
            </p:grpSpPr>
            <p:sp>
              <p:nvSpPr>
                <p:cNvPr id="500" name="知鱼PPT8-4"/>
                <p:cNvSpPr/>
                <p:nvPr>
                  <p:custDataLst>
                    <p:tags r:id="rId20"/>
                  </p:custDataLst>
                </p:nvPr>
              </p:nvSpPr>
              <p:spPr>
                <a:xfrm>
                  <a:off x="1275437" y="2872517"/>
                  <a:ext cx="147762" cy="147762"/>
                </a:xfrm>
                <a:prstGeom prst="ellipse">
                  <a:avLst/>
                </a:prstGeom>
                <a:gradFill flip="none" rotWithShape="1">
                  <a:gsLst>
                    <a:gs pos="23000">
                      <a:schemeClr val="accent1"/>
                    </a:gs>
                    <a:gs pos="100000">
                      <a:schemeClr val="accent2"/>
                    </a:gs>
                  </a:gsLst>
                  <a:path path="circle">
                    <a:fillToRect l="100000" t="100000"/>
                  </a:path>
                  <a:tileRect r="-100000" b="-100000"/>
                </a:gradFill>
                <a:ln w="38100">
                  <a:noFill/>
                </a:ln>
                <a:effectLst/>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lIns="81779" tIns="40890" rIns="81779" bIns="40890" numCol="1" spcCol="0" rtlCol="0" fromWordArt="0" anchor="ctr" anchorCtr="0" forceAA="0" compatLnSpc="1">
                  <a:no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745" b="0" i="0" u="none" strike="noStrike" kern="1200" cap="none" spc="0" normalizeH="0" baseline="0" noProof="0" dirty="0">
                      <a:ln>
                        <a:noFill/>
                      </a:ln>
                      <a:solidFill>
                        <a:prstClr val="white"/>
                      </a:solidFill>
                      <a:effectLst/>
                      <a:uLnTx/>
                      <a:uFillTx/>
                      <a:latin typeface="微软雅黑" panose="020B0503020204020204" charset="-122"/>
                      <a:ea typeface="微软雅黑" panose="020B0503020204020204" charset="-122"/>
                      <a:cs typeface="OPPOSans M" panose="00020600040101010101" pitchFamily="18" charset="-122"/>
                    </a:rPr>
                    <a:t>✔</a:t>
                  </a:r>
                  <a:endParaRPr kumimoji="0" lang="zh-CN" altLang="en-US" sz="745" b="0" i="0" u="none" strike="noStrike" kern="1200" cap="none" spc="0" normalizeH="0" baseline="0" noProof="0" dirty="0">
                    <a:ln>
                      <a:noFill/>
                    </a:ln>
                    <a:solidFill>
                      <a:prstClr val="white"/>
                    </a:solidFill>
                    <a:effectLst/>
                    <a:uLnTx/>
                    <a:uFillTx/>
                    <a:latin typeface="微软雅黑" panose="020B0503020204020204" charset="-122"/>
                    <a:ea typeface="微软雅黑" panose="020B0503020204020204" charset="-122"/>
                    <a:cs typeface="OPPOSans M" panose="00020600040101010101" pitchFamily="18" charset="-122"/>
                  </a:endParaRPr>
                </a:p>
              </p:txBody>
            </p:sp>
            <p:sp>
              <p:nvSpPr>
                <p:cNvPr id="501" name="知鱼PPT8-5"/>
                <p:cNvSpPr txBox="1"/>
                <p:nvPr>
                  <p:custDataLst>
                    <p:tags r:id="rId21"/>
                  </p:custDataLst>
                </p:nvPr>
              </p:nvSpPr>
              <p:spPr>
                <a:xfrm>
                  <a:off x="1428723" y="3053803"/>
                  <a:ext cx="2120254" cy="491523"/>
                </a:xfrm>
                <a:prstGeom prst="rect">
                  <a:avLst/>
                </a:prstGeom>
                <a:noFill/>
                <a:effectLst/>
              </p:spPr>
              <p:txBody>
                <a:bodyPr wrap="square" lIns="75721" tIns="37861" rIns="75721" bIns="37861">
                  <a:spAutoFit/>
                </a:bodyPr>
                <a:lstStyle>
                  <a:defPPr>
                    <a:defRPr lang="zh-CN"/>
                  </a:defPPr>
                  <a:lvl1pPr marR="0" lvl="0" indent="0" fontAlgn="auto">
                    <a:lnSpc>
                      <a:spcPct val="110000"/>
                    </a:lnSpc>
                    <a:spcBef>
                      <a:spcPts val="0"/>
                    </a:spcBef>
                    <a:spcAft>
                      <a:spcPts val="0"/>
                    </a:spcAft>
                    <a:buClrTx/>
                    <a:buSzTx/>
                    <a:buFontTx/>
                    <a:buNone/>
                    <a:defRPr kumimoji="0" sz="1400" b="0" i="0" u="none" strike="noStrike" cap="none" spc="0" normalizeH="0" baseline="0">
                      <a:ln>
                        <a:noFill/>
                      </a:ln>
                      <a:solidFill>
                        <a:prstClr val="black">
                          <a:lumMod val="75000"/>
                          <a:lumOff val="25000"/>
                        </a:prstClr>
                      </a:solidFill>
                      <a:effectLst/>
                      <a:uLnTx/>
                      <a:uFillTx/>
                    </a:defRPr>
                  </a:lvl1pPr>
                </a:lstStyle>
                <a:p>
                  <a:pPr lvl="0" algn="just">
                    <a:defRPr/>
                  </a:pPr>
                  <a:r>
                    <a:rPr lang="zh-CN" altLang="en-US" sz="1240" dirty="0">
                      <a:latin typeface="微软雅黑" panose="020B0503020204020204" charset="-122"/>
                      <a:ea typeface="微软雅黑" panose="020B0503020204020204" charset="-122"/>
                      <a:cs typeface="OPPOSans M" panose="00020600040101010101" pitchFamily="18" charset="-122"/>
                    </a:rPr>
                    <a:t>单击此处输入你的正文，文字是您思想的提炼。</a:t>
                  </a:r>
                  <a:endParaRPr lang="zh-CN" altLang="en-US" sz="1240" dirty="0">
                    <a:latin typeface="微软雅黑" panose="020B0503020204020204" charset="-122"/>
                    <a:ea typeface="微软雅黑" panose="020B0503020204020204" charset="-122"/>
                    <a:cs typeface="OPPOSans M" panose="00020600040101010101" pitchFamily="18" charset="-122"/>
                  </a:endParaRPr>
                </a:p>
              </p:txBody>
            </p:sp>
            <p:sp>
              <p:nvSpPr>
                <p:cNvPr id="502" name="知鱼PPT8-6"/>
                <p:cNvSpPr txBox="1"/>
                <p:nvPr>
                  <p:custDataLst>
                    <p:tags r:id="rId22"/>
                  </p:custDataLst>
                </p:nvPr>
              </p:nvSpPr>
              <p:spPr>
                <a:xfrm>
                  <a:off x="1428724" y="2820853"/>
                  <a:ext cx="1602036" cy="275106"/>
                </a:xfrm>
                <a:prstGeom prst="rect">
                  <a:avLst/>
                </a:prstGeom>
                <a:noFill/>
                <a:effectLst/>
              </p:spPr>
              <p:txBody>
                <a:bodyPr wrap="none" lIns="75721" tIns="37861" rIns="75721" bIns="37861" rtlCol="0" anchor="t">
                  <a:spAutoFit/>
                </a:bodyPr>
                <a:lstStyle>
                  <a:defPPr>
                    <a:defRPr lang="zh-CN"/>
                  </a:defPPr>
                  <a:lvl1pPr lvl="0">
                    <a:lnSpc>
                      <a:spcPct val="90000"/>
                    </a:lnSpc>
                    <a:spcAft>
                      <a:spcPts val="0"/>
                    </a:spcAft>
                    <a:buClrTx/>
                    <a:buSzTx/>
                    <a:buFontTx/>
                    <a:defRPr sz="1410" b="1">
                      <a:gradFill flip="none" rotWithShape="1">
                        <a:gsLst>
                          <a:gs pos="49000">
                            <a:srgbClr val="C91520">
                              <a:lumMod val="100000"/>
                            </a:srgbClr>
                          </a:gs>
                          <a:gs pos="100000">
                            <a:srgbClr val="C91520">
                              <a:lumMod val="90000"/>
                            </a:srgbClr>
                          </a:gs>
                        </a:gsLst>
                        <a:lin ang="2700000" scaled="1"/>
                        <a:tileRect/>
                      </a:gradFill>
                      <a:effectLst>
                        <a:outerShdw blurRad="189304" dist="94652" dir="5400000" algn="t" rotWithShape="0">
                          <a:srgbClr val="A8121B">
                            <a:lumMod val="75000"/>
                            <a:alpha val="10000"/>
                          </a:srgbClr>
                        </a:outerShdw>
                      </a:effectLst>
                      <a:latin typeface="OPPOSans M" panose="00020600040101010101" pitchFamily="18" charset="-122"/>
                      <a:ea typeface="OPPOSans M" panose="00020600040101010101" pitchFamily="18" charset="-122"/>
                      <a:cs typeface="OPPOSans M" panose="00020600040101010101" pitchFamily="18" charset="-122"/>
                    </a:defRPr>
                  </a:lvl1pPr>
                </a:lstStyle>
                <a:p>
                  <a:r>
                    <a:rPr lang="zh-CN" altLang="en-US" dirty="0">
                      <a:latin typeface="微软雅黑" panose="020B0503020204020204" charset="-122"/>
                      <a:ea typeface="微软雅黑" panose="020B0503020204020204" charset="-122"/>
                    </a:rPr>
                    <a:t>添加标题文本内容</a:t>
                  </a:r>
                  <a:endParaRPr lang="zh-CN" altLang="en-US" dirty="0">
                    <a:latin typeface="微软雅黑" panose="020B0503020204020204" charset="-122"/>
                    <a:ea typeface="微软雅黑" panose="020B0503020204020204" charset="-122"/>
                  </a:endParaRPr>
                </a:p>
              </p:txBody>
            </p:sp>
          </p:grpSp>
          <p:grpSp>
            <p:nvGrpSpPr>
              <p:cNvPr id="495" name="组合 494"/>
              <p:cNvGrpSpPr/>
              <p:nvPr/>
            </p:nvGrpSpPr>
            <p:grpSpPr>
              <a:xfrm>
                <a:off x="-3202793" y="4806159"/>
                <a:ext cx="2273540" cy="724474"/>
                <a:chOff x="1275437" y="2630824"/>
                <a:chExt cx="2273540" cy="724474"/>
              </a:xfrm>
            </p:grpSpPr>
            <p:sp>
              <p:nvSpPr>
                <p:cNvPr id="497" name="知鱼PPT8-7"/>
                <p:cNvSpPr/>
                <p:nvPr>
                  <p:custDataLst>
                    <p:tags r:id="rId23"/>
                  </p:custDataLst>
                </p:nvPr>
              </p:nvSpPr>
              <p:spPr>
                <a:xfrm>
                  <a:off x="1275437" y="2682489"/>
                  <a:ext cx="147762" cy="147762"/>
                </a:xfrm>
                <a:prstGeom prst="ellipse">
                  <a:avLst/>
                </a:prstGeom>
                <a:gradFill flip="none" rotWithShape="1">
                  <a:gsLst>
                    <a:gs pos="23000">
                      <a:schemeClr val="accent1"/>
                    </a:gs>
                    <a:gs pos="100000">
                      <a:schemeClr val="accent2"/>
                    </a:gs>
                  </a:gsLst>
                  <a:path path="circle">
                    <a:fillToRect l="100000" t="100000"/>
                  </a:path>
                  <a:tileRect r="-100000" b="-100000"/>
                </a:gradFill>
                <a:ln w="38100">
                  <a:noFill/>
                </a:ln>
                <a:effectLst/>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lIns="81779" tIns="40890" rIns="81779" bIns="40890" numCol="1" spcCol="0" rtlCol="0" fromWordArt="0" anchor="ctr" anchorCtr="0" forceAA="0" compatLnSpc="1">
                  <a:no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745" b="0" i="0" u="none" strike="noStrike" kern="1200" cap="none" spc="0" normalizeH="0" baseline="0" noProof="0" dirty="0">
                      <a:ln>
                        <a:noFill/>
                      </a:ln>
                      <a:solidFill>
                        <a:prstClr val="white"/>
                      </a:solidFill>
                      <a:effectLst/>
                      <a:uLnTx/>
                      <a:uFillTx/>
                      <a:latin typeface="微软雅黑" panose="020B0503020204020204" charset="-122"/>
                      <a:ea typeface="微软雅黑" panose="020B0503020204020204" charset="-122"/>
                      <a:cs typeface="OPPOSans M" panose="00020600040101010101" pitchFamily="18" charset="-122"/>
                    </a:rPr>
                    <a:t>✔</a:t>
                  </a:r>
                  <a:endParaRPr kumimoji="0" lang="zh-CN" altLang="en-US" sz="745" b="0" i="0" u="none" strike="noStrike" kern="1200" cap="none" spc="0" normalizeH="0" baseline="0" noProof="0" dirty="0">
                    <a:ln>
                      <a:noFill/>
                    </a:ln>
                    <a:solidFill>
                      <a:prstClr val="white"/>
                    </a:solidFill>
                    <a:effectLst/>
                    <a:uLnTx/>
                    <a:uFillTx/>
                    <a:latin typeface="微软雅黑" panose="020B0503020204020204" charset="-122"/>
                    <a:ea typeface="微软雅黑" panose="020B0503020204020204" charset="-122"/>
                    <a:cs typeface="OPPOSans M" panose="00020600040101010101" pitchFamily="18" charset="-122"/>
                  </a:endParaRPr>
                </a:p>
              </p:txBody>
            </p:sp>
            <p:sp>
              <p:nvSpPr>
                <p:cNvPr id="498" name="知鱼PPT8-8"/>
                <p:cNvSpPr txBox="1"/>
                <p:nvPr>
                  <p:custDataLst>
                    <p:tags r:id="rId24"/>
                  </p:custDataLst>
                </p:nvPr>
              </p:nvSpPr>
              <p:spPr>
                <a:xfrm>
                  <a:off x="1428723" y="2863775"/>
                  <a:ext cx="2120254" cy="491523"/>
                </a:xfrm>
                <a:prstGeom prst="rect">
                  <a:avLst/>
                </a:prstGeom>
                <a:noFill/>
                <a:effectLst/>
              </p:spPr>
              <p:txBody>
                <a:bodyPr wrap="square" lIns="75721" tIns="37861" rIns="75721" bIns="37861">
                  <a:spAutoFit/>
                </a:bodyPr>
                <a:lstStyle>
                  <a:defPPr>
                    <a:defRPr lang="zh-CN"/>
                  </a:defPPr>
                  <a:lvl1pPr marR="0" lvl="0" indent="0" fontAlgn="auto">
                    <a:lnSpc>
                      <a:spcPct val="110000"/>
                    </a:lnSpc>
                    <a:spcBef>
                      <a:spcPts val="0"/>
                    </a:spcBef>
                    <a:spcAft>
                      <a:spcPts val="0"/>
                    </a:spcAft>
                    <a:buClrTx/>
                    <a:buSzTx/>
                    <a:buFontTx/>
                    <a:buNone/>
                    <a:defRPr kumimoji="0" sz="1400" b="0" i="0" u="none" strike="noStrike" cap="none" spc="0" normalizeH="0" baseline="0">
                      <a:ln>
                        <a:noFill/>
                      </a:ln>
                      <a:solidFill>
                        <a:prstClr val="black">
                          <a:lumMod val="75000"/>
                          <a:lumOff val="25000"/>
                        </a:prstClr>
                      </a:solidFill>
                      <a:effectLst/>
                      <a:uLnTx/>
                      <a:uFillTx/>
                    </a:defRPr>
                  </a:lvl1pPr>
                </a:lstStyle>
                <a:p>
                  <a:pPr lvl="0" algn="just">
                    <a:defRPr/>
                  </a:pPr>
                  <a:r>
                    <a:rPr lang="zh-CN" altLang="en-US" sz="1240" dirty="0">
                      <a:latin typeface="微软雅黑" panose="020B0503020204020204" charset="-122"/>
                      <a:ea typeface="微软雅黑" panose="020B0503020204020204" charset="-122"/>
                      <a:cs typeface="OPPOSans M" panose="00020600040101010101" pitchFamily="18" charset="-122"/>
                    </a:rPr>
                    <a:t>请尽量言简意赅阐述观点，根据需要酌情增减文字。</a:t>
                  </a:r>
                  <a:endParaRPr lang="zh-CN" altLang="en-US" sz="1240" dirty="0">
                    <a:latin typeface="微软雅黑" panose="020B0503020204020204" charset="-122"/>
                    <a:ea typeface="微软雅黑" panose="020B0503020204020204" charset="-122"/>
                    <a:cs typeface="OPPOSans M" panose="00020600040101010101" pitchFamily="18" charset="-122"/>
                  </a:endParaRPr>
                </a:p>
              </p:txBody>
            </p:sp>
            <p:sp>
              <p:nvSpPr>
                <p:cNvPr id="499" name="知鱼PPT8-9"/>
                <p:cNvSpPr txBox="1"/>
                <p:nvPr>
                  <p:custDataLst>
                    <p:tags r:id="rId25"/>
                  </p:custDataLst>
                </p:nvPr>
              </p:nvSpPr>
              <p:spPr>
                <a:xfrm>
                  <a:off x="1428724" y="2630824"/>
                  <a:ext cx="1602036" cy="275106"/>
                </a:xfrm>
                <a:prstGeom prst="rect">
                  <a:avLst/>
                </a:prstGeom>
                <a:noFill/>
                <a:effectLst/>
              </p:spPr>
              <p:txBody>
                <a:bodyPr wrap="none" lIns="75721" tIns="37861" rIns="75721" bIns="37861" rtlCol="0" anchor="t">
                  <a:spAutoFit/>
                </a:bodyPr>
                <a:lstStyle>
                  <a:defPPr>
                    <a:defRPr lang="zh-CN"/>
                  </a:defPPr>
                  <a:lvl1pPr lvl="0">
                    <a:lnSpc>
                      <a:spcPct val="90000"/>
                    </a:lnSpc>
                    <a:spcAft>
                      <a:spcPts val="0"/>
                    </a:spcAft>
                    <a:buClrTx/>
                    <a:buSzTx/>
                    <a:buFontTx/>
                    <a:defRPr sz="1410" b="1">
                      <a:gradFill flip="none" rotWithShape="1">
                        <a:gsLst>
                          <a:gs pos="49000">
                            <a:srgbClr val="C91520">
                              <a:lumMod val="100000"/>
                            </a:srgbClr>
                          </a:gs>
                          <a:gs pos="100000">
                            <a:srgbClr val="C91520">
                              <a:lumMod val="90000"/>
                            </a:srgbClr>
                          </a:gs>
                        </a:gsLst>
                        <a:lin ang="2700000" scaled="1"/>
                        <a:tileRect/>
                      </a:gradFill>
                      <a:effectLst>
                        <a:outerShdw blurRad="189304" dist="94652" dir="5400000" algn="t" rotWithShape="0">
                          <a:srgbClr val="A8121B">
                            <a:lumMod val="75000"/>
                            <a:alpha val="10000"/>
                          </a:srgbClr>
                        </a:outerShdw>
                      </a:effectLst>
                      <a:latin typeface="OPPOSans M" panose="00020600040101010101" pitchFamily="18" charset="-122"/>
                      <a:ea typeface="OPPOSans M" panose="00020600040101010101" pitchFamily="18" charset="-122"/>
                      <a:cs typeface="OPPOSans M" panose="00020600040101010101" pitchFamily="18" charset="-122"/>
                    </a:defRPr>
                  </a:lvl1pPr>
                </a:lstStyle>
                <a:p>
                  <a:r>
                    <a:rPr lang="zh-CN" altLang="en-US" dirty="0">
                      <a:latin typeface="微软雅黑" panose="020B0503020204020204" charset="-122"/>
                      <a:ea typeface="微软雅黑" panose="020B0503020204020204" charset="-122"/>
                    </a:rPr>
                    <a:t>添加标题文本内容</a:t>
                  </a:r>
                  <a:endParaRPr lang="zh-CN" altLang="en-US" dirty="0">
                    <a:latin typeface="微软雅黑" panose="020B0503020204020204" charset="-122"/>
                    <a:ea typeface="微软雅黑" panose="020B0503020204020204" charset="-122"/>
                  </a:endParaRPr>
                </a:p>
              </p:txBody>
            </p:sp>
          </p:grpSp>
          <p:cxnSp>
            <p:nvCxnSpPr>
              <p:cNvPr id="496" name="知鱼PPT8-10"/>
              <p:cNvCxnSpPr/>
              <p:nvPr/>
            </p:nvCxnSpPr>
            <p:spPr>
              <a:xfrm>
                <a:off x="-3169111" y="4695919"/>
                <a:ext cx="2206177" cy="0"/>
              </a:xfrm>
              <a:prstGeom prst="line">
                <a:avLst/>
              </a:prstGeom>
              <a:ln w="10517">
                <a:solidFill>
                  <a:schemeClr val="bg1">
                    <a:lumMod val="65000"/>
                  </a:schemeClr>
                </a:solidFill>
                <a:prstDash val="dash"/>
              </a:ln>
              <a:effectLst/>
            </p:spPr>
            <p:style>
              <a:lnRef idx="1">
                <a:schemeClr val="accent1"/>
              </a:lnRef>
              <a:fillRef idx="0">
                <a:schemeClr val="accent1"/>
              </a:fillRef>
              <a:effectRef idx="0">
                <a:schemeClr val="accent1"/>
              </a:effectRef>
              <a:fontRef idx="minor">
                <a:schemeClr val="tx1"/>
              </a:fontRef>
            </p:style>
          </p:cxnSp>
        </p:grpSp>
        <p:grpSp>
          <p:nvGrpSpPr>
            <p:cNvPr id="485" name="组合 484"/>
            <p:cNvGrpSpPr/>
            <p:nvPr/>
          </p:nvGrpSpPr>
          <p:grpSpPr>
            <a:xfrm>
              <a:off x="486878" y="2333585"/>
              <a:ext cx="2640425" cy="428625"/>
              <a:chOff x="551930" y="4090676"/>
              <a:chExt cx="2640425" cy="428625"/>
            </a:xfrm>
          </p:grpSpPr>
          <p:sp>
            <p:nvSpPr>
              <p:cNvPr id="486" name="知鱼PPT8-11"/>
              <p:cNvSpPr txBox="1"/>
              <p:nvPr/>
            </p:nvSpPr>
            <p:spPr>
              <a:xfrm>
                <a:off x="1089822" y="4090676"/>
                <a:ext cx="1564640" cy="428625"/>
              </a:xfrm>
              <a:prstGeom prst="rect">
                <a:avLst/>
              </a:prstGeom>
              <a:noFill/>
              <a:effectLst/>
            </p:spPr>
            <p:txBody>
              <a:bodyPr wrap="none" lIns="96780" tIns="48390" rIns="96780" bIns="48390">
                <a:spAutoFit/>
              </a:bodyPr>
              <a:lstStyle>
                <a:defPPr>
                  <a:defRPr lang="zh-CN"/>
                </a:defPPr>
                <a:lvl1pPr marR="0" lvl="0" indent="0" algn="ctr" fontAlgn="auto">
                  <a:lnSpc>
                    <a:spcPct val="120000"/>
                  </a:lnSpc>
                  <a:spcBef>
                    <a:spcPts val="0"/>
                  </a:spcBef>
                  <a:spcAft>
                    <a:spcPts val="0"/>
                  </a:spcAft>
                  <a:buClrTx/>
                  <a:buSzTx/>
                  <a:buFontTx/>
                  <a:buNone/>
                  <a:defRPr kumimoji="0" b="0" i="0" u="none" strike="noStrike" cap="none" spc="0" normalizeH="0" baseline="0">
                    <a:ln>
                      <a:noFill/>
                    </a:ln>
                    <a:solidFill>
                      <a:srgbClr val="C91520">
                        <a:alpha val="90000"/>
                      </a:srgbClr>
                    </a:solidFill>
                    <a:effectLst/>
                    <a:uLnTx/>
                    <a:uFillTx/>
                    <a:latin typeface="思源宋体 CN Heavy" panose="02020900000000000000" pitchFamily="18" charset="-122"/>
                    <a:ea typeface="思源宋体 CN Heavy" panose="02020900000000000000" pitchFamily="18" charset="-122"/>
                    <a:cs typeface="OPPOSans M" panose="00020600040101010101" pitchFamily="18" charset="-122"/>
                  </a:defRPr>
                </a:lvl1pPr>
              </a:lstStyle>
              <a:p>
                <a:r>
                  <a:rPr lang="zh-CN" altLang="en-US" b="1" dirty="0">
                    <a:latin typeface="微软雅黑" panose="020B0503020204020204" charset="-122"/>
                    <a:ea typeface="微软雅黑" panose="020B0503020204020204" charset="-122"/>
                  </a:rPr>
                  <a:t>单击添加标题</a:t>
                </a:r>
                <a:endParaRPr lang="zh-CN" altLang="en-US" b="1" dirty="0">
                  <a:latin typeface="微软雅黑" panose="020B0503020204020204" charset="-122"/>
                  <a:ea typeface="微软雅黑" panose="020B0503020204020204" charset="-122"/>
                </a:endParaRPr>
              </a:p>
            </p:txBody>
          </p:sp>
          <p:grpSp>
            <p:nvGrpSpPr>
              <p:cNvPr id="487" name="组合 486"/>
              <p:cNvGrpSpPr/>
              <p:nvPr/>
            </p:nvGrpSpPr>
            <p:grpSpPr>
              <a:xfrm>
                <a:off x="551930" y="4265773"/>
                <a:ext cx="2640425" cy="58250"/>
                <a:chOff x="551930" y="4265773"/>
                <a:chExt cx="2640425" cy="58250"/>
              </a:xfrm>
            </p:grpSpPr>
            <p:grpSp>
              <p:nvGrpSpPr>
                <p:cNvPr id="488" name="组合 487"/>
                <p:cNvGrpSpPr/>
                <p:nvPr/>
              </p:nvGrpSpPr>
              <p:grpSpPr>
                <a:xfrm>
                  <a:off x="2726987" y="4265773"/>
                  <a:ext cx="465368" cy="46012"/>
                  <a:chOff x="3240810" y="1175378"/>
                  <a:chExt cx="465368" cy="46012"/>
                </a:xfrm>
              </p:grpSpPr>
              <p:cxnSp>
                <p:nvCxnSpPr>
                  <p:cNvPr id="492" name="知鱼PPT8-12"/>
                  <p:cNvCxnSpPr/>
                  <p:nvPr/>
                </p:nvCxnSpPr>
                <p:spPr>
                  <a:xfrm>
                    <a:off x="3240810" y="1175378"/>
                    <a:ext cx="203290" cy="0"/>
                  </a:xfrm>
                  <a:prstGeom prst="line">
                    <a:avLst/>
                  </a:prstGeom>
                  <a:ln w="10465" cap="rnd">
                    <a:gradFill>
                      <a:gsLst>
                        <a:gs pos="0">
                          <a:schemeClr val="accent1">
                            <a:lumMod val="60000"/>
                            <a:lumOff val="40000"/>
                          </a:schemeClr>
                        </a:gs>
                        <a:gs pos="83000">
                          <a:schemeClr val="accent1">
                            <a:lumMod val="60000"/>
                            <a:lumOff val="40000"/>
                            <a:alpha val="0"/>
                          </a:schemeClr>
                        </a:gs>
                      </a:gsLst>
                      <a:lin ang="0" scaled="0"/>
                    </a:gradFill>
                  </a:ln>
                  <a:effectLst/>
                </p:spPr>
                <p:style>
                  <a:lnRef idx="1">
                    <a:schemeClr val="accent1"/>
                  </a:lnRef>
                  <a:fillRef idx="0">
                    <a:schemeClr val="accent1"/>
                  </a:fillRef>
                  <a:effectRef idx="0">
                    <a:schemeClr val="accent1"/>
                  </a:effectRef>
                  <a:fontRef idx="minor">
                    <a:schemeClr val="tx1"/>
                  </a:fontRef>
                </p:style>
              </p:cxnSp>
              <p:cxnSp>
                <p:nvCxnSpPr>
                  <p:cNvPr id="493" name="知鱼PPT8-13"/>
                  <p:cNvCxnSpPr/>
                  <p:nvPr/>
                </p:nvCxnSpPr>
                <p:spPr>
                  <a:xfrm>
                    <a:off x="3289267" y="1221390"/>
                    <a:ext cx="416911" cy="0"/>
                  </a:xfrm>
                  <a:prstGeom prst="line">
                    <a:avLst/>
                  </a:prstGeom>
                  <a:ln w="20930" cap="rnd">
                    <a:gradFill>
                      <a:gsLst>
                        <a:gs pos="0">
                          <a:schemeClr val="accent1">
                            <a:lumMod val="60000"/>
                            <a:lumOff val="40000"/>
                            <a:alpha val="22000"/>
                          </a:schemeClr>
                        </a:gs>
                        <a:gs pos="83000">
                          <a:schemeClr val="accent1">
                            <a:lumMod val="60000"/>
                            <a:lumOff val="40000"/>
                            <a:alpha val="0"/>
                          </a:schemeClr>
                        </a:gs>
                      </a:gsLst>
                      <a:lin ang="0" scaled="0"/>
                    </a:gradFill>
                  </a:ln>
                  <a:effectLst/>
                </p:spPr>
                <p:style>
                  <a:lnRef idx="1">
                    <a:schemeClr val="accent1"/>
                  </a:lnRef>
                  <a:fillRef idx="0">
                    <a:schemeClr val="accent1"/>
                  </a:fillRef>
                  <a:effectRef idx="0">
                    <a:schemeClr val="accent1"/>
                  </a:effectRef>
                  <a:fontRef idx="minor">
                    <a:schemeClr val="tx1"/>
                  </a:fontRef>
                </p:style>
              </p:cxnSp>
            </p:grpSp>
            <p:grpSp>
              <p:nvGrpSpPr>
                <p:cNvPr id="489" name="组合 488"/>
                <p:cNvGrpSpPr/>
                <p:nvPr/>
              </p:nvGrpSpPr>
              <p:grpSpPr>
                <a:xfrm flipH="1">
                  <a:off x="551930" y="4278011"/>
                  <a:ext cx="465366" cy="46012"/>
                  <a:chOff x="3240812" y="1175378"/>
                  <a:chExt cx="465366" cy="46012"/>
                </a:xfrm>
              </p:grpSpPr>
              <p:cxnSp>
                <p:nvCxnSpPr>
                  <p:cNvPr id="490" name="知鱼PPT8-14"/>
                  <p:cNvCxnSpPr/>
                  <p:nvPr/>
                </p:nvCxnSpPr>
                <p:spPr>
                  <a:xfrm>
                    <a:off x="3240812" y="1175378"/>
                    <a:ext cx="203290" cy="0"/>
                  </a:xfrm>
                  <a:prstGeom prst="line">
                    <a:avLst/>
                  </a:prstGeom>
                  <a:ln w="10465" cap="rnd">
                    <a:gradFill>
                      <a:gsLst>
                        <a:gs pos="0">
                          <a:schemeClr val="accent1">
                            <a:lumMod val="60000"/>
                            <a:lumOff val="40000"/>
                          </a:schemeClr>
                        </a:gs>
                        <a:gs pos="83000">
                          <a:schemeClr val="accent1">
                            <a:lumMod val="60000"/>
                            <a:lumOff val="40000"/>
                            <a:alpha val="0"/>
                          </a:schemeClr>
                        </a:gs>
                      </a:gsLst>
                      <a:lin ang="0" scaled="0"/>
                    </a:gradFill>
                  </a:ln>
                  <a:effectLst/>
                </p:spPr>
                <p:style>
                  <a:lnRef idx="1">
                    <a:schemeClr val="accent1"/>
                  </a:lnRef>
                  <a:fillRef idx="0">
                    <a:schemeClr val="accent1"/>
                  </a:fillRef>
                  <a:effectRef idx="0">
                    <a:schemeClr val="accent1"/>
                  </a:effectRef>
                  <a:fontRef idx="minor">
                    <a:schemeClr val="tx1"/>
                  </a:fontRef>
                </p:style>
              </p:cxnSp>
              <p:cxnSp>
                <p:nvCxnSpPr>
                  <p:cNvPr id="491" name="知鱼PPT8-15"/>
                  <p:cNvCxnSpPr/>
                  <p:nvPr/>
                </p:nvCxnSpPr>
                <p:spPr>
                  <a:xfrm>
                    <a:off x="3289267" y="1221390"/>
                    <a:ext cx="416911" cy="0"/>
                  </a:xfrm>
                  <a:prstGeom prst="line">
                    <a:avLst/>
                  </a:prstGeom>
                  <a:ln w="20930" cap="rnd">
                    <a:gradFill>
                      <a:gsLst>
                        <a:gs pos="0">
                          <a:schemeClr val="accent1">
                            <a:lumMod val="60000"/>
                            <a:lumOff val="40000"/>
                            <a:alpha val="22000"/>
                          </a:schemeClr>
                        </a:gs>
                        <a:gs pos="83000">
                          <a:schemeClr val="accent1">
                            <a:lumMod val="60000"/>
                            <a:lumOff val="40000"/>
                            <a:alpha val="0"/>
                          </a:schemeClr>
                        </a:gs>
                      </a:gsLst>
                      <a:lin ang="0" scaled="0"/>
                    </a:gradFill>
                  </a:ln>
                  <a:effectLst/>
                </p:spPr>
                <p:style>
                  <a:lnRef idx="1">
                    <a:schemeClr val="accent1"/>
                  </a:lnRef>
                  <a:fillRef idx="0">
                    <a:schemeClr val="accent1"/>
                  </a:fillRef>
                  <a:effectRef idx="0">
                    <a:schemeClr val="accent1"/>
                  </a:effectRef>
                  <a:fontRef idx="minor">
                    <a:schemeClr val="tx1"/>
                  </a:fontRef>
                </p:style>
              </p:cxnSp>
            </p:grpSp>
          </p:grpSp>
        </p:grpSp>
      </p:grpSp>
      <p:grpSp>
        <p:nvGrpSpPr>
          <p:cNvPr id="505" name="知鱼PPT9"/>
          <p:cNvGrpSpPr/>
          <p:nvPr/>
        </p:nvGrpSpPr>
        <p:grpSpPr>
          <a:xfrm>
            <a:off x="9077168" y="2223821"/>
            <a:ext cx="2665135" cy="4032000"/>
            <a:chOff x="462168" y="2223821"/>
            <a:chExt cx="2665135" cy="4032000"/>
          </a:xfrm>
        </p:grpSpPr>
        <p:sp>
          <p:nvSpPr>
            <p:cNvPr id="506" name="知鱼PPT9-1"/>
            <p:cNvSpPr/>
            <p:nvPr>
              <p:custDataLst>
                <p:tags r:id="rId26"/>
              </p:custDataLst>
            </p:nvPr>
          </p:nvSpPr>
          <p:spPr>
            <a:xfrm>
              <a:off x="462168" y="2223821"/>
              <a:ext cx="2663957" cy="4032000"/>
            </a:xfrm>
            <a:prstGeom prst="roundRect">
              <a:avLst>
                <a:gd name="adj" fmla="val 2774"/>
              </a:avLst>
            </a:prstGeom>
            <a:gradFill flip="none" rotWithShape="1">
              <a:gsLst>
                <a:gs pos="0">
                  <a:schemeClr val="bg1"/>
                </a:gs>
                <a:gs pos="100000">
                  <a:schemeClr val="accent1">
                    <a:lumMod val="5000"/>
                    <a:lumOff val="95000"/>
                  </a:schemeClr>
                </a:gs>
              </a:gsLst>
              <a:lin ang="5400000" scaled="1"/>
              <a:tileRect/>
            </a:gradFill>
            <a:ln w="11201">
              <a:solidFill>
                <a:schemeClr val="accent1">
                  <a:lumMod val="20000"/>
                  <a:lumOff val="80000"/>
                </a:schemeClr>
              </a:solid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wrap="square" lIns="89611" tIns="44806" rIns="89611" bIns="44806"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370" b="0" i="0" u="none" strike="noStrike" kern="1200" cap="none" spc="0" normalizeH="0" baseline="0" noProof="0" dirty="0">
                <a:ln>
                  <a:noFill/>
                </a:ln>
                <a:solidFill>
                  <a:srgbClr val="C91520"/>
                </a:solidFill>
                <a:effectLst/>
                <a:uLnTx/>
                <a:uFillTx/>
                <a:latin typeface="微软雅黑" panose="020B0503020204020204" charset="-122"/>
                <a:ea typeface="微软雅黑" panose="020B0503020204020204" charset="-122"/>
                <a:cs typeface="OPPOSans M" panose="00020600040101010101" pitchFamily="18" charset="-122"/>
              </a:endParaRPr>
            </a:p>
          </p:txBody>
        </p:sp>
        <p:sp>
          <p:nvSpPr>
            <p:cNvPr id="507" name="知鱼PPT9-2"/>
            <p:cNvSpPr/>
            <p:nvPr>
              <p:custDataLst>
                <p:tags r:id="rId27"/>
              </p:custDataLst>
            </p:nvPr>
          </p:nvSpPr>
          <p:spPr>
            <a:xfrm>
              <a:off x="462168" y="2223821"/>
              <a:ext cx="2659909" cy="63872"/>
            </a:xfrm>
            <a:custGeom>
              <a:avLst/>
              <a:gdLst>
                <a:gd name="connsiteX0" fmla="*/ 71874 w 2659909"/>
                <a:gd name="connsiteY0" fmla="*/ 0 h 63872"/>
                <a:gd name="connsiteX1" fmla="*/ 2588035 w 2659909"/>
                <a:gd name="connsiteY1" fmla="*/ 0 h 63872"/>
                <a:gd name="connsiteX2" fmla="*/ 2656126 w 2659909"/>
                <a:gd name="connsiteY2" fmla="*/ 45134 h 63872"/>
                <a:gd name="connsiteX3" fmla="*/ 2659909 w 2659909"/>
                <a:gd name="connsiteY3" fmla="*/ 63872 h 63872"/>
                <a:gd name="connsiteX4" fmla="*/ 0 w 2659909"/>
                <a:gd name="connsiteY4" fmla="*/ 63872 h 63872"/>
                <a:gd name="connsiteX5" fmla="*/ 3783 w 2659909"/>
                <a:gd name="connsiteY5" fmla="*/ 45134 h 63872"/>
                <a:gd name="connsiteX6" fmla="*/ 71874 w 2659909"/>
                <a:gd name="connsiteY6" fmla="*/ 0 h 63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59909" h="63872">
                  <a:moveTo>
                    <a:pt x="71874" y="0"/>
                  </a:moveTo>
                  <a:lnTo>
                    <a:pt x="2588035" y="0"/>
                  </a:lnTo>
                  <a:cubicBezTo>
                    <a:pt x="2618645" y="0"/>
                    <a:pt x="2644908" y="18611"/>
                    <a:pt x="2656126" y="45134"/>
                  </a:cubicBezTo>
                  <a:lnTo>
                    <a:pt x="2659909" y="63872"/>
                  </a:lnTo>
                  <a:lnTo>
                    <a:pt x="0" y="63872"/>
                  </a:lnTo>
                  <a:lnTo>
                    <a:pt x="3783" y="45134"/>
                  </a:lnTo>
                  <a:cubicBezTo>
                    <a:pt x="15002" y="18611"/>
                    <a:pt x="41264" y="0"/>
                    <a:pt x="71874" y="0"/>
                  </a:cubicBezTo>
                  <a:close/>
                </a:path>
              </a:pathLst>
            </a:custGeom>
            <a:solidFill>
              <a:schemeClr val="accent1"/>
            </a:solidFill>
            <a:ln w="15875" cmpd="sng">
              <a:noFill/>
            </a:ln>
            <a:effectLst/>
          </p:spPr>
          <p:style>
            <a:lnRef idx="2">
              <a:schemeClr val="accent1">
                <a:shade val="50000"/>
              </a:schemeClr>
            </a:lnRef>
            <a:fillRef idx="1">
              <a:schemeClr val="accent1"/>
            </a:fillRef>
            <a:effectRef idx="0">
              <a:schemeClr val="accent1"/>
            </a:effectRef>
            <a:fontRef idx="minor">
              <a:schemeClr val="lt1"/>
            </a:fontRef>
          </p:style>
          <p:txBody>
            <a:bodyPr wrap="square" lIns="89611" tIns="44806" rIns="89611" bIns="44806"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765" b="0" i="0" u="none" strike="noStrike" kern="1200" cap="none" spc="0" normalizeH="0" baseline="0" noProof="0" dirty="0">
                <a:ln>
                  <a:noFill/>
                </a:ln>
                <a:solidFill>
                  <a:prstClr val="white"/>
                </a:solidFill>
                <a:effectLst/>
                <a:uLnTx/>
                <a:uFillTx/>
                <a:latin typeface="微软雅黑" panose="020B0503020204020204" charset="-122"/>
                <a:ea typeface="微软雅黑" panose="020B0503020204020204" charset="-122"/>
                <a:cs typeface="OPPOSans M" panose="00020600040101010101" pitchFamily="18" charset="-122"/>
              </a:endParaRPr>
            </a:p>
          </p:txBody>
        </p:sp>
        <p:sp>
          <p:nvSpPr>
            <p:cNvPr id="548" name="知鱼PPT9-3"/>
            <p:cNvSpPr/>
            <p:nvPr/>
          </p:nvSpPr>
          <p:spPr>
            <a:xfrm>
              <a:off x="540430" y="2754392"/>
              <a:ext cx="2507433" cy="1497266"/>
            </a:xfrm>
            <a:prstGeom prst="rect">
              <a:avLst/>
            </a:prstGeom>
            <a:solidFill>
              <a:sysClr val="window" lastClr="FFFFFF"/>
            </a:solidFill>
            <a:ln w="12700" cap="flat" cmpd="sng" algn="ctr">
              <a:noFill/>
              <a:prstDash val="solid"/>
              <a:miter lim="800000"/>
            </a:ln>
            <a:effectLst>
              <a:outerShdw blurRad="50800" dist="38100" dir="2700000" algn="tl" rotWithShape="0">
                <a:schemeClr val="accent1">
                  <a:lumMod val="75000"/>
                  <a:alpha val="40000"/>
                </a:schemeClr>
              </a:outerShdw>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dirty="0">
                <a:ln>
                  <a:noFill/>
                </a:ln>
                <a:solidFill>
                  <a:prstClr val="white"/>
                </a:solidFill>
                <a:effectLst/>
                <a:uLnTx/>
                <a:uFillTx/>
                <a:latin typeface="微软雅黑" panose="020B0503020204020204" charset="-122"/>
                <a:ea typeface="微软雅黑" panose="020B0503020204020204" charset="-122"/>
                <a:cs typeface="OPPOSans M" panose="00020600040101010101" pitchFamily="18" charset="-122"/>
              </a:endParaRPr>
            </a:p>
          </p:txBody>
        </p:sp>
        <p:grpSp>
          <p:nvGrpSpPr>
            <p:cNvPr id="515" name="组合 514"/>
            <p:cNvGrpSpPr/>
            <p:nvPr/>
          </p:nvGrpSpPr>
          <p:grpSpPr>
            <a:xfrm>
              <a:off x="625088" y="4458581"/>
              <a:ext cx="2273540" cy="1639900"/>
              <a:chOff x="-3202793" y="3890733"/>
              <a:chExt cx="2273540" cy="1639900"/>
            </a:xfrm>
          </p:grpSpPr>
          <p:grpSp>
            <p:nvGrpSpPr>
              <p:cNvPr id="539" name="组合 538"/>
              <p:cNvGrpSpPr/>
              <p:nvPr/>
            </p:nvGrpSpPr>
            <p:grpSpPr>
              <a:xfrm>
                <a:off x="-3202793" y="3890733"/>
                <a:ext cx="2273540" cy="724473"/>
                <a:chOff x="1275437" y="2820853"/>
                <a:chExt cx="2273540" cy="724473"/>
              </a:xfrm>
            </p:grpSpPr>
            <p:sp>
              <p:nvSpPr>
                <p:cNvPr id="545" name="知鱼PPT9-4"/>
                <p:cNvSpPr/>
                <p:nvPr>
                  <p:custDataLst>
                    <p:tags r:id="rId28"/>
                  </p:custDataLst>
                </p:nvPr>
              </p:nvSpPr>
              <p:spPr>
                <a:xfrm>
                  <a:off x="1275437" y="2872517"/>
                  <a:ext cx="147762" cy="147762"/>
                </a:xfrm>
                <a:prstGeom prst="ellipse">
                  <a:avLst/>
                </a:prstGeom>
                <a:gradFill flip="none" rotWithShape="1">
                  <a:gsLst>
                    <a:gs pos="23000">
                      <a:schemeClr val="accent1"/>
                    </a:gs>
                    <a:gs pos="100000">
                      <a:schemeClr val="accent2"/>
                    </a:gs>
                  </a:gsLst>
                  <a:path path="circle">
                    <a:fillToRect l="100000" t="100000"/>
                  </a:path>
                  <a:tileRect r="-100000" b="-100000"/>
                </a:gradFill>
                <a:ln w="38100">
                  <a:noFill/>
                </a:ln>
                <a:effectLst/>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lIns="81779" tIns="40890" rIns="81779" bIns="40890" numCol="1" spcCol="0" rtlCol="0" fromWordArt="0" anchor="ctr" anchorCtr="0" forceAA="0" compatLnSpc="1">
                  <a:no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745" b="0" i="0" u="none" strike="noStrike" kern="1200" cap="none" spc="0" normalizeH="0" baseline="0" noProof="0" dirty="0">
                      <a:ln>
                        <a:noFill/>
                      </a:ln>
                      <a:solidFill>
                        <a:prstClr val="white"/>
                      </a:solidFill>
                      <a:effectLst/>
                      <a:uLnTx/>
                      <a:uFillTx/>
                      <a:latin typeface="微软雅黑" panose="020B0503020204020204" charset="-122"/>
                      <a:ea typeface="微软雅黑" panose="020B0503020204020204" charset="-122"/>
                      <a:cs typeface="OPPOSans M" panose="00020600040101010101" pitchFamily="18" charset="-122"/>
                    </a:rPr>
                    <a:t>✔</a:t>
                  </a:r>
                  <a:endParaRPr kumimoji="0" lang="zh-CN" altLang="en-US" sz="745" b="0" i="0" u="none" strike="noStrike" kern="1200" cap="none" spc="0" normalizeH="0" baseline="0" noProof="0" dirty="0">
                    <a:ln>
                      <a:noFill/>
                    </a:ln>
                    <a:solidFill>
                      <a:prstClr val="white"/>
                    </a:solidFill>
                    <a:effectLst/>
                    <a:uLnTx/>
                    <a:uFillTx/>
                    <a:latin typeface="微软雅黑" panose="020B0503020204020204" charset="-122"/>
                    <a:ea typeface="微软雅黑" panose="020B0503020204020204" charset="-122"/>
                    <a:cs typeface="OPPOSans M" panose="00020600040101010101" pitchFamily="18" charset="-122"/>
                  </a:endParaRPr>
                </a:p>
              </p:txBody>
            </p:sp>
            <p:sp>
              <p:nvSpPr>
                <p:cNvPr id="546" name="知鱼PPT9-5"/>
                <p:cNvSpPr txBox="1"/>
                <p:nvPr>
                  <p:custDataLst>
                    <p:tags r:id="rId29"/>
                  </p:custDataLst>
                </p:nvPr>
              </p:nvSpPr>
              <p:spPr>
                <a:xfrm>
                  <a:off x="1428723" y="3053803"/>
                  <a:ext cx="2120254" cy="491523"/>
                </a:xfrm>
                <a:prstGeom prst="rect">
                  <a:avLst/>
                </a:prstGeom>
                <a:noFill/>
                <a:effectLst/>
              </p:spPr>
              <p:txBody>
                <a:bodyPr wrap="square" lIns="75721" tIns="37861" rIns="75721" bIns="37861">
                  <a:spAutoFit/>
                </a:bodyPr>
                <a:lstStyle>
                  <a:defPPr>
                    <a:defRPr lang="zh-CN"/>
                  </a:defPPr>
                  <a:lvl1pPr marR="0" lvl="0" indent="0" fontAlgn="auto">
                    <a:lnSpc>
                      <a:spcPct val="110000"/>
                    </a:lnSpc>
                    <a:spcBef>
                      <a:spcPts val="0"/>
                    </a:spcBef>
                    <a:spcAft>
                      <a:spcPts val="0"/>
                    </a:spcAft>
                    <a:buClrTx/>
                    <a:buSzTx/>
                    <a:buFontTx/>
                    <a:buNone/>
                    <a:defRPr kumimoji="0" sz="1400" b="0" i="0" u="none" strike="noStrike" cap="none" spc="0" normalizeH="0" baseline="0">
                      <a:ln>
                        <a:noFill/>
                      </a:ln>
                      <a:solidFill>
                        <a:prstClr val="black">
                          <a:lumMod val="75000"/>
                          <a:lumOff val="25000"/>
                        </a:prstClr>
                      </a:solidFill>
                      <a:effectLst/>
                      <a:uLnTx/>
                      <a:uFillTx/>
                    </a:defRPr>
                  </a:lvl1pPr>
                </a:lstStyle>
                <a:p>
                  <a:pPr lvl="0" algn="just">
                    <a:defRPr/>
                  </a:pPr>
                  <a:r>
                    <a:rPr lang="zh-CN" altLang="en-US" sz="1240" dirty="0">
                      <a:latin typeface="微软雅黑" panose="020B0503020204020204" charset="-122"/>
                      <a:ea typeface="微软雅黑" panose="020B0503020204020204" charset="-122"/>
                      <a:cs typeface="OPPOSans M" panose="00020600040101010101" pitchFamily="18" charset="-122"/>
                    </a:rPr>
                    <a:t>单击此处输入你的正文，文字是您思想的提炼。</a:t>
                  </a:r>
                  <a:endParaRPr lang="zh-CN" altLang="en-US" sz="1240" dirty="0">
                    <a:latin typeface="微软雅黑" panose="020B0503020204020204" charset="-122"/>
                    <a:ea typeface="微软雅黑" panose="020B0503020204020204" charset="-122"/>
                    <a:cs typeface="OPPOSans M" panose="00020600040101010101" pitchFamily="18" charset="-122"/>
                  </a:endParaRPr>
                </a:p>
              </p:txBody>
            </p:sp>
            <p:sp>
              <p:nvSpPr>
                <p:cNvPr id="547" name="知鱼PPT9-6"/>
                <p:cNvSpPr txBox="1"/>
                <p:nvPr>
                  <p:custDataLst>
                    <p:tags r:id="rId30"/>
                  </p:custDataLst>
                </p:nvPr>
              </p:nvSpPr>
              <p:spPr>
                <a:xfrm>
                  <a:off x="1428724" y="2820853"/>
                  <a:ext cx="1602036" cy="275106"/>
                </a:xfrm>
                <a:prstGeom prst="rect">
                  <a:avLst/>
                </a:prstGeom>
                <a:noFill/>
                <a:effectLst/>
              </p:spPr>
              <p:txBody>
                <a:bodyPr wrap="none" lIns="75721" tIns="37861" rIns="75721" bIns="37861" rtlCol="0" anchor="t">
                  <a:spAutoFit/>
                </a:bodyPr>
                <a:lstStyle>
                  <a:defPPr>
                    <a:defRPr lang="zh-CN"/>
                  </a:defPPr>
                  <a:lvl1pPr lvl="0">
                    <a:lnSpc>
                      <a:spcPct val="90000"/>
                    </a:lnSpc>
                    <a:spcAft>
                      <a:spcPts val="0"/>
                    </a:spcAft>
                    <a:buClrTx/>
                    <a:buSzTx/>
                    <a:buFontTx/>
                    <a:defRPr sz="1410" b="1">
                      <a:gradFill flip="none" rotWithShape="1">
                        <a:gsLst>
                          <a:gs pos="49000">
                            <a:srgbClr val="C91520">
                              <a:lumMod val="100000"/>
                            </a:srgbClr>
                          </a:gs>
                          <a:gs pos="100000">
                            <a:srgbClr val="C91520">
                              <a:lumMod val="90000"/>
                            </a:srgbClr>
                          </a:gs>
                        </a:gsLst>
                        <a:lin ang="2700000" scaled="1"/>
                        <a:tileRect/>
                      </a:gradFill>
                      <a:effectLst>
                        <a:outerShdw blurRad="189304" dist="94652" dir="5400000" algn="t" rotWithShape="0">
                          <a:srgbClr val="A8121B">
                            <a:lumMod val="75000"/>
                            <a:alpha val="10000"/>
                          </a:srgbClr>
                        </a:outerShdw>
                      </a:effectLst>
                      <a:latin typeface="OPPOSans M" panose="00020600040101010101" pitchFamily="18" charset="-122"/>
                      <a:ea typeface="OPPOSans M" panose="00020600040101010101" pitchFamily="18" charset="-122"/>
                      <a:cs typeface="OPPOSans M" panose="00020600040101010101" pitchFamily="18" charset="-122"/>
                    </a:defRPr>
                  </a:lvl1pPr>
                </a:lstStyle>
                <a:p>
                  <a:r>
                    <a:rPr lang="zh-CN" altLang="en-US" dirty="0">
                      <a:latin typeface="微软雅黑" panose="020B0503020204020204" charset="-122"/>
                      <a:ea typeface="微软雅黑" panose="020B0503020204020204" charset="-122"/>
                    </a:rPr>
                    <a:t>添加标题文本内容</a:t>
                  </a:r>
                  <a:endParaRPr lang="zh-CN" altLang="en-US" dirty="0">
                    <a:latin typeface="微软雅黑" panose="020B0503020204020204" charset="-122"/>
                    <a:ea typeface="微软雅黑" panose="020B0503020204020204" charset="-122"/>
                  </a:endParaRPr>
                </a:p>
              </p:txBody>
            </p:sp>
          </p:grpSp>
          <p:grpSp>
            <p:nvGrpSpPr>
              <p:cNvPr id="540" name="组合 539"/>
              <p:cNvGrpSpPr/>
              <p:nvPr/>
            </p:nvGrpSpPr>
            <p:grpSpPr>
              <a:xfrm>
                <a:off x="-3202793" y="4806159"/>
                <a:ext cx="2273540" cy="724474"/>
                <a:chOff x="1275437" y="2630824"/>
                <a:chExt cx="2273540" cy="724474"/>
              </a:xfrm>
            </p:grpSpPr>
            <p:sp>
              <p:nvSpPr>
                <p:cNvPr id="542" name="知鱼PPT9-7"/>
                <p:cNvSpPr/>
                <p:nvPr>
                  <p:custDataLst>
                    <p:tags r:id="rId31"/>
                  </p:custDataLst>
                </p:nvPr>
              </p:nvSpPr>
              <p:spPr>
                <a:xfrm>
                  <a:off x="1275437" y="2682489"/>
                  <a:ext cx="147762" cy="147762"/>
                </a:xfrm>
                <a:prstGeom prst="ellipse">
                  <a:avLst/>
                </a:prstGeom>
                <a:gradFill flip="none" rotWithShape="1">
                  <a:gsLst>
                    <a:gs pos="23000">
                      <a:schemeClr val="accent1"/>
                    </a:gs>
                    <a:gs pos="100000">
                      <a:schemeClr val="accent2"/>
                    </a:gs>
                  </a:gsLst>
                  <a:path path="circle">
                    <a:fillToRect l="100000" t="100000"/>
                  </a:path>
                  <a:tileRect r="-100000" b="-100000"/>
                </a:gradFill>
                <a:ln w="38100">
                  <a:noFill/>
                </a:ln>
                <a:effectLst/>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lIns="81779" tIns="40890" rIns="81779" bIns="40890" numCol="1" spcCol="0" rtlCol="0" fromWordArt="0" anchor="ctr" anchorCtr="0" forceAA="0" compatLnSpc="1">
                  <a:no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745" b="0" i="0" u="none" strike="noStrike" kern="1200" cap="none" spc="0" normalizeH="0" baseline="0" noProof="0" dirty="0">
                      <a:ln>
                        <a:noFill/>
                      </a:ln>
                      <a:solidFill>
                        <a:prstClr val="white"/>
                      </a:solidFill>
                      <a:effectLst/>
                      <a:uLnTx/>
                      <a:uFillTx/>
                      <a:latin typeface="微软雅黑" panose="020B0503020204020204" charset="-122"/>
                      <a:ea typeface="微软雅黑" panose="020B0503020204020204" charset="-122"/>
                      <a:cs typeface="OPPOSans M" panose="00020600040101010101" pitchFamily="18" charset="-122"/>
                    </a:rPr>
                    <a:t>✔</a:t>
                  </a:r>
                  <a:endParaRPr kumimoji="0" lang="zh-CN" altLang="en-US" sz="745" b="0" i="0" u="none" strike="noStrike" kern="1200" cap="none" spc="0" normalizeH="0" baseline="0" noProof="0" dirty="0">
                    <a:ln>
                      <a:noFill/>
                    </a:ln>
                    <a:solidFill>
                      <a:prstClr val="white"/>
                    </a:solidFill>
                    <a:effectLst/>
                    <a:uLnTx/>
                    <a:uFillTx/>
                    <a:latin typeface="微软雅黑" panose="020B0503020204020204" charset="-122"/>
                    <a:ea typeface="微软雅黑" panose="020B0503020204020204" charset="-122"/>
                    <a:cs typeface="OPPOSans M" panose="00020600040101010101" pitchFamily="18" charset="-122"/>
                  </a:endParaRPr>
                </a:p>
              </p:txBody>
            </p:sp>
            <p:sp>
              <p:nvSpPr>
                <p:cNvPr id="543" name="知鱼PPT9-8"/>
                <p:cNvSpPr txBox="1"/>
                <p:nvPr>
                  <p:custDataLst>
                    <p:tags r:id="rId32"/>
                  </p:custDataLst>
                </p:nvPr>
              </p:nvSpPr>
              <p:spPr>
                <a:xfrm>
                  <a:off x="1428723" y="2863775"/>
                  <a:ext cx="2120254" cy="491523"/>
                </a:xfrm>
                <a:prstGeom prst="rect">
                  <a:avLst/>
                </a:prstGeom>
                <a:noFill/>
                <a:effectLst/>
              </p:spPr>
              <p:txBody>
                <a:bodyPr wrap="square" lIns="75721" tIns="37861" rIns="75721" bIns="37861">
                  <a:spAutoFit/>
                </a:bodyPr>
                <a:lstStyle>
                  <a:defPPr>
                    <a:defRPr lang="zh-CN"/>
                  </a:defPPr>
                  <a:lvl1pPr marR="0" lvl="0" indent="0" fontAlgn="auto">
                    <a:lnSpc>
                      <a:spcPct val="110000"/>
                    </a:lnSpc>
                    <a:spcBef>
                      <a:spcPts val="0"/>
                    </a:spcBef>
                    <a:spcAft>
                      <a:spcPts val="0"/>
                    </a:spcAft>
                    <a:buClrTx/>
                    <a:buSzTx/>
                    <a:buFontTx/>
                    <a:buNone/>
                    <a:defRPr kumimoji="0" sz="1400" b="0" i="0" u="none" strike="noStrike" cap="none" spc="0" normalizeH="0" baseline="0">
                      <a:ln>
                        <a:noFill/>
                      </a:ln>
                      <a:solidFill>
                        <a:prstClr val="black">
                          <a:lumMod val="75000"/>
                          <a:lumOff val="25000"/>
                        </a:prstClr>
                      </a:solidFill>
                      <a:effectLst/>
                      <a:uLnTx/>
                      <a:uFillTx/>
                    </a:defRPr>
                  </a:lvl1pPr>
                </a:lstStyle>
                <a:p>
                  <a:pPr lvl="0" algn="just">
                    <a:defRPr/>
                  </a:pPr>
                  <a:r>
                    <a:rPr lang="zh-CN" altLang="en-US" sz="1240" dirty="0">
                      <a:latin typeface="微软雅黑" panose="020B0503020204020204" charset="-122"/>
                      <a:ea typeface="微软雅黑" panose="020B0503020204020204" charset="-122"/>
                      <a:cs typeface="OPPOSans M" panose="00020600040101010101" pitchFamily="18" charset="-122"/>
                    </a:rPr>
                    <a:t>请尽量言简意赅阐述观点，根据需要酌情增减文字。</a:t>
                  </a:r>
                  <a:endParaRPr lang="zh-CN" altLang="en-US" sz="1240" dirty="0">
                    <a:latin typeface="微软雅黑" panose="020B0503020204020204" charset="-122"/>
                    <a:ea typeface="微软雅黑" panose="020B0503020204020204" charset="-122"/>
                    <a:cs typeface="OPPOSans M" panose="00020600040101010101" pitchFamily="18" charset="-122"/>
                  </a:endParaRPr>
                </a:p>
              </p:txBody>
            </p:sp>
            <p:sp>
              <p:nvSpPr>
                <p:cNvPr id="544" name="知鱼PPT9-9"/>
                <p:cNvSpPr txBox="1"/>
                <p:nvPr>
                  <p:custDataLst>
                    <p:tags r:id="rId33"/>
                  </p:custDataLst>
                </p:nvPr>
              </p:nvSpPr>
              <p:spPr>
                <a:xfrm>
                  <a:off x="1428724" y="2630824"/>
                  <a:ext cx="1602036" cy="275106"/>
                </a:xfrm>
                <a:prstGeom prst="rect">
                  <a:avLst/>
                </a:prstGeom>
                <a:noFill/>
                <a:effectLst/>
              </p:spPr>
              <p:txBody>
                <a:bodyPr wrap="none" lIns="75721" tIns="37861" rIns="75721" bIns="37861" rtlCol="0" anchor="t">
                  <a:spAutoFit/>
                </a:bodyPr>
                <a:lstStyle>
                  <a:defPPr>
                    <a:defRPr lang="zh-CN"/>
                  </a:defPPr>
                  <a:lvl1pPr lvl="0">
                    <a:lnSpc>
                      <a:spcPct val="90000"/>
                    </a:lnSpc>
                    <a:spcAft>
                      <a:spcPts val="0"/>
                    </a:spcAft>
                    <a:buClrTx/>
                    <a:buSzTx/>
                    <a:buFontTx/>
                    <a:defRPr sz="1410" b="1">
                      <a:gradFill flip="none" rotWithShape="1">
                        <a:gsLst>
                          <a:gs pos="49000">
                            <a:srgbClr val="C91520">
                              <a:lumMod val="100000"/>
                            </a:srgbClr>
                          </a:gs>
                          <a:gs pos="100000">
                            <a:srgbClr val="C91520">
                              <a:lumMod val="90000"/>
                            </a:srgbClr>
                          </a:gs>
                        </a:gsLst>
                        <a:lin ang="2700000" scaled="1"/>
                        <a:tileRect/>
                      </a:gradFill>
                      <a:effectLst>
                        <a:outerShdw blurRad="189304" dist="94652" dir="5400000" algn="t" rotWithShape="0">
                          <a:srgbClr val="A8121B">
                            <a:lumMod val="75000"/>
                            <a:alpha val="10000"/>
                          </a:srgbClr>
                        </a:outerShdw>
                      </a:effectLst>
                      <a:latin typeface="OPPOSans M" panose="00020600040101010101" pitchFamily="18" charset="-122"/>
                      <a:ea typeface="OPPOSans M" panose="00020600040101010101" pitchFamily="18" charset="-122"/>
                      <a:cs typeface="OPPOSans M" panose="00020600040101010101" pitchFamily="18" charset="-122"/>
                    </a:defRPr>
                  </a:lvl1pPr>
                </a:lstStyle>
                <a:p>
                  <a:r>
                    <a:rPr lang="zh-CN" altLang="en-US" dirty="0">
                      <a:latin typeface="微软雅黑" panose="020B0503020204020204" charset="-122"/>
                      <a:ea typeface="微软雅黑" panose="020B0503020204020204" charset="-122"/>
                    </a:rPr>
                    <a:t>添加标题文本内容</a:t>
                  </a:r>
                  <a:endParaRPr lang="zh-CN" altLang="en-US" dirty="0">
                    <a:latin typeface="微软雅黑" panose="020B0503020204020204" charset="-122"/>
                    <a:ea typeface="微软雅黑" panose="020B0503020204020204" charset="-122"/>
                  </a:endParaRPr>
                </a:p>
              </p:txBody>
            </p:sp>
          </p:grpSp>
          <p:cxnSp>
            <p:nvCxnSpPr>
              <p:cNvPr id="541" name="知鱼PPT9-10"/>
              <p:cNvCxnSpPr/>
              <p:nvPr/>
            </p:nvCxnSpPr>
            <p:spPr>
              <a:xfrm>
                <a:off x="-3169111" y="4695919"/>
                <a:ext cx="2206177" cy="0"/>
              </a:xfrm>
              <a:prstGeom prst="line">
                <a:avLst/>
              </a:prstGeom>
              <a:ln w="10517">
                <a:solidFill>
                  <a:schemeClr val="bg1">
                    <a:lumMod val="65000"/>
                  </a:schemeClr>
                </a:solidFill>
                <a:prstDash val="dash"/>
              </a:ln>
              <a:effectLst/>
            </p:spPr>
            <p:style>
              <a:lnRef idx="1">
                <a:schemeClr val="accent1"/>
              </a:lnRef>
              <a:fillRef idx="0">
                <a:schemeClr val="accent1"/>
              </a:fillRef>
              <a:effectRef idx="0">
                <a:schemeClr val="accent1"/>
              </a:effectRef>
              <a:fontRef idx="minor">
                <a:schemeClr val="tx1"/>
              </a:fontRef>
            </p:style>
          </p:cxnSp>
        </p:grpSp>
        <p:grpSp>
          <p:nvGrpSpPr>
            <p:cNvPr id="516" name="组合 515"/>
            <p:cNvGrpSpPr/>
            <p:nvPr/>
          </p:nvGrpSpPr>
          <p:grpSpPr>
            <a:xfrm>
              <a:off x="486878" y="2333585"/>
              <a:ext cx="2640425" cy="428625"/>
              <a:chOff x="551930" y="4090676"/>
              <a:chExt cx="2640425" cy="428625"/>
            </a:xfrm>
          </p:grpSpPr>
          <p:sp>
            <p:nvSpPr>
              <p:cNvPr id="517" name="知鱼PPT9-11"/>
              <p:cNvSpPr txBox="1"/>
              <p:nvPr/>
            </p:nvSpPr>
            <p:spPr>
              <a:xfrm>
                <a:off x="1089822" y="4090676"/>
                <a:ext cx="1564640" cy="428625"/>
              </a:xfrm>
              <a:prstGeom prst="rect">
                <a:avLst/>
              </a:prstGeom>
              <a:noFill/>
              <a:effectLst/>
            </p:spPr>
            <p:txBody>
              <a:bodyPr wrap="none" lIns="96780" tIns="48390" rIns="96780" bIns="48390">
                <a:spAutoFit/>
              </a:bodyPr>
              <a:lstStyle>
                <a:defPPr>
                  <a:defRPr lang="zh-CN"/>
                </a:defPPr>
                <a:lvl1pPr marR="0" lvl="0" indent="0" algn="ctr" fontAlgn="auto">
                  <a:lnSpc>
                    <a:spcPct val="120000"/>
                  </a:lnSpc>
                  <a:spcBef>
                    <a:spcPts val="0"/>
                  </a:spcBef>
                  <a:spcAft>
                    <a:spcPts val="0"/>
                  </a:spcAft>
                  <a:buClrTx/>
                  <a:buSzTx/>
                  <a:buFontTx/>
                  <a:buNone/>
                  <a:defRPr kumimoji="0" b="0" i="0" u="none" strike="noStrike" cap="none" spc="0" normalizeH="0" baseline="0">
                    <a:ln>
                      <a:noFill/>
                    </a:ln>
                    <a:solidFill>
                      <a:srgbClr val="C91520">
                        <a:alpha val="90000"/>
                      </a:srgbClr>
                    </a:solidFill>
                    <a:effectLst/>
                    <a:uLnTx/>
                    <a:uFillTx/>
                    <a:latin typeface="思源宋体 CN Heavy" panose="02020900000000000000" pitchFamily="18" charset="-122"/>
                    <a:ea typeface="思源宋体 CN Heavy" panose="02020900000000000000" pitchFamily="18" charset="-122"/>
                    <a:cs typeface="OPPOSans M" panose="00020600040101010101" pitchFamily="18" charset="-122"/>
                  </a:defRPr>
                </a:lvl1pPr>
              </a:lstStyle>
              <a:p>
                <a:r>
                  <a:rPr lang="zh-CN" altLang="en-US" b="1" dirty="0">
                    <a:latin typeface="微软雅黑" panose="020B0503020204020204" charset="-122"/>
                    <a:ea typeface="微软雅黑" panose="020B0503020204020204" charset="-122"/>
                  </a:rPr>
                  <a:t>单击添加标题</a:t>
                </a:r>
                <a:endParaRPr lang="zh-CN" altLang="en-US" b="1" dirty="0">
                  <a:latin typeface="微软雅黑" panose="020B0503020204020204" charset="-122"/>
                  <a:ea typeface="微软雅黑" panose="020B0503020204020204" charset="-122"/>
                </a:endParaRPr>
              </a:p>
            </p:txBody>
          </p:sp>
          <p:grpSp>
            <p:nvGrpSpPr>
              <p:cNvPr id="518" name="组合 517"/>
              <p:cNvGrpSpPr/>
              <p:nvPr/>
            </p:nvGrpSpPr>
            <p:grpSpPr>
              <a:xfrm>
                <a:off x="551930" y="4265773"/>
                <a:ext cx="2640425" cy="58250"/>
                <a:chOff x="551930" y="4265773"/>
                <a:chExt cx="2640425" cy="58250"/>
              </a:xfrm>
            </p:grpSpPr>
            <p:grpSp>
              <p:nvGrpSpPr>
                <p:cNvPr id="519" name="组合 518"/>
                <p:cNvGrpSpPr/>
                <p:nvPr/>
              </p:nvGrpSpPr>
              <p:grpSpPr>
                <a:xfrm>
                  <a:off x="2726987" y="4265773"/>
                  <a:ext cx="465368" cy="46012"/>
                  <a:chOff x="3240810" y="1175378"/>
                  <a:chExt cx="465368" cy="46012"/>
                </a:xfrm>
              </p:grpSpPr>
              <p:cxnSp>
                <p:nvCxnSpPr>
                  <p:cNvPr id="537" name="知鱼PPT9-12"/>
                  <p:cNvCxnSpPr/>
                  <p:nvPr/>
                </p:nvCxnSpPr>
                <p:spPr>
                  <a:xfrm>
                    <a:off x="3240810" y="1175378"/>
                    <a:ext cx="203290" cy="0"/>
                  </a:xfrm>
                  <a:prstGeom prst="line">
                    <a:avLst/>
                  </a:prstGeom>
                  <a:ln w="10465" cap="rnd">
                    <a:gradFill>
                      <a:gsLst>
                        <a:gs pos="0">
                          <a:schemeClr val="accent1">
                            <a:lumMod val="60000"/>
                            <a:lumOff val="40000"/>
                          </a:schemeClr>
                        </a:gs>
                        <a:gs pos="83000">
                          <a:schemeClr val="accent1">
                            <a:lumMod val="60000"/>
                            <a:lumOff val="40000"/>
                            <a:alpha val="0"/>
                          </a:schemeClr>
                        </a:gs>
                      </a:gsLst>
                      <a:lin ang="0" scaled="0"/>
                    </a:gradFill>
                  </a:ln>
                  <a:effectLst/>
                </p:spPr>
                <p:style>
                  <a:lnRef idx="1">
                    <a:schemeClr val="accent1"/>
                  </a:lnRef>
                  <a:fillRef idx="0">
                    <a:schemeClr val="accent1"/>
                  </a:fillRef>
                  <a:effectRef idx="0">
                    <a:schemeClr val="accent1"/>
                  </a:effectRef>
                  <a:fontRef idx="minor">
                    <a:schemeClr val="tx1"/>
                  </a:fontRef>
                </p:style>
              </p:cxnSp>
              <p:cxnSp>
                <p:nvCxnSpPr>
                  <p:cNvPr id="538" name="知鱼PPT9-13"/>
                  <p:cNvCxnSpPr/>
                  <p:nvPr/>
                </p:nvCxnSpPr>
                <p:spPr>
                  <a:xfrm>
                    <a:off x="3289267" y="1221390"/>
                    <a:ext cx="416911" cy="0"/>
                  </a:xfrm>
                  <a:prstGeom prst="line">
                    <a:avLst/>
                  </a:prstGeom>
                  <a:ln w="20930" cap="rnd">
                    <a:gradFill>
                      <a:gsLst>
                        <a:gs pos="0">
                          <a:schemeClr val="accent1">
                            <a:lumMod val="60000"/>
                            <a:lumOff val="40000"/>
                            <a:alpha val="22000"/>
                          </a:schemeClr>
                        </a:gs>
                        <a:gs pos="83000">
                          <a:schemeClr val="accent1">
                            <a:lumMod val="60000"/>
                            <a:lumOff val="40000"/>
                            <a:alpha val="0"/>
                          </a:schemeClr>
                        </a:gs>
                      </a:gsLst>
                      <a:lin ang="0" scaled="0"/>
                    </a:gradFill>
                  </a:ln>
                  <a:effectLst/>
                </p:spPr>
                <p:style>
                  <a:lnRef idx="1">
                    <a:schemeClr val="accent1"/>
                  </a:lnRef>
                  <a:fillRef idx="0">
                    <a:schemeClr val="accent1"/>
                  </a:fillRef>
                  <a:effectRef idx="0">
                    <a:schemeClr val="accent1"/>
                  </a:effectRef>
                  <a:fontRef idx="minor">
                    <a:schemeClr val="tx1"/>
                  </a:fontRef>
                </p:style>
              </p:cxnSp>
            </p:grpSp>
            <p:grpSp>
              <p:nvGrpSpPr>
                <p:cNvPr id="520" name="组合 519"/>
                <p:cNvGrpSpPr/>
                <p:nvPr/>
              </p:nvGrpSpPr>
              <p:grpSpPr>
                <a:xfrm flipH="1">
                  <a:off x="551930" y="4278011"/>
                  <a:ext cx="465366" cy="46012"/>
                  <a:chOff x="3240812" y="1175378"/>
                  <a:chExt cx="465366" cy="46012"/>
                </a:xfrm>
              </p:grpSpPr>
              <p:cxnSp>
                <p:nvCxnSpPr>
                  <p:cNvPr id="535" name="知鱼PPT9-14"/>
                  <p:cNvCxnSpPr/>
                  <p:nvPr/>
                </p:nvCxnSpPr>
                <p:spPr>
                  <a:xfrm>
                    <a:off x="3240812" y="1175378"/>
                    <a:ext cx="203290" cy="0"/>
                  </a:xfrm>
                  <a:prstGeom prst="line">
                    <a:avLst/>
                  </a:prstGeom>
                  <a:ln w="10465" cap="rnd">
                    <a:gradFill>
                      <a:gsLst>
                        <a:gs pos="0">
                          <a:schemeClr val="accent1">
                            <a:lumMod val="60000"/>
                            <a:lumOff val="40000"/>
                          </a:schemeClr>
                        </a:gs>
                        <a:gs pos="83000">
                          <a:schemeClr val="accent1">
                            <a:lumMod val="60000"/>
                            <a:lumOff val="40000"/>
                            <a:alpha val="0"/>
                          </a:schemeClr>
                        </a:gs>
                      </a:gsLst>
                      <a:lin ang="0" scaled="0"/>
                    </a:gradFill>
                  </a:ln>
                  <a:effectLst/>
                </p:spPr>
                <p:style>
                  <a:lnRef idx="1">
                    <a:schemeClr val="accent1"/>
                  </a:lnRef>
                  <a:fillRef idx="0">
                    <a:schemeClr val="accent1"/>
                  </a:fillRef>
                  <a:effectRef idx="0">
                    <a:schemeClr val="accent1"/>
                  </a:effectRef>
                  <a:fontRef idx="minor">
                    <a:schemeClr val="tx1"/>
                  </a:fontRef>
                </p:style>
              </p:cxnSp>
              <p:cxnSp>
                <p:nvCxnSpPr>
                  <p:cNvPr id="536" name="知鱼PPT9-15"/>
                  <p:cNvCxnSpPr/>
                  <p:nvPr/>
                </p:nvCxnSpPr>
                <p:spPr>
                  <a:xfrm>
                    <a:off x="3289267" y="1221390"/>
                    <a:ext cx="416911" cy="0"/>
                  </a:xfrm>
                  <a:prstGeom prst="line">
                    <a:avLst/>
                  </a:prstGeom>
                  <a:ln w="20930" cap="rnd">
                    <a:gradFill>
                      <a:gsLst>
                        <a:gs pos="0">
                          <a:schemeClr val="accent1">
                            <a:lumMod val="60000"/>
                            <a:lumOff val="40000"/>
                            <a:alpha val="22000"/>
                          </a:schemeClr>
                        </a:gs>
                        <a:gs pos="83000">
                          <a:schemeClr val="accent1">
                            <a:lumMod val="60000"/>
                            <a:lumOff val="40000"/>
                            <a:alpha val="0"/>
                          </a:schemeClr>
                        </a:gs>
                      </a:gsLst>
                      <a:lin ang="0" scaled="0"/>
                    </a:gradFill>
                  </a:ln>
                  <a:effectLst/>
                </p:spPr>
                <p:style>
                  <a:lnRef idx="1">
                    <a:schemeClr val="accent1"/>
                  </a:lnRef>
                  <a:fillRef idx="0">
                    <a:schemeClr val="accent1"/>
                  </a:fillRef>
                  <a:effectRef idx="0">
                    <a:schemeClr val="accent1"/>
                  </a:effectRef>
                  <a:fontRef idx="minor">
                    <a:schemeClr val="tx1"/>
                  </a:fontRef>
                </p:style>
              </p:cxnSp>
            </p:grpSp>
          </p:grpSp>
        </p:grpSp>
      </p:grpSp>
      <p:grpSp>
        <p:nvGrpSpPr>
          <p:cNvPr id="17" name="知鱼PPT10"/>
          <p:cNvGrpSpPr/>
          <p:nvPr/>
        </p:nvGrpSpPr>
        <p:grpSpPr>
          <a:xfrm>
            <a:off x="160269" y="974138"/>
            <a:ext cx="1836422" cy="1030709"/>
            <a:chOff x="890108" y="1380077"/>
            <a:chExt cx="1836422" cy="1030709"/>
          </a:xfrm>
        </p:grpSpPr>
        <p:sp>
          <p:nvSpPr>
            <p:cNvPr id="456" name="知鱼PPT10-1"/>
            <p:cNvSpPr txBox="1"/>
            <p:nvPr>
              <p:custDataLst>
                <p:tags r:id="rId34"/>
              </p:custDataLst>
            </p:nvPr>
          </p:nvSpPr>
          <p:spPr>
            <a:xfrm>
              <a:off x="1298143" y="1592489"/>
              <a:ext cx="1195070" cy="523240"/>
            </a:xfrm>
            <a:prstGeom prst="rect">
              <a:avLst/>
            </a:prstGeom>
            <a:noFill/>
            <a:effectLst/>
          </p:spPr>
          <p:txBody>
            <a:bodyPr wrap="none" lIns="92747" tIns="46374" rIns="92747" bIns="46374">
              <a:spAutoFit/>
            </a:bodyPr>
            <a:lstStyle>
              <a:defPPr>
                <a:defRPr lang="zh-CN"/>
              </a:defPPr>
              <a:lvl1pPr>
                <a:defRPr sz="4130" b="0">
                  <a:solidFill>
                    <a:srgbClr val="C00000"/>
                  </a:solidFill>
                  <a:effectLst>
                    <a:outerShdw blurRad="67409" dist="40445" dir="2699975" algn="tl" rotWithShape="0">
                      <a:srgbClr val="E20827">
                        <a:alpha val="29000"/>
                      </a:srgbClr>
                    </a:outerShdw>
                  </a:effectLst>
                  <a:latin typeface="演示流云楷" panose="02000600000000000000" pitchFamily="2" charset="-122"/>
                  <a:ea typeface="演示流云楷" panose="02000600000000000000" pitchFamily="2" charset="-122"/>
                  <a:cs typeface="演示流云楷" panose="02000600000000000000" pitchFamily="2" charset="-122"/>
                </a:defRPr>
              </a:lvl1p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2800" b="1" i="0" u="none" strike="noStrike" kern="1200" cap="none" spc="-150" normalizeH="0" baseline="0" noProof="0" dirty="0">
                  <a:ln>
                    <a:noFill/>
                  </a:ln>
                  <a:solidFill>
                    <a:srgbClr val="C00000"/>
                  </a:solidFill>
                  <a:effectLst>
                    <a:outerShdw blurRad="64410" dist="38646" dir="2699951" algn="tl" rotWithShape="0">
                      <a:srgbClr val="E20827">
                        <a:alpha val="29000"/>
                      </a:srgbClr>
                    </a:outerShdw>
                  </a:effectLst>
                  <a:uLnTx/>
                  <a:uFillTx/>
                  <a:latin typeface="微软雅黑" panose="020B0503020204020204" charset="-122"/>
                  <a:ea typeface="微软雅黑" panose="020B0503020204020204" charset="-122"/>
                </a:rPr>
                <a:t>标题一</a:t>
              </a:r>
              <a:endParaRPr kumimoji="0" lang="zh-CN" altLang="en-US" sz="2800" b="1" i="0" u="none" strike="noStrike" kern="1200" cap="none" spc="-150" normalizeH="0" baseline="0" noProof="0" dirty="0">
                <a:ln>
                  <a:noFill/>
                </a:ln>
                <a:solidFill>
                  <a:srgbClr val="C00000"/>
                </a:solidFill>
                <a:effectLst>
                  <a:outerShdw blurRad="64410" dist="38646" dir="2699951" algn="tl" rotWithShape="0">
                    <a:srgbClr val="E20827">
                      <a:alpha val="29000"/>
                    </a:srgbClr>
                  </a:outerShdw>
                </a:effectLst>
                <a:uLnTx/>
                <a:uFillTx/>
                <a:latin typeface="微软雅黑" panose="020B0503020204020204" charset="-122"/>
                <a:ea typeface="微软雅黑" panose="020B0503020204020204" charset="-122"/>
              </a:endParaRPr>
            </a:p>
          </p:txBody>
        </p:sp>
        <p:sp>
          <p:nvSpPr>
            <p:cNvPr id="509" name="知鱼PPT10-2"/>
            <p:cNvSpPr/>
            <p:nvPr/>
          </p:nvSpPr>
          <p:spPr>
            <a:xfrm flipH="1">
              <a:off x="1445417" y="2224604"/>
              <a:ext cx="1281113" cy="186182"/>
            </a:xfrm>
            <a:custGeom>
              <a:avLst/>
              <a:gdLst>
                <a:gd name="connsiteX0" fmla="*/ 0 w 1281113"/>
                <a:gd name="connsiteY0" fmla="*/ 0 h 186182"/>
                <a:gd name="connsiteX1" fmla="*/ 1281113 w 1281113"/>
                <a:gd name="connsiteY1" fmla="*/ 0 h 186182"/>
                <a:gd name="connsiteX2" fmla="*/ 1281113 w 1281113"/>
                <a:gd name="connsiteY2" fmla="*/ 186182 h 186182"/>
                <a:gd name="connsiteX3" fmla="*/ 0 w 1281113"/>
                <a:gd name="connsiteY3" fmla="*/ 186182 h 186182"/>
                <a:gd name="connsiteX4" fmla="*/ 0 w 1281113"/>
                <a:gd name="connsiteY4" fmla="*/ 0 h 186182"/>
                <a:gd name="connsiteX0-1" fmla="*/ 0 w 1281113"/>
                <a:gd name="connsiteY0-2" fmla="*/ 0 h 186182"/>
                <a:gd name="connsiteX1-3" fmla="*/ 1195388 w 1281113"/>
                <a:gd name="connsiteY1-4" fmla="*/ 0 h 186182"/>
                <a:gd name="connsiteX2-5" fmla="*/ 1281113 w 1281113"/>
                <a:gd name="connsiteY2-6" fmla="*/ 186182 h 186182"/>
                <a:gd name="connsiteX3-7" fmla="*/ 0 w 1281113"/>
                <a:gd name="connsiteY3-8" fmla="*/ 186182 h 186182"/>
                <a:gd name="connsiteX4-9" fmla="*/ 0 w 1281113"/>
                <a:gd name="connsiteY4-10" fmla="*/ 0 h 186182"/>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1281113" h="186182">
                  <a:moveTo>
                    <a:pt x="0" y="0"/>
                  </a:moveTo>
                  <a:lnTo>
                    <a:pt x="1195388" y="0"/>
                  </a:lnTo>
                  <a:lnTo>
                    <a:pt x="1281113" y="186182"/>
                  </a:lnTo>
                  <a:lnTo>
                    <a:pt x="0" y="186182"/>
                  </a:lnTo>
                  <a:lnTo>
                    <a:pt x="0" y="0"/>
                  </a:lnTo>
                  <a:close/>
                </a:path>
              </a:pathLst>
            </a:custGeom>
            <a:gradFill flip="none" rotWithShape="1">
              <a:gsLst>
                <a:gs pos="0">
                  <a:schemeClr val="accent1">
                    <a:alpha val="0"/>
                  </a:schemeClr>
                </a:gs>
                <a:gs pos="100000">
                  <a:schemeClr val="accent1">
                    <a:alpha val="20000"/>
                  </a:schemeClr>
                </a:gs>
              </a:gsLst>
              <a:lin ang="0" scaled="1"/>
              <a:tileRect/>
            </a:gra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lIns="96981" tIns="48491" rIns="96981" bIns="48491"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910" b="0" i="0" u="none" strike="noStrike" kern="1200" cap="none" spc="0" normalizeH="0" baseline="0" noProof="0" dirty="0">
                <a:ln>
                  <a:noFill/>
                </a:ln>
                <a:solidFill>
                  <a:prstClr val="white"/>
                </a:solidFill>
                <a:effectLst/>
                <a:uLnTx/>
                <a:uFillTx/>
                <a:latin typeface="鸿雷行书简体" panose="00000505000000000000" pitchFamily="2" charset="-122"/>
                <a:ea typeface="鸿雷行书简体" panose="00000505000000000000" pitchFamily="2" charset="-122"/>
                <a:cs typeface="演示流云楷" panose="02000600000000000000" pitchFamily="2" charset="-122"/>
              </a:endParaRPr>
            </a:p>
          </p:txBody>
        </p:sp>
        <p:grpSp>
          <p:nvGrpSpPr>
            <p:cNvPr id="458" name="组合 457"/>
            <p:cNvGrpSpPr/>
            <p:nvPr/>
          </p:nvGrpSpPr>
          <p:grpSpPr>
            <a:xfrm flipH="1">
              <a:off x="890108" y="2113071"/>
              <a:ext cx="497985" cy="64680"/>
              <a:chOff x="2086146" y="8449029"/>
              <a:chExt cx="920409" cy="50991"/>
            </a:xfrm>
          </p:grpSpPr>
          <p:cxnSp>
            <p:nvCxnSpPr>
              <p:cNvPr id="483" name="知鱼PPT10-4"/>
              <p:cNvCxnSpPr/>
              <p:nvPr/>
            </p:nvCxnSpPr>
            <p:spPr>
              <a:xfrm>
                <a:off x="2086146" y="8449029"/>
                <a:ext cx="481242" cy="0"/>
              </a:xfrm>
              <a:prstGeom prst="line">
                <a:avLst/>
              </a:prstGeom>
              <a:ln w="13227" cap="rnd">
                <a:gradFill>
                  <a:gsLst>
                    <a:gs pos="0">
                      <a:schemeClr val="accent1">
                        <a:lumMod val="60000"/>
                        <a:lumOff val="40000"/>
                      </a:schemeClr>
                    </a:gs>
                    <a:gs pos="83000">
                      <a:schemeClr val="accent1">
                        <a:lumMod val="60000"/>
                        <a:lumOff val="40000"/>
                        <a:alpha val="0"/>
                      </a:schemeClr>
                    </a:gs>
                  </a:gsLst>
                  <a:lin ang="0" scaled="0"/>
                </a:gradFill>
              </a:ln>
              <a:effectLst/>
            </p:spPr>
            <p:style>
              <a:lnRef idx="1">
                <a:schemeClr val="accent1"/>
              </a:lnRef>
              <a:fillRef idx="0">
                <a:schemeClr val="accent1"/>
              </a:fillRef>
              <a:effectRef idx="0">
                <a:schemeClr val="accent1"/>
              </a:effectRef>
              <a:fontRef idx="minor">
                <a:schemeClr val="tx1"/>
              </a:fontRef>
            </p:style>
          </p:cxnSp>
          <p:cxnSp>
            <p:nvCxnSpPr>
              <p:cNvPr id="504" name="知鱼PPT10-5"/>
              <p:cNvCxnSpPr/>
              <p:nvPr/>
            </p:nvCxnSpPr>
            <p:spPr>
              <a:xfrm>
                <a:off x="2243236" y="8500020"/>
                <a:ext cx="763319" cy="0"/>
              </a:xfrm>
              <a:prstGeom prst="line">
                <a:avLst/>
              </a:prstGeom>
              <a:ln w="26454" cap="rnd">
                <a:gradFill>
                  <a:gsLst>
                    <a:gs pos="0">
                      <a:schemeClr val="accent1">
                        <a:lumMod val="60000"/>
                        <a:lumOff val="40000"/>
                        <a:alpha val="22000"/>
                      </a:schemeClr>
                    </a:gs>
                    <a:gs pos="83000">
                      <a:schemeClr val="accent1">
                        <a:lumMod val="60000"/>
                        <a:lumOff val="40000"/>
                        <a:alpha val="0"/>
                      </a:schemeClr>
                    </a:gs>
                  </a:gsLst>
                  <a:lin ang="0" scaled="0"/>
                </a:gradFill>
              </a:ln>
              <a:effectLst/>
            </p:spPr>
            <p:style>
              <a:lnRef idx="1">
                <a:schemeClr val="accent1"/>
              </a:lnRef>
              <a:fillRef idx="0">
                <a:schemeClr val="accent1"/>
              </a:fillRef>
              <a:effectRef idx="0">
                <a:schemeClr val="accent1"/>
              </a:effectRef>
              <a:fontRef idx="minor">
                <a:schemeClr val="tx1"/>
              </a:fontRef>
            </p:style>
          </p:cxnSp>
        </p:grpSp>
        <p:sp>
          <p:nvSpPr>
            <p:cNvPr id="479" name="知鱼PPT10-6"/>
            <p:cNvSpPr/>
            <p:nvPr/>
          </p:nvSpPr>
          <p:spPr>
            <a:xfrm>
              <a:off x="1298336" y="1380077"/>
              <a:ext cx="966815" cy="966817"/>
            </a:xfrm>
            <a:prstGeom prst="arc">
              <a:avLst>
                <a:gd name="adj1" fmla="val 9678234"/>
                <a:gd name="adj2" fmla="val 0"/>
              </a:avLst>
            </a:prstGeom>
            <a:ln w="21114">
              <a:gradFill flip="none" rotWithShape="1">
                <a:gsLst>
                  <a:gs pos="11000">
                    <a:srgbClr val="D4444D"/>
                  </a:gs>
                  <a:gs pos="0">
                    <a:schemeClr val="accent1"/>
                  </a:gs>
                  <a:gs pos="55000">
                    <a:schemeClr val="bg1">
                      <a:alpha val="0"/>
                    </a:schemeClr>
                  </a:gs>
                </a:gsLst>
                <a:lin ang="2700000" scaled="1"/>
                <a:tileRect/>
              </a:gradFill>
            </a:ln>
            <a:effectLst/>
          </p:spPr>
          <p:style>
            <a:lnRef idx="1">
              <a:schemeClr val="accent1"/>
            </a:lnRef>
            <a:fillRef idx="0">
              <a:schemeClr val="accent1"/>
            </a:fillRef>
            <a:effectRef idx="0">
              <a:schemeClr val="accent1"/>
            </a:effectRef>
            <a:fontRef idx="minor">
              <a:schemeClr val="tx1"/>
            </a:fontRef>
          </p:style>
          <p:txBody>
            <a:bodyPr lIns="86868" tIns="43434" rIns="86868" bIns="43434"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4275" b="0" i="0" u="none" strike="noStrike" kern="1200" cap="none" spc="0" normalizeH="0" baseline="0" noProof="0" dirty="0">
                <a:ln>
                  <a:noFill/>
                </a:ln>
                <a:solidFill>
                  <a:prstClr val="black"/>
                </a:solidFill>
                <a:effectLst/>
                <a:uLnTx/>
                <a:uFillTx/>
                <a:latin typeface="鸿雷行书简体" panose="00000505000000000000" pitchFamily="2" charset="-122"/>
                <a:ea typeface="鸿雷行书简体" panose="00000505000000000000" pitchFamily="2" charset="-122"/>
                <a:cs typeface="演示流云楷" panose="02000600000000000000" pitchFamily="2" charset="-122"/>
              </a:endParaRPr>
            </a:p>
          </p:txBody>
        </p:sp>
      </p:grpSp>
      <p:grpSp>
        <p:nvGrpSpPr>
          <p:cNvPr id="18" name="知鱼PPT11"/>
          <p:cNvGrpSpPr/>
          <p:nvPr/>
        </p:nvGrpSpPr>
        <p:grpSpPr>
          <a:xfrm>
            <a:off x="4725695" y="967244"/>
            <a:ext cx="1836422" cy="1023089"/>
            <a:chOff x="890108" y="1387697"/>
            <a:chExt cx="1836422" cy="1023089"/>
          </a:xfrm>
        </p:grpSpPr>
        <p:sp>
          <p:nvSpPr>
            <p:cNvPr id="454" name="知鱼PPT11-2"/>
            <p:cNvSpPr/>
            <p:nvPr/>
          </p:nvSpPr>
          <p:spPr>
            <a:xfrm flipH="1">
              <a:off x="1445417" y="2224604"/>
              <a:ext cx="1281113" cy="186182"/>
            </a:xfrm>
            <a:custGeom>
              <a:avLst/>
              <a:gdLst>
                <a:gd name="connsiteX0" fmla="*/ 0 w 1281113"/>
                <a:gd name="connsiteY0" fmla="*/ 0 h 186182"/>
                <a:gd name="connsiteX1" fmla="*/ 1281113 w 1281113"/>
                <a:gd name="connsiteY1" fmla="*/ 0 h 186182"/>
                <a:gd name="connsiteX2" fmla="*/ 1281113 w 1281113"/>
                <a:gd name="connsiteY2" fmla="*/ 186182 h 186182"/>
                <a:gd name="connsiteX3" fmla="*/ 0 w 1281113"/>
                <a:gd name="connsiteY3" fmla="*/ 186182 h 186182"/>
                <a:gd name="connsiteX4" fmla="*/ 0 w 1281113"/>
                <a:gd name="connsiteY4" fmla="*/ 0 h 186182"/>
                <a:gd name="connsiteX0-1" fmla="*/ 0 w 1281113"/>
                <a:gd name="connsiteY0-2" fmla="*/ 0 h 186182"/>
                <a:gd name="connsiteX1-3" fmla="*/ 1195388 w 1281113"/>
                <a:gd name="connsiteY1-4" fmla="*/ 0 h 186182"/>
                <a:gd name="connsiteX2-5" fmla="*/ 1281113 w 1281113"/>
                <a:gd name="connsiteY2-6" fmla="*/ 186182 h 186182"/>
                <a:gd name="connsiteX3-7" fmla="*/ 0 w 1281113"/>
                <a:gd name="connsiteY3-8" fmla="*/ 186182 h 186182"/>
                <a:gd name="connsiteX4-9" fmla="*/ 0 w 1281113"/>
                <a:gd name="connsiteY4-10" fmla="*/ 0 h 186182"/>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1281113" h="186182">
                  <a:moveTo>
                    <a:pt x="0" y="0"/>
                  </a:moveTo>
                  <a:lnTo>
                    <a:pt x="1195388" y="0"/>
                  </a:lnTo>
                  <a:lnTo>
                    <a:pt x="1281113" y="186182"/>
                  </a:lnTo>
                  <a:lnTo>
                    <a:pt x="0" y="186182"/>
                  </a:lnTo>
                  <a:lnTo>
                    <a:pt x="0" y="0"/>
                  </a:lnTo>
                  <a:close/>
                </a:path>
              </a:pathLst>
            </a:custGeom>
            <a:gradFill flip="none" rotWithShape="1">
              <a:gsLst>
                <a:gs pos="0">
                  <a:schemeClr val="accent1">
                    <a:alpha val="0"/>
                  </a:schemeClr>
                </a:gs>
                <a:gs pos="100000">
                  <a:schemeClr val="accent1">
                    <a:alpha val="20000"/>
                  </a:schemeClr>
                </a:gs>
              </a:gsLst>
              <a:lin ang="0" scaled="1"/>
              <a:tileRect/>
            </a:gra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lIns="96981" tIns="48491" rIns="96981" bIns="48491"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910" b="0" i="0" u="none" strike="noStrike" kern="1200" cap="none" spc="0" normalizeH="0" baseline="0" noProof="0" dirty="0">
                <a:ln>
                  <a:noFill/>
                </a:ln>
                <a:solidFill>
                  <a:prstClr val="white"/>
                </a:solidFill>
                <a:effectLst/>
                <a:uLnTx/>
                <a:uFillTx/>
                <a:latin typeface="鸿雷行书简体" panose="00000505000000000000" pitchFamily="2" charset="-122"/>
                <a:ea typeface="鸿雷行书简体" panose="00000505000000000000" pitchFamily="2" charset="-122"/>
                <a:cs typeface="演示流云楷" panose="02000600000000000000" pitchFamily="2" charset="-122"/>
              </a:endParaRPr>
            </a:p>
          </p:txBody>
        </p:sp>
        <p:grpSp>
          <p:nvGrpSpPr>
            <p:cNvPr id="450" name="组合 449"/>
            <p:cNvGrpSpPr/>
            <p:nvPr/>
          </p:nvGrpSpPr>
          <p:grpSpPr>
            <a:xfrm flipH="1">
              <a:off x="890108" y="2113071"/>
              <a:ext cx="497985" cy="64680"/>
              <a:chOff x="2086146" y="8449029"/>
              <a:chExt cx="920409" cy="50991"/>
            </a:xfrm>
          </p:grpSpPr>
          <p:cxnSp>
            <p:nvCxnSpPr>
              <p:cNvPr id="452" name="知鱼PPT11-4"/>
              <p:cNvCxnSpPr/>
              <p:nvPr/>
            </p:nvCxnSpPr>
            <p:spPr>
              <a:xfrm>
                <a:off x="2086146" y="8449029"/>
                <a:ext cx="481242" cy="0"/>
              </a:xfrm>
              <a:prstGeom prst="line">
                <a:avLst/>
              </a:prstGeom>
              <a:ln w="13227" cap="rnd">
                <a:gradFill>
                  <a:gsLst>
                    <a:gs pos="0">
                      <a:schemeClr val="accent1">
                        <a:lumMod val="60000"/>
                        <a:lumOff val="40000"/>
                      </a:schemeClr>
                    </a:gs>
                    <a:gs pos="83000">
                      <a:schemeClr val="accent1">
                        <a:lumMod val="60000"/>
                        <a:lumOff val="40000"/>
                        <a:alpha val="0"/>
                      </a:schemeClr>
                    </a:gs>
                  </a:gsLst>
                  <a:lin ang="0" scaled="0"/>
                </a:gradFill>
              </a:ln>
              <a:effectLst/>
            </p:spPr>
            <p:style>
              <a:lnRef idx="1">
                <a:schemeClr val="accent1"/>
              </a:lnRef>
              <a:fillRef idx="0">
                <a:schemeClr val="accent1"/>
              </a:fillRef>
              <a:effectRef idx="0">
                <a:schemeClr val="accent1"/>
              </a:effectRef>
              <a:fontRef idx="minor">
                <a:schemeClr val="tx1"/>
              </a:fontRef>
            </p:style>
          </p:cxnSp>
          <p:cxnSp>
            <p:nvCxnSpPr>
              <p:cNvPr id="453" name="知鱼PPT11-5"/>
              <p:cNvCxnSpPr/>
              <p:nvPr/>
            </p:nvCxnSpPr>
            <p:spPr>
              <a:xfrm>
                <a:off x="2243236" y="8500020"/>
                <a:ext cx="763319" cy="0"/>
              </a:xfrm>
              <a:prstGeom prst="line">
                <a:avLst/>
              </a:prstGeom>
              <a:ln w="26454" cap="rnd">
                <a:gradFill>
                  <a:gsLst>
                    <a:gs pos="0">
                      <a:schemeClr val="accent1">
                        <a:lumMod val="60000"/>
                        <a:lumOff val="40000"/>
                        <a:alpha val="22000"/>
                      </a:schemeClr>
                    </a:gs>
                    <a:gs pos="83000">
                      <a:schemeClr val="accent1">
                        <a:lumMod val="60000"/>
                        <a:lumOff val="40000"/>
                        <a:alpha val="0"/>
                      </a:schemeClr>
                    </a:gs>
                  </a:gsLst>
                  <a:lin ang="0" scaled="0"/>
                </a:gradFill>
              </a:ln>
              <a:effectLst/>
            </p:spPr>
            <p:style>
              <a:lnRef idx="1">
                <a:schemeClr val="accent1"/>
              </a:lnRef>
              <a:fillRef idx="0">
                <a:schemeClr val="accent1"/>
              </a:fillRef>
              <a:effectRef idx="0">
                <a:schemeClr val="accent1"/>
              </a:effectRef>
              <a:fontRef idx="minor">
                <a:schemeClr val="tx1"/>
              </a:fontRef>
            </p:style>
          </p:cxnSp>
        </p:grpSp>
        <p:sp>
          <p:nvSpPr>
            <p:cNvPr id="451" name="知鱼PPT11-6"/>
            <p:cNvSpPr/>
            <p:nvPr/>
          </p:nvSpPr>
          <p:spPr>
            <a:xfrm>
              <a:off x="1267856" y="1387697"/>
              <a:ext cx="966815" cy="966817"/>
            </a:xfrm>
            <a:prstGeom prst="arc">
              <a:avLst>
                <a:gd name="adj1" fmla="val 9678234"/>
                <a:gd name="adj2" fmla="val 0"/>
              </a:avLst>
            </a:prstGeom>
            <a:ln w="21114">
              <a:gradFill flip="none" rotWithShape="1">
                <a:gsLst>
                  <a:gs pos="11000">
                    <a:srgbClr val="D4444D"/>
                  </a:gs>
                  <a:gs pos="0">
                    <a:schemeClr val="accent1"/>
                  </a:gs>
                  <a:gs pos="55000">
                    <a:schemeClr val="bg1">
                      <a:alpha val="0"/>
                    </a:schemeClr>
                  </a:gs>
                </a:gsLst>
                <a:lin ang="2700000" scaled="1"/>
                <a:tileRect/>
              </a:gradFill>
            </a:ln>
            <a:effectLst/>
          </p:spPr>
          <p:style>
            <a:lnRef idx="1">
              <a:schemeClr val="accent1"/>
            </a:lnRef>
            <a:fillRef idx="0">
              <a:schemeClr val="accent1"/>
            </a:fillRef>
            <a:effectRef idx="0">
              <a:schemeClr val="accent1"/>
            </a:effectRef>
            <a:fontRef idx="minor">
              <a:schemeClr val="tx1"/>
            </a:fontRef>
          </p:style>
          <p:txBody>
            <a:bodyPr lIns="86868" tIns="43434" rIns="86868" bIns="43434"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4275" b="0" i="0" u="none" strike="noStrike" kern="1200" cap="none" spc="0" normalizeH="0" baseline="0" noProof="0" dirty="0">
                <a:ln>
                  <a:noFill/>
                </a:ln>
                <a:solidFill>
                  <a:prstClr val="black"/>
                </a:solidFill>
                <a:effectLst/>
                <a:uLnTx/>
                <a:uFillTx/>
                <a:latin typeface="鸿雷行书简体" panose="00000505000000000000" pitchFamily="2" charset="-122"/>
                <a:ea typeface="鸿雷行书简体" panose="00000505000000000000" pitchFamily="2" charset="-122"/>
                <a:cs typeface="演示流云楷" panose="02000600000000000000" pitchFamily="2" charset="-122"/>
              </a:endParaRPr>
            </a:p>
          </p:txBody>
        </p:sp>
      </p:grpSp>
      <p:sp>
        <p:nvSpPr>
          <p:cNvPr id="21" name="知鱼PPT12"/>
          <p:cNvSpPr txBox="1"/>
          <p:nvPr/>
        </p:nvSpPr>
        <p:spPr>
          <a:xfrm>
            <a:off x="6409717" y="1072881"/>
            <a:ext cx="2736416" cy="388583"/>
          </a:xfrm>
          <a:prstGeom prst="rect">
            <a:avLst/>
          </a:prstGeom>
          <a:noFill/>
          <a:effectLst/>
        </p:spPr>
        <p:txBody>
          <a:bodyPr wrap="none" lIns="97676" tIns="48839" rIns="97676" bIns="48839">
            <a:spAutoFit/>
          </a:bodyPr>
          <a:lstStyle>
            <a:defPPr>
              <a:defRPr lang="zh-CN"/>
            </a:defPPr>
            <a:lvl1pPr marR="0" lvl="0" indent="0" fontAlgn="auto">
              <a:lnSpc>
                <a:spcPct val="120000"/>
              </a:lnSpc>
              <a:spcBef>
                <a:spcPts val="0"/>
              </a:spcBef>
              <a:spcAft>
                <a:spcPts val="0"/>
              </a:spcAft>
              <a:buClrTx/>
              <a:buSzTx/>
              <a:buFontTx/>
              <a:buNone/>
              <a:defRPr kumimoji="0" sz="1650" b="0" i="0" u="none" strike="noStrike" cap="none" spc="0" normalizeH="0" baseline="0">
                <a:ln>
                  <a:noFill/>
                </a:ln>
                <a:solidFill>
                  <a:schemeClr val="accent1">
                    <a:alpha val="90000"/>
                  </a:schemeClr>
                </a:solidFill>
                <a:effectLst/>
                <a:uLnTx/>
                <a:uFillTx/>
                <a:latin typeface="+mn-ea"/>
                <a:ea typeface="+mj-ea"/>
              </a:defRPr>
            </a:lvl1pPr>
          </a:lstStyle>
          <a:p>
            <a:pPr lvl="0">
              <a:defRPr/>
            </a:pPr>
            <a:r>
              <a:rPr lang="zh-CN" altLang="en-US" b="1" dirty="0">
                <a:solidFill>
                  <a:srgbClr val="C91520">
                    <a:alpha val="90000"/>
                  </a:srgbClr>
                </a:solidFill>
                <a:latin typeface="微软雅黑" panose="020B0503020204020204" charset="-122"/>
                <a:ea typeface="微软雅黑" panose="020B0503020204020204" charset="-122"/>
                <a:cs typeface="OPPOSans M" panose="00020600040101010101" pitchFamily="18" charset="-122"/>
              </a:rPr>
              <a:t>单击此处添加标题文本内容</a:t>
            </a:r>
            <a:endParaRPr lang="zh-CN" altLang="en-US" b="1" dirty="0">
              <a:solidFill>
                <a:srgbClr val="C91520">
                  <a:alpha val="90000"/>
                </a:srgbClr>
              </a:solidFill>
              <a:latin typeface="微软雅黑" panose="020B0503020204020204" charset="-122"/>
              <a:ea typeface="微软雅黑" panose="020B0503020204020204" charset="-122"/>
              <a:cs typeface="OPPOSans M" panose="00020600040101010101" pitchFamily="18" charset="-122"/>
            </a:endParaRPr>
          </a:p>
        </p:txBody>
      </p:sp>
      <p:sp>
        <p:nvSpPr>
          <p:cNvPr id="25" name="知鱼PPT14"/>
          <p:cNvSpPr txBox="1"/>
          <p:nvPr/>
        </p:nvSpPr>
        <p:spPr>
          <a:xfrm>
            <a:off x="6419242" y="1488618"/>
            <a:ext cx="5329846" cy="532878"/>
          </a:xfrm>
          <a:prstGeom prst="rect">
            <a:avLst/>
          </a:prstGeom>
          <a:noFill/>
          <a:effectLst/>
        </p:spPr>
        <p:txBody>
          <a:bodyPr wrap="square" lIns="99670" tIns="49835" rIns="99670" bIns="49835">
            <a:spAutoFit/>
          </a:bodyPr>
          <a:lstStyle>
            <a:defPPr>
              <a:defRPr lang="zh-CN"/>
            </a:defPPr>
            <a:lvl1pPr marR="0" lvl="0" indent="0" fontAlgn="auto">
              <a:lnSpc>
                <a:spcPct val="120000"/>
              </a:lnSpc>
              <a:spcBef>
                <a:spcPts val="0"/>
              </a:spcBef>
              <a:spcAft>
                <a:spcPts val="0"/>
              </a:spcAft>
              <a:buClrTx/>
              <a:buSzTx/>
              <a:buFontTx/>
              <a:buNone/>
              <a:defRPr kumimoji="0" sz="1200" b="0" i="0" u="none" strike="noStrike" cap="none" spc="0" normalizeH="0" baseline="0">
                <a:ln>
                  <a:noFill/>
                </a:ln>
                <a:solidFill>
                  <a:schemeClr val="tx1">
                    <a:alpha val="80000"/>
                  </a:schemeClr>
                </a:solidFill>
                <a:effectLst/>
                <a:uLnTx/>
                <a:uFillTx/>
                <a:latin typeface="+mn-ea"/>
              </a:defRPr>
            </a:lvl1pPr>
          </a:lstStyle>
          <a:p>
            <a:pPr lvl="0">
              <a:defRPr/>
            </a:pPr>
            <a:r>
              <a:rPr lang="zh-CN" altLang="en-US" dirty="0">
                <a:solidFill>
                  <a:prstClr val="black">
                    <a:alpha val="80000"/>
                  </a:prstClr>
                </a:solidFill>
                <a:latin typeface="微软雅黑" panose="020B0503020204020204" charset="-122"/>
                <a:ea typeface="微软雅黑" panose="020B0503020204020204" charset="-122"/>
                <a:cs typeface="OPPOSans M" panose="00020600040101010101" pitchFamily="18" charset="-122"/>
              </a:rPr>
              <a:t>单击此处输入你的正文，文字是您思想的提炼，为了以后演示发布的良好效果，请尽量言简意赅的阐述观点；根据需要可酌情增减文字。</a:t>
            </a:r>
            <a:endParaRPr kumimoji="0" lang="zh-CN" altLang="en-US" sz="1200" b="0" i="0" u="none" strike="noStrike" kern="1200" cap="none" spc="0" normalizeH="0" baseline="0" noProof="0" dirty="0">
              <a:ln>
                <a:noFill/>
              </a:ln>
              <a:solidFill>
                <a:prstClr val="black">
                  <a:alpha val="80000"/>
                </a:prstClr>
              </a:solidFill>
              <a:effectLst/>
              <a:uLnTx/>
              <a:uFillTx/>
              <a:latin typeface="微软雅黑" panose="020B0503020204020204" charset="-122"/>
              <a:ea typeface="微软雅黑" panose="020B0503020204020204" charset="-122"/>
              <a:cs typeface="OPPOSans M" panose="00020600040101010101" pitchFamily="18" charset="-122"/>
            </a:endParaRPr>
          </a:p>
        </p:txBody>
      </p:sp>
      <p:sp>
        <p:nvSpPr>
          <p:cNvPr id="26" name="知鱼PPT15"/>
          <p:cNvSpPr txBox="1"/>
          <p:nvPr/>
        </p:nvSpPr>
        <p:spPr>
          <a:xfrm>
            <a:off x="1844353" y="1072881"/>
            <a:ext cx="1870710" cy="400685"/>
          </a:xfrm>
          <a:prstGeom prst="rect">
            <a:avLst/>
          </a:prstGeom>
          <a:noFill/>
          <a:effectLst/>
        </p:spPr>
        <p:txBody>
          <a:bodyPr wrap="none" lIns="97676" tIns="48839" rIns="97676" bIns="48839">
            <a:spAutoFit/>
          </a:bodyPr>
          <a:lstStyle>
            <a:defPPr>
              <a:defRPr lang="zh-CN"/>
            </a:defPPr>
            <a:lvl1pPr marR="0" lvl="0" indent="0" fontAlgn="auto">
              <a:lnSpc>
                <a:spcPct val="120000"/>
              </a:lnSpc>
              <a:spcBef>
                <a:spcPts val="0"/>
              </a:spcBef>
              <a:spcAft>
                <a:spcPts val="0"/>
              </a:spcAft>
              <a:buClrTx/>
              <a:buSzTx/>
              <a:buFontTx/>
              <a:buNone/>
              <a:defRPr kumimoji="0" sz="1370" b="0" i="0" u="none" strike="noStrike" cap="none" spc="0" normalizeH="0" baseline="0">
                <a:ln>
                  <a:noFill/>
                </a:ln>
                <a:solidFill>
                  <a:schemeClr val="accent1">
                    <a:alpha val="90000"/>
                  </a:schemeClr>
                </a:solidFill>
                <a:effectLst/>
                <a:uLnTx/>
                <a:uFillTx/>
                <a:latin typeface="+mn-ea"/>
                <a:ea typeface="+mj-ea"/>
              </a:defRPr>
            </a:lvl1pPr>
          </a:lstStyle>
          <a:p>
            <a:pPr lvl="0">
              <a:defRPr/>
            </a:pPr>
            <a:r>
              <a:rPr lang="zh-CN" altLang="en-US" sz="1650" b="1" dirty="0">
                <a:solidFill>
                  <a:srgbClr val="C91520">
                    <a:alpha val="90000"/>
                  </a:srgbClr>
                </a:solidFill>
                <a:latin typeface="微软雅黑" panose="020B0503020204020204" charset="-122"/>
                <a:ea typeface="微软雅黑" panose="020B0503020204020204" charset="-122"/>
                <a:cs typeface="OPPOSans M" panose="00020600040101010101" pitchFamily="18" charset="-122"/>
              </a:rPr>
              <a:t>添加标题文本内容</a:t>
            </a:r>
            <a:endParaRPr lang="zh-CN" altLang="en-US" sz="1650" b="1" dirty="0">
              <a:solidFill>
                <a:srgbClr val="C91520">
                  <a:alpha val="90000"/>
                </a:srgbClr>
              </a:solidFill>
              <a:latin typeface="微软雅黑" panose="020B0503020204020204" charset="-122"/>
              <a:ea typeface="微软雅黑" panose="020B0503020204020204" charset="-122"/>
              <a:cs typeface="OPPOSans M" panose="00020600040101010101" pitchFamily="18" charset="-122"/>
            </a:endParaRPr>
          </a:p>
        </p:txBody>
      </p:sp>
      <p:sp>
        <p:nvSpPr>
          <p:cNvPr id="49" name="知鱼PPT17"/>
          <p:cNvSpPr txBox="1"/>
          <p:nvPr/>
        </p:nvSpPr>
        <p:spPr>
          <a:xfrm>
            <a:off x="1854736" y="1488618"/>
            <a:ext cx="2699494" cy="532878"/>
          </a:xfrm>
          <a:prstGeom prst="rect">
            <a:avLst/>
          </a:prstGeom>
          <a:noFill/>
          <a:effectLst/>
        </p:spPr>
        <p:txBody>
          <a:bodyPr wrap="square" lIns="99670" tIns="49835" rIns="99670" bIns="49835">
            <a:spAutoFit/>
          </a:bodyPr>
          <a:lstStyle>
            <a:defPPr>
              <a:defRPr lang="zh-CN"/>
            </a:defPPr>
            <a:lvl1pPr marR="0" lvl="0" indent="0" algn="r" fontAlgn="auto">
              <a:lnSpc>
                <a:spcPct val="100000"/>
              </a:lnSpc>
              <a:spcBef>
                <a:spcPts val="0"/>
              </a:spcBef>
              <a:spcAft>
                <a:spcPts val="0"/>
              </a:spcAft>
              <a:buClrTx/>
              <a:buSzTx/>
              <a:buFontTx/>
              <a:buNone/>
              <a:defRPr kumimoji="0" sz="1000" b="0" i="0" u="none" strike="noStrike" cap="none" spc="0" normalizeH="0" baseline="0">
                <a:ln>
                  <a:noFill/>
                </a:ln>
                <a:solidFill>
                  <a:prstClr val="black">
                    <a:lumMod val="85000"/>
                    <a:lumOff val="15000"/>
                  </a:prstClr>
                </a:solidFill>
                <a:effectLst/>
                <a:uLnTx/>
                <a:uFillTx/>
                <a:latin typeface="思源黑体 CN Medium" panose="020B0600000000000000" charset="-122"/>
                <a:ea typeface="思源黑体 CN Medium" panose="020B0600000000000000" charset="-122"/>
              </a:defRPr>
            </a:lvl1pPr>
          </a:lstStyle>
          <a:p>
            <a:pPr lvl="0" algn="l">
              <a:lnSpc>
                <a:spcPct val="120000"/>
              </a:lnSpc>
              <a:defRPr/>
            </a:pPr>
            <a:r>
              <a:rPr lang="zh-CN" altLang="en-US" sz="1200" dirty="0">
                <a:solidFill>
                  <a:prstClr val="black">
                    <a:alpha val="80000"/>
                  </a:prstClr>
                </a:solidFill>
                <a:latin typeface="微软雅黑" panose="020B0503020204020204" charset="-122"/>
                <a:ea typeface="微软雅黑" panose="020B0503020204020204" charset="-122"/>
                <a:cs typeface="OPPOSans M" panose="00020600040101010101" pitchFamily="18" charset="-122"/>
              </a:rPr>
              <a:t>单击此处输入你的正文，为了以后演示发布的良好效果，尽量言简意赅</a:t>
            </a:r>
            <a:endParaRPr kumimoji="0" lang="zh-CN" altLang="en-US" sz="1200" b="0" i="0" u="none" strike="noStrike" kern="1200" cap="none" spc="0" normalizeH="0" baseline="0" noProof="0" dirty="0">
              <a:ln>
                <a:noFill/>
              </a:ln>
              <a:solidFill>
                <a:prstClr val="black">
                  <a:alpha val="80000"/>
                </a:prstClr>
              </a:solidFill>
              <a:effectLst/>
              <a:uLnTx/>
              <a:uFillTx/>
              <a:latin typeface="微软雅黑" panose="020B0503020204020204" charset="-122"/>
              <a:ea typeface="微软雅黑" panose="020B0503020204020204" charset="-122"/>
              <a:cs typeface="OPPOSans M" panose="00020600040101010101" pitchFamily="18" charset="-122"/>
            </a:endParaRPr>
          </a:p>
        </p:txBody>
      </p:sp>
      <p:pic>
        <p:nvPicPr>
          <p:cNvPr id="39" name="知鱼PPT18" descr="C:/Users/luhu1/Desktop/ppt项目/西农模板/3照片/压缩/WPS图片批量处理/DJI_20250704105132_0369_D.jpgDJI_20250704105132_0369_D"/>
          <p:cNvPicPr>
            <a:picLocks noChangeAspect="1"/>
          </p:cNvPicPr>
          <p:nvPr>
            <p:custDataLst>
              <p:tags r:id="rId35"/>
            </p:custDataLst>
          </p:nvPr>
        </p:nvPicPr>
        <p:blipFill>
          <a:blip r:embed="rId36"/>
          <a:srcRect l="1116" r="1116"/>
          <a:stretch>
            <a:fillRect/>
          </a:stretch>
        </p:blipFill>
        <p:spPr>
          <a:xfrm>
            <a:off x="625088" y="2831125"/>
            <a:ext cx="2336134" cy="1343800"/>
          </a:xfrm>
          <a:custGeom>
            <a:avLst/>
            <a:gdLst>
              <a:gd name="connsiteX0" fmla="*/ 0 w 2336134"/>
              <a:gd name="connsiteY0" fmla="*/ 0 h 1343800"/>
              <a:gd name="connsiteX1" fmla="*/ 2336134 w 2336134"/>
              <a:gd name="connsiteY1" fmla="*/ 0 h 1343800"/>
              <a:gd name="connsiteX2" fmla="*/ 2336134 w 2336134"/>
              <a:gd name="connsiteY2" fmla="*/ 1343800 h 1343800"/>
              <a:gd name="connsiteX3" fmla="*/ 0 w 2336134"/>
              <a:gd name="connsiteY3" fmla="*/ 1343800 h 1343800"/>
            </a:gdLst>
            <a:ahLst/>
            <a:cxnLst>
              <a:cxn ang="0">
                <a:pos x="connsiteX0" y="connsiteY0"/>
              </a:cxn>
              <a:cxn ang="0">
                <a:pos x="connsiteX1" y="connsiteY1"/>
              </a:cxn>
              <a:cxn ang="0">
                <a:pos x="connsiteX2" y="connsiteY2"/>
              </a:cxn>
              <a:cxn ang="0">
                <a:pos x="connsiteX3" y="connsiteY3"/>
              </a:cxn>
            </a:cxnLst>
            <a:rect l="l" t="t" r="r" b="b"/>
            <a:pathLst>
              <a:path w="2336134" h="1343800">
                <a:moveTo>
                  <a:pt x="0" y="0"/>
                </a:moveTo>
                <a:lnTo>
                  <a:pt x="2336134" y="0"/>
                </a:lnTo>
                <a:lnTo>
                  <a:pt x="2336134" y="1343800"/>
                </a:lnTo>
                <a:lnTo>
                  <a:pt x="0" y="1343800"/>
                </a:lnTo>
                <a:close/>
              </a:path>
            </a:pathLst>
          </a:custGeom>
          <a:ln>
            <a:solidFill>
              <a:schemeClr val="accent3"/>
            </a:solidFill>
          </a:ln>
        </p:spPr>
      </p:pic>
      <p:pic>
        <p:nvPicPr>
          <p:cNvPr id="41" name="知鱼PPT19" descr="C:/Users/luhu1/Desktop/ppt项目/西农模板/3照片/压缩/WPS图片批量处理/6.jpg6"/>
          <p:cNvPicPr>
            <a:picLocks noChangeAspect="1"/>
          </p:cNvPicPr>
          <p:nvPr>
            <p:custDataLst>
              <p:tags r:id="rId37"/>
            </p:custDataLst>
          </p:nvPr>
        </p:nvPicPr>
        <p:blipFill>
          <a:blip r:embed="rId38"/>
          <a:srcRect l="1116" r="1116"/>
          <a:stretch>
            <a:fillRect/>
          </a:stretch>
        </p:blipFill>
        <p:spPr>
          <a:xfrm>
            <a:off x="3494699" y="2831125"/>
            <a:ext cx="2336134" cy="1343800"/>
          </a:xfrm>
          <a:custGeom>
            <a:avLst/>
            <a:gdLst>
              <a:gd name="connsiteX0" fmla="*/ 0 w 2336134"/>
              <a:gd name="connsiteY0" fmla="*/ 0 h 1343800"/>
              <a:gd name="connsiteX1" fmla="*/ 2336134 w 2336134"/>
              <a:gd name="connsiteY1" fmla="*/ 0 h 1343800"/>
              <a:gd name="connsiteX2" fmla="*/ 2336134 w 2336134"/>
              <a:gd name="connsiteY2" fmla="*/ 1343800 h 1343800"/>
              <a:gd name="connsiteX3" fmla="*/ 0 w 2336134"/>
              <a:gd name="connsiteY3" fmla="*/ 1343800 h 1343800"/>
            </a:gdLst>
            <a:ahLst/>
            <a:cxnLst>
              <a:cxn ang="0">
                <a:pos x="connsiteX0" y="connsiteY0"/>
              </a:cxn>
              <a:cxn ang="0">
                <a:pos x="connsiteX1" y="connsiteY1"/>
              </a:cxn>
              <a:cxn ang="0">
                <a:pos x="connsiteX2" y="connsiteY2"/>
              </a:cxn>
              <a:cxn ang="0">
                <a:pos x="connsiteX3" y="connsiteY3"/>
              </a:cxn>
            </a:cxnLst>
            <a:rect l="l" t="t" r="r" b="b"/>
            <a:pathLst>
              <a:path w="2336134" h="1343800">
                <a:moveTo>
                  <a:pt x="0" y="0"/>
                </a:moveTo>
                <a:lnTo>
                  <a:pt x="2336134" y="0"/>
                </a:lnTo>
                <a:lnTo>
                  <a:pt x="2336134" y="1343800"/>
                </a:lnTo>
                <a:lnTo>
                  <a:pt x="0" y="1343800"/>
                </a:lnTo>
                <a:close/>
              </a:path>
            </a:pathLst>
          </a:custGeom>
          <a:ln>
            <a:solidFill>
              <a:schemeClr val="accent3"/>
            </a:solidFill>
          </a:ln>
        </p:spPr>
      </p:pic>
      <p:pic>
        <p:nvPicPr>
          <p:cNvPr id="42" name="知鱼PPT20" descr="C:/Users/luhu1/Desktop/ppt项目/西农模板/3照片/压缩/WPS图片批量处理/4.jpg4"/>
          <p:cNvPicPr>
            <a:picLocks noChangeAspect="1"/>
          </p:cNvPicPr>
          <p:nvPr>
            <p:custDataLst>
              <p:tags r:id="rId39"/>
            </p:custDataLst>
          </p:nvPr>
        </p:nvPicPr>
        <p:blipFill>
          <a:blip r:embed="rId40"/>
          <a:srcRect l="1116" r="1116"/>
          <a:stretch>
            <a:fillRect/>
          </a:stretch>
        </p:blipFill>
        <p:spPr>
          <a:xfrm>
            <a:off x="6364310" y="2831125"/>
            <a:ext cx="2336134" cy="1343800"/>
          </a:xfrm>
          <a:custGeom>
            <a:avLst/>
            <a:gdLst>
              <a:gd name="connsiteX0" fmla="*/ 0 w 2336134"/>
              <a:gd name="connsiteY0" fmla="*/ 0 h 1343800"/>
              <a:gd name="connsiteX1" fmla="*/ 2336134 w 2336134"/>
              <a:gd name="connsiteY1" fmla="*/ 0 h 1343800"/>
              <a:gd name="connsiteX2" fmla="*/ 2336134 w 2336134"/>
              <a:gd name="connsiteY2" fmla="*/ 1343800 h 1343800"/>
              <a:gd name="connsiteX3" fmla="*/ 0 w 2336134"/>
              <a:gd name="connsiteY3" fmla="*/ 1343800 h 1343800"/>
            </a:gdLst>
            <a:ahLst/>
            <a:cxnLst>
              <a:cxn ang="0">
                <a:pos x="connsiteX0" y="connsiteY0"/>
              </a:cxn>
              <a:cxn ang="0">
                <a:pos x="connsiteX1" y="connsiteY1"/>
              </a:cxn>
              <a:cxn ang="0">
                <a:pos x="connsiteX2" y="connsiteY2"/>
              </a:cxn>
              <a:cxn ang="0">
                <a:pos x="connsiteX3" y="connsiteY3"/>
              </a:cxn>
            </a:cxnLst>
            <a:rect l="l" t="t" r="r" b="b"/>
            <a:pathLst>
              <a:path w="2336134" h="1343800">
                <a:moveTo>
                  <a:pt x="0" y="0"/>
                </a:moveTo>
                <a:lnTo>
                  <a:pt x="2336134" y="0"/>
                </a:lnTo>
                <a:lnTo>
                  <a:pt x="2336134" y="1343800"/>
                </a:lnTo>
                <a:lnTo>
                  <a:pt x="0" y="1343800"/>
                </a:lnTo>
                <a:close/>
              </a:path>
            </a:pathLst>
          </a:custGeom>
          <a:ln>
            <a:solidFill>
              <a:schemeClr val="accent3"/>
            </a:solidFill>
          </a:ln>
        </p:spPr>
      </p:pic>
      <p:pic>
        <p:nvPicPr>
          <p:cNvPr id="43" name="知鱼PPT21" descr="C:/Users/luhu1/Desktop/ppt项目/西农模板/3照片/压缩/WPS图片批量处理/DJI_20250704123947_0463_D.jpgDJI_20250704123947_0463_D"/>
          <p:cNvPicPr>
            <a:picLocks noChangeAspect="1"/>
          </p:cNvPicPr>
          <p:nvPr>
            <p:custDataLst>
              <p:tags r:id="rId41"/>
            </p:custDataLst>
          </p:nvPr>
        </p:nvPicPr>
        <p:blipFill>
          <a:blip r:embed="rId42"/>
          <a:srcRect l="1116" r="1116"/>
          <a:stretch>
            <a:fillRect/>
          </a:stretch>
        </p:blipFill>
        <p:spPr>
          <a:xfrm>
            <a:off x="9233921" y="2831125"/>
            <a:ext cx="2336134" cy="1343800"/>
          </a:xfrm>
          <a:custGeom>
            <a:avLst/>
            <a:gdLst>
              <a:gd name="connsiteX0" fmla="*/ 0 w 2336134"/>
              <a:gd name="connsiteY0" fmla="*/ 0 h 1343800"/>
              <a:gd name="connsiteX1" fmla="*/ 2336134 w 2336134"/>
              <a:gd name="connsiteY1" fmla="*/ 0 h 1343800"/>
              <a:gd name="connsiteX2" fmla="*/ 2336134 w 2336134"/>
              <a:gd name="connsiteY2" fmla="*/ 1343800 h 1343800"/>
              <a:gd name="connsiteX3" fmla="*/ 0 w 2336134"/>
              <a:gd name="connsiteY3" fmla="*/ 1343800 h 1343800"/>
            </a:gdLst>
            <a:ahLst/>
            <a:cxnLst>
              <a:cxn ang="0">
                <a:pos x="connsiteX0" y="connsiteY0"/>
              </a:cxn>
              <a:cxn ang="0">
                <a:pos x="connsiteX1" y="connsiteY1"/>
              </a:cxn>
              <a:cxn ang="0">
                <a:pos x="connsiteX2" y="connsiteY2"/>
              </a:cxn>
              <a:cxn ang="0">
                <a:pos x="connsiteX3" y="connsiteY3"/>
              </a:cxn>
            </a:cxnLst>
            <a:rect l="l" t="t" r="r" b="b"/>
            <a:pathLst>
              <a:path w="2336134" h="1343800">
                <a:moveTo>
                  <a:pt x="0" y="0"/>
                </a:moveTo>
                <a:lnTo>
                  <a:pt x="2336134" y="0"/>
                </a:lnTo>
                <a:lnTo>
                  <a:pt x="2336134" y="1343800"/>
                </a:lnTo>
                <a:lnTo>
                  <a:pt x="0" y="1343800"/>
                </a:lnTo>
                <a:close/>
              </a:path>
            </a:pathLst>
          </a:custGeom>
          <a:ln>
            <a:solidFill>
              <a:schemeClr val="accent3"/>
            </a:solidFill>
          </a:ln>
        </p:spPr>
      </p:pic>
      <p:sp>
        <p:nvSpPr>
          <p:cNvPr id="2" name="知鱼PPT10-1"/>
          <p:cNvSpPr txBox="1"/>
          <p:nvPr>
            <p:custDataLst>
              <p:tags r:id="rId43"/>
            </p:custDataLst>
          </p:nvPr>
        </p:nvSpPr>
        <p:spPr>
          <a:xfrm>
            <a:off x="5173324" y="1169405"/>
            <a:ext cx="1195070" cy="523240"/>
          </a:xfrm>
          <a:prstGeom prst="rect">
            <a:avLst/>
          </a:prstGeom>
          <a:noFill/>
          <a:effectLst/>
        </p:spPr>
        <p:txBody>
          <a:bodyPr wrap="none" lIns="92747" tIns="46374" rIns="92747" bIns="46374">
            <a:spAutoFit/>
          </a:bodyPr>
          <a:lstStyle>
            <a:defPPr>
              <a:defRPr lang="zh-CN"/>
            </a:defPPr>
            <a:lvl1pPr>
              <a:defRPr sz="4130" b="0">
                <a:solidFill>
                  <a:srgbClr val="C00000"/>
                </a:solidFill>
                <a:effectLst>
                  <a:outerShdw blurRad="67409" dist="40445" dir="2699975" algn="tl" rotWithShape="0">
                    <a:srgbClr val="E20827">
                      <a:alpha val="29000"/>
                    </a:srgbClr>
                  </a:outerShdw>
                </a:effectLst>
                <a:latin typeface="演示流云楷" panose="02000600000000000000" pitchFamily="2" charset="-122"/>
                <a:ea typeface="演示流云楷" panose="02000600000000000000" pitchFamily="2" charset="-122"/>
                <a:cs typeface="演示流云楷" panose="02000600000000000000" pitchFamily="2" charset="-122"/>
              </a:defRPr>
            </a:lvl1p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2800" b="1" i="0" u="none" strike="noStrike" kern="1200" cap="none" spc="-150" normalizeH="0" baseline="0" noProof="0" dirty="0">
                <a:ln>
                  <a:noFill/>
                </a:ln>
                <a:solidFill>
                  <a:srgbClr val="C00000"/>
                </a:solidFill>
                <a:effectLst>
                  <a:outerShdw blurRad="64410" dist="38646" dir="2699951" algn="tl" rotWithShape="0">
                    <a:srgbClr val="E20827">
                      <a:alpha val="29000"/>
                    </a:srgbClr>
                  </a:outerShdw>
                </a:effectLst>
                <a:uLnTx/>
                <a:uFillTx/>
                <a:latin typeface="微软雅黑" panose="020B0503020204020204" charset="-122"/>
                <a:ea typeface="微软雅黑" panose="020B0503020204020204" charset="-122"/>
              </a:rPr>
              <a:t>标题</a:t>
            </a:r>
            <a:r>
              <a:rPr kumimoji="0" lang="zh-CN" altLang="en-US" sz="2800" b="1" i="0" u="none" strike="noStrike" kern="1200" cap="none" spc="-150" normalizeH="0" baseline="0" noProof="0" dirty="0">
                <a:ln>
                  <a:noFill/>
                </a:ln>
                <a:solidFill>
                  <a:srgbClr val="C00000"/>
                </a:solidFill>
                <a:effectLst>
                  <a:outerShdw blurRad="64410" dist="38646" dir="2699951" algn="tl" rotWithShape="0">
                    <a:srgbClr val="E20827">
                      <a:alpha val="29000"/>
                    </a:srgbClr>
                  </a:outerShdw>
                </a:effectLst>
                <a:uLnTx/>
                <a:uFillTx/>
                <a:latin typeface="微软雅黑" panose="020B0503020204020204" charset="-122"/>
                <a:ea typeface="微软雅黑" panose="020B0503020204020204" charset="-122"/>
              </a:rPr>
              <a:t>二</a:t>
            </a:r>
            <a:endParaRPr kumimoji="0" lang="zh-CN" altLang="en-US" sz="2800" b="1" i="0" u="none" strike="noStrike" kern="1200" cap="none" spc="-150" normalizeH="0" baseline="0" noProof="0" dirty="0">
              <a:ln>
                <a:noFill/>
              </a:ln>
              <a:solidFill>
                <a:srgbClr val="C00000"/>
              </a:solidFill>
              <a:effectLst>
                <a:outerShdw blurRad="64410" dist="38646" dir="2699951" algn="tl" rotWithShape="0">
                  <a:srgbClr val="E20827">
                    <a:alpha val="29000"/>
                  </a:srgbClr>
                </a:outerShdw>
              </a:effectLst>
              <a:uLnTx/>
              <a:uFillTx/>
              <a:latin typeface="微软雅黑" panose="020B0503020204020204" charset="-122"/>
              <a:ea typeface="微软雅黑" panose="020B0503020204020204" charset="-122"/>
            </a:endParaRPr>
          </a:p>
        </p:txBody>
      </p:sp>
      <p:grpSp>
        <p:nvGrpSpPr>
          <p:cNvPr id="78" name="组合 77"/>
          <p:cNvGrpSpPr/>
          <p:nvPr/>
        </p:nvGrpSpPr>
        <p:grpSpPr>
          <a:xfrm>
            <a:off x="0" y="0"/>
            <a:ext cx="12195175" cy="685800"/>
            <a:chOff x="0" y="0"/>
            <a:chExt cx="19205" cy="1080"/>
          </a:xfrm>
        </p:grpSpPr>
        <p:sp>
          <p:nvSpPr>
            <p:cNvPr id="3" name="矩形 2"/>
            <p:cNvSpPr/>
            <p:nvPr>
              <p:custDataLst>
                <p:tags r:id="rId44"/>
              </p:custDataLst>
            </p:nvPr>
          </p:nvSpPr>
          <p:spPr>
            <a:xfrm>
              <a:off x="5" y="0"/>
              <a:ext cx="19200" cy="1081"/>
            </a:xfrm>
            <a:prstGeom prst="rect">
              <a:avLst/>
            </a:prstGeom>
            <a:solidFill>
              <a:schemeClr val="bg1">
                <a:lumMod val="95000"/>
              </a:schemeClr>
            </a:solidFill>
            <a:ln>
              <a:noFill/>
            </a:ln>
            <a:effectLst>
              <a:outerShdw blurRad="228600" dist="50800" dir="5400000" algn="t" rotWithShape="0">
                <a:prstClr val="black">
                  <a:alpha val="29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sz="2880" dirty="0">
                <a:solidFill>
                  <a:schemeClr val="bg1">
                    <a:lumMod val="50000"/>
                  </a:schemeClr>
                </a:solidFill>
              </a:endParaRPr>
            </a:p>
          </p:txBody>
        </p:sp>
        <p:sp>
          <p:nvSpPr>
            <p:cNvPr id="67" name="知鱼PPT13-1"/>
            <p:cNvSpPr txBox="1"/>
            <p:nvPr>
              <p:custDataLst>
                <p:tags r:id="rId45"/>
              </p:custDataLst>
            </p:nvPr>
          </p:nvSpPr>
          <p:spPr>
            <a:xfrm>
              <a:off x="869" y="88"/>
              <a:ext cx="1968" cy="822"/>
            </a:xfrm>
            <a:prstGeom prst="rect">
              <a:avLst/>
            </a:prstGeom>
            <a:noFill/>
          </p:spPr>
          <p:txBody>
            <a:bodyPr wrap="none" rtlCol="0">
              <a:spAutoFit/>
            </a:bodyPr>
            <a:lstStyle>
              <a:defPPr>
                <a:defRPr lang="zh-CN"/>
              </a:defPPr>
              <a:lvl1pPr marR="0" lvl="0" indent="0" fontAlgn="auto">
                <a:lnSpc>
                  <a:spcPct val="100000"/>
                </a:lnSpc>
                <a:spcBef>
                  <a:spcPts val="0"/>
                </a:spcBef>
                <a:spcAft>
                  <a:spcPts val="0"/>
                </a:spcAft>
                <a:buClrTx/>
                <a:buSzTx/>
                <a:buFontTx/>
                <a:buNone/>
                <a:defRPr kumimoji="0" sz="2800" b="0" i="0" u="none" strike="noStrike" cap="none" spc="0" normalizeH="0" baseline="0">
                  <a:ln>
                    <a:noFill/>
                  </a:ln>
                  <a:solidFill>
                    <a:schemeClr val="accent1"/>
                  </a:solidFill>
                  <a:effectLst/>
                  <a:uLnTx/>
                  <a:uFillTx/>
                  <a:latin typeface="思源宋体 Heavy" panose="02020900000000000000" pitchFamily="18" charset="-122"/>
                  <a:ea typeface="思源宋体 Heavy" panose="02020900000000000000" pitchFamily="18" charset="-122"/>
                </a:defRPr>
              </a:lvl1pPr>
            </a:lstStyle>
            <a:p>
              <a:r>
                <a:rPr lang="zh-CN" altLang="en-US" b="1" dirty="0">
                  <a:latin typeface="微软雅黑" panose="020B0503020204020204" charset="-122"/>
                  <a:ea typeface="微软雅黑" panose="020B0503020204020204" charset="-122"/>
                  <a:cs typeface="OPPOSans M" panose="00020600040101010101" pitchFamily="18" charset="-122"/>
                  <a:sym typeface="OPPOSans M" panose="00020600040101010101" pitchFamily="18" charset="-122"/>
                </a:rPr>
                <a:t>标题一</a:t>
              </a:r>
              <a:endParaRPr lang="zh-CN" altLang="en-US" b="1" dirty="0">
                <a:latin typeface="微软雅黑" panose="020B0503020204020204" charset="-122"/>
                <a:ea typeface="微软雅黑" panose="020B0503020204020204" charset="-122"/>
                <a:cs typeface="OPPOSans M" panose="00020600040101010101" pitchFamily="18" charset="-122"/>
                <a:sym typeface="OPPOSans M" panose="00020600040101010101" pitchFamily="18" charset="-122"/>
              </a:endParaRPr>
            </a:p>
          </p:txBody>
        </p:sp>
        <p:sp>
          <p:nvSpPr>
            <p:cNvPr id="69" name="知鱼PPT13-3"/>
            <p:cNvSpPr/>
            <p:nvPr/>
          </p:nvSpPr>
          <p:spPr>
            <a:xfrm>
              <a:off x="0" y="209"/>
              <a:ext cx="743" cy="624"/>
            </a:xfrm>
            <a:custGeom>
              <a:avLst/>
              <a:gdLst>
                <a:gd name="connsiteX0" fmla="*/ 468767 w 542071"/>
                <a:gd name="connsiteY0" fmla="*/ 0 h 396240"/>
                <a:gd name="connsiteX1" fmla="*/ 542071 w 542071"/>
                <a:gd name="connsiteY1" fmla="*/ 0 h 396240"/>
                <a:gd name="connsiteX2" fmla="*/ 542071 w 542071"/>
                <a:gd name="connsiteY2" fmla="*/ 396240 h 396240"/>
                <a:gd name="connsiteX3" fmla="*/ 468767 w 542071"/>
                <a:gd name="connsiteY3" fmla="*/ 396240 h 396240"/>
                <a:gd name="connsiteX4" fmla="*/ 0 w 542071"/>
                <a:gd name="connsiteY4" fmla="*/ 0 h 396240"/>
                <a:gd name="connsiteX5" fmla="*/ 431926 w 542071"/>
                <a:gd name="connsiteY5" fmla="*/ 0 h 396240"/>
                <a:gd name="connsiteX6" fmla="*/ 431926 w 542071"/>
                <a:gd name="connsiteY6" fmla="*/ 396240 h 396240"/>
                <a:gd name="connsiteX7" fmla="*/ 0 w 542071"/>
                <a:gd name="connsiteY7" fmla="*/ 396240 h 396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2071" h="396240">
                  <a:moveTo>
                    <a:pt x="468767" y="0"/>
                  </a:moveTo>
                  <a:lnTo>
                    <a:pt x="542071" y="0"/>
                  </a:lnTo>
                  <a:lnTo>
                    <a:pt x="542071" y="396240"/>
                  </a:lnTo>
                  <a:lnTo>
                    <a:pt x="468767" y="396240"/>
                  </a:lnTo>
                  <a:close/>
                  <a:moveTo>
                    <a:pt x="0" y="0"/>
                  </a:moveTo>
                  <a:lnTo>
                    <a:pt x="431926" y="0"/>
                  </a:lnTo>
                  <a:lnTo>
                    <a:pt x="431926" y="396240"/>
                  </a:lnTo>
                  <a:lnTo>
                    <a:pt x="0" y="396240"/>
                  </a:lnTo>
                  <a:close/>
                </a:path>
              </a:pathLst>
            </a:custGeom>
            <a:gradFill flip="none" rotWithShape="1">
              <a:gsLst>
                <a:gs pos="0">
                  <a:schemeClr val="accent2">
                    <a:lumMod val="60000"/>
                    <a:lumOff val="40000"/>
                  </a:schemeClr>
                </a:gs>
                <a:gs pos="85000">
                  <a:schemeClr val="accent2"/>
                </a:gs>
              </a:gsLst>
              <a:lin ang="5400000" scaled="1"/>
              <a:tileRect/>
            </a:gradFill>
            <a:ln>
              <a:noFill/>
            </a:ln>
          </p:spPr>
          <p:style>
            <a:lnRef idx="2">
              <a:schemeClr val="accent1">
                <a:lumMod val="75000"/>
              </a:schemeClr>
            </a:lnRef>
            <a:fillRef idx="1">
              <a:schemeClr val="accent1"/>
            </a:fillRef>
            <a:effectRef idx="0">
              <a:srgbClr val="FFFFFF"/>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OPPOSans M" panose="00020600040101010101" pitchFamily="18" charset="-122"/>
                <a:ea typeface="OPPOSans M" panose="00020600040101010101" pitchFamily="18" charset="-122"/>
                <a:cs typeface="OPPOSans M" panose="00020600040101010101" pitchFamily="18" charset="-122"/>
              </a:endParaRPr>
            </a:p>
          </p:txBody>
        </p:sp>
        <p:pic>
          <p:nvPicPr>
            <p:cNvPr id="4" name="图片 3" descr="logo_01"/>
            <p:cNvPicPr>
              <a:picLocks noChangeAspect="1"/>
            </p:cNvPicPr>
            <p:nvPr/>
          </p:nvPicPr>
          <p:blipFill>
            <a:blip r:embed="rId46"/>
            <a:stretch>
              <a:fillRect/>
            </a:stretch>
          </p:blipFill>
          <p:spPr>
            <a:xfrm>
              <a:off x="15585" y="231"/>
              <a:ext cx="3317" cy="589"/>
            </a:xfrm>
            <a:prstGeom prst="rect">
              <a:avLst/>
            </a:prstGeom>
          </p:spPr>
        </p:pic>
      </p:gr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137" name="知鱼PPT1"/>
          <p:cNvGrpSpPr/>
          <p:nvPr/>
        </p:nvGrpSpPr>
        <p:grpSpPr>
          <a:xfrm>
            <a:off x="9425401" y="0"/>
            <a:ext cx="2766599" cy="6858000"/>
            <a:chOff x="9425401" y="0"/>
            <a:chExt cx="2766599" cy="6858000"/>
          </a:xfrm>
        </p:grpSpPr>
        <p:grpSp>
          <p:nvGrpSpPr>
            <p:cNvPr id="11" name="组合 10"/>
            <p:cNvGrpSpPr/>
            <p:nvPr/>
          </p:nvGrpSpPr>
          <p:grpSpPr>
            <a:xfrm>
              <a:off x="9425401" y="0"/>
              <a:ext cx="2766599" cy="6858000"/>
              <a:chOff x="9425401" y="0"/>
              <a:chExt cx="2766599" cy="6858000"/>
            </a:xfrm>
          </p:grpSpPr>
          <p:sp>
            <p:nvSpPr>
              <p:cNvPr id="10" name="知鱼PPT1-1"/>
              <p:cNvSpPr/>
              <p:nvPr/>
            </p:nvSpPr>
            <p:spPr>
              <a:xfrm flipH="1">
                <a:off x="9425401" y="0"/>
                <a:ext cx="2679694" cy="6858000"/>
              </a:xfrm>
              <a:prstGeom prst="round1Rect">
                <a:avLst>
                  <a:gd name="adj" fmla="val 50000"/>
                </a:avLst>
              </a:prstGeom>
              <a:solidFill>
                <a:schemeClr val="accent3">
                  <a:lumMod val="20000"/>
                  <a:lumOff val="80000"/>
                </a:schemeClr>
              </a:solidFill>
              <a:ln>
                <a:noFill/>
              </a:ln>
              <a:effectLst>
                <a:outerShdw blurRad="317500" dist="165100" dir="16200000" rotWithShape="0">
                  <a:schemeClr val="accent1">
                    <a:alpha val="25000"/>
                  </a:schemeClr>
                </a:outerShdw>
              </a:effectLst>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OPPOSans M" panose="00020600040101010101" pitchFamily="18" charset="-122"/>
                  <a:ea typeface="OPPOSans M" panose="00020600040101010101" pitchFamily="18" charset="-122"/>
                  <a:cs typeface="OPPOSans M" panose="00020600040101010101" pitchFamily="18" charset="-122"/>
                </a:endParaRPr>
              </a:p>
            </p:txBody>
          </p:sp>
          <p:sp>
            <p:nvSpPr>
              <p:cNvPr id="7" name="知鱼PPT1-2"/>
              <p:cNvSpPr/>
              <p:nvPr/>
            </p:nvSpPr>
            <p:spPr>
              <a:xfrm flipH="1">
                <a:off x="9512306" y="0"/>
                <a:ext cx="2679694" cy="6858000"/>
              </a:xfrm>
              <a:prstGeom prst="round1Rect">
                <a:avLst>
                  <a:gd name="adj" fmla="val 50000"/>
                </a:avLst>
              </a:prstGeom>
              <a:gradFill>
                <a:gsLst>
                  <a:gs pos="100000">
                    <a:schemeClr val="accent1">
                      <a:lumMod val="90000"/>
                    </a:schemeClr>
                  </a:gs>
                  <a:gs pos="0">
                    <a:schemeClr val="accent1"/>
                  </a:gs>
                </a:gsLst>
                <a:path path="circle">
                  <a:fillToRect l="100000" b="100000"/>
                </a:path>
              </a:gradFill>
              <a:ln w="6350">
                <a:noFill/>
              </a:ln>
              <a:effectLst>
                <a:outerShdw blurRad="129540" dist="38862" dir="2699998" algn="tl" rotWithShape="0">
                  <a:schemeClr val="accent1">
                    <a:alpha val="2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lIns="93269" tIns="46634" rIns="93269" bIns="46634"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35" b="0" i="0" u="none" strike="noStrike" kern="1200" cap="none" spc="0" normalizeH="0" baseline="0" noProof="0">
                  <a:ln>
                    <a:noFill/>
                  </a:ln>
                  <a:solidFill>
                    <a:srgbClr val="FFFFFF"/>
                  </a:solidFill>
                  <a:effectLst/>
                  <a:uLnTx/>
                  <a:uFillTx/>
                  <a:latin typeface="OPPOSans M" panose="00020600040101010101" pitchFamily="18" charset="-122"/>
                  <a:ea typeface="OPPOSans M" panose="00020600040101010101" pitchFamily="18" charset="-122"/>
                  <a:cs typeface="OPPOSans M" panose="00020600040101010101" pitchFamily="18" charset="-122"/>
                </a:endParaRPr>
              </a:p>
            </p:txBody>
          </p:sp>
        </p:grpSp>
        <p:sp>
          <p:nvSpPr>
            <p:cNvPr id="381" name="知鱼PPT1-3"/>
            <p:cNvSpPr/>
            <p:nvPr/>
          </p:nvSpPr>
          <p:spPr>
            <a:xfrm rot="10800000" flipV="1">
              <a:off x="10401366" y="102107"/>
              <a:ext cx="1694886" cy="1104530"/>
            </a:xfrm>
            <a:custGeom>
              <a:avLst/>
              <a:gdLst>
                <a:gd name="connsiteX0" fmla="*/ 31795 w 1694886"/>
                <a:gd name="connsiteY0" fmla="*/ 1045072 h 1104530"/>
                <a:gd name="connsiteX1" fmla="*/ 0 w 1694886"/>
                <a:gd name="connsiteY1" fmla="*/ 1074801 h 1104530"/>
                <a:gd name="connsiteX2" fmla="*/ 31795 w 1694886"/>
                <a:gd name="connsiteY2" fmla="*/ 1104530 h 1104530"/>
                <a:gd name="connsiteX3" fmla="*/ 63590 w 1694886"/>
                <a:gd name="connsiteY3" fmla="*/ 1074801 h 1104530"/>
                <a:gd name="connsiteX4" fmla="*/ 31795 w 1694886"/>
                <a:gd name="connsiteY4" fmla="*/ 1045072 h 1104530"/>
                <a:gd name="connsiteX5" fmla="*/ 264837 w 1694886"/>
                <a:gd name="connsiteY5" fmla="*/ 1045072 h 1104530"/>
                <a:gd name="connsiteX6" fmla="*/ 233042 w 1694886"/>
                <a:gd name="connsiteY6" fmla="*/ 1074801 h 1104530"/>
                <a:gd name="connsiteX7" fmla="*/ 264837 w 1694886"/>
                <a:gd name="connsiteY7" fmla="*/ 1104530 h 1104530"/>
                <a:gd name="connsiteX8" fmla="*/ 296632 w 1694886"/>
                <a:gd name="connsiteY8" fmla="*/ 1074801 h 1104530"/>
                <a:gd name="connsiteX9" fmla="*/ 264837 w 1694886"/>
                <a:gd name="connsiteY9" fmla="*/ 1045072 h 1104530"/>
                <a:gd name="connsiteX10" fmla="*/ 497880 w 1694886"/>
                <a:gd name="connsiteY10" fmla="*/ 1045072 h 1104530"/>
                <a:gd name="connsiteX11" fmla="*/ 466085 w 1694886"/>
                <a:gd name="connsiteY11" fmla="*/ 1074801 h 1104530"/>
                <a:gd name="connsiteX12" fmla="*/ 497880 w 1694886"/>
                <a:gd name="connsiteY12" fmla="*/ 1104530 h 1104530"/>
                <a:gd name="connsiteX13" fmla="*/ 529675 w 1694886"/>
                <a:gd name="connsiteY13" fmla="*/ 1074801 h 1104530"/>
                <a:gd name="connsiteX14" fmla="*/ 497880 w 1694886"/>
                <a:gd name="connsiteY14" fmla="*/ 1045072 h 1104530"/>
                <a:gd name="connsiteX15" fmla="*/ 730922 w 1694886"/>
                <a:gd name="connsiteY15" fmla="*/ 1045072 h 1104530"/>
                <a:gd name="connsiteX16" fmla="*/ 699127 w 1694886"/>
                <a:gd name="connsiteY16" fmla="*/ 1074801 h 1104530"/>
                <a:gd name="connsiteX17" fmla="*/ 730922 w 1694886"/>
                <a:gd name="connsiteY17" fmla="*/ 1104530 h 1104530"/>
                <a:gd name="connsiteX18" fmla="*/ 762717 w 1694886"/>
                <a:gd name="connsiteY18" fmla="*/ 1074801 h 1104530"/>
                <a:gd name="connsiteX19" fmla="*/ 730922 w 1694886"/>
                <a:gd name="connsiteY19" fmla="*/ 1045072 h 1104530"/>
                <a:gd name="connsiteX20" fmla="*/ 963964 w 1694886"/>
                <a:gd name="connsiteY20" fmla="*/ 1045072 h 1104530"/>
                <a:gd name="connsiteX21" fmla="*/ 932169 w 1694886"/>
                <a:gd name="connsiteY21" fmla="*/ 1074801 h 1104530"/>
                <a:gd name="connsiteX22" fmla="*/ 963964 w 1694886"/>
                <a:gd name="connsiteY22" fmla="*/ 1104530 h 1104530"/>
                <a:gd name="connsiteX23" fmla="*/ 995759 w 1694886"/>
                <a:gd name="connsiteY23" fmla="*/ 1074801 h 1104530"/>
                <a:gd name="connsiteX24" fmla="*/ 963964 w 1694886"/>
                <a:gd name="connsiteY24" fmla="*/ 1045072 h 1104530"/>
                <a:gd name="connsiteX25" fmla="*/ 1197007 w 1694886"/>
                <a:gd name="connsiteY25" fmla="*/ 1045072 h 1104530"/>
                <a:gd name="connsiteX26" fmla="*/ 1165212 w 1694886"/>
                <a:gd name="connsiteY26" fmla="*/ 1074801 h 1104530"/>
                <a:gd name="connsiteX27" fmla="*/ 1197007 w 1694886"/>
                <a:gd name="connsiteY27" fmla="*/ 1104530 h 1104530"/>
                <a:gd name="connsiteX28" fmla="*/ 1228802 w 1694886"/>
                <a:gd name="connsiteY28" fmla="*/ 1074801 h 1104530"/>
                <a:gd name="connsiteX29" fmla="*/ 1197007 w 1694886"/>
                <a:gd name="connsiteY29" fmla="*/ 1045072 h 1104530"/>
                <a:gd name="connsiteX30" fmla="*/ 1430049 w 1694886"/>
                <a:gd name="connsiteY30" fmla="*/ 1045072 h 1104530"/>
                <a:gd name="connsiteX31" fmla="*/ 1398254 w 1694886"/>
                <a:gd name="connsiteY31" fmla="*/ 1074801 h 1104530"/>
                <a:gd name="connsiteX32" fmla="*/ 1430049 w 1694886"/>
                <a:gd name="connsiteY32" fmla="*/ 1104530 h 1104530"/>
                <a:gd name="connsiteX33" fmla="*/ 1461844 w 1694886"/>
                <a:gd name="connsiteY33" fmla="*/ 1074801 h 1104530"/>
                <a:gd name="connsiteX34" fmla="*/ 1430049 w 1694886"/>
                <a:gd name="connsiteY34" fmla="*/ 1045072 h 1104530"/>
                <a:gd name="connsiteX35" fmla="*/ 1663091 w 1694886"/>
                <a:gd name="connsiteY35" fmla="*/ 1045072 h 1104530"/>
                <a:gd name="connsiteX36" fmla="*/ 1631296 w 1694886"/>
                <a:gd name="connsiteY36" fmla="*/ 1074801 h 1104530"/>
                <a:gd name="connsiteX37" fmla="*/ 1663091 w 1694886"/>
                <a:gd name="connsiteY37" fmla="*/ 1104530 h 1104530"/>
                <a:gd name="connsiteX38" fmla="*/ 1694886 w 1694886"/>
                <a:gd name="connsiteY38" fmla="*/ 1074801 h 1104530"/>
                <a:gd name="connsiteX39" fmla="*/ 1663091 w 1694886"/>
                <a:gd name="connsiteY39" fmla="*/ 1045072 h 1104530"/>
                <a:gd name="connsiteX40" fmla="*/ 31795 w 1694886"/>
                <a:gd name="connsiteY40" fmla="*/ 895776 h 1104530"/>
                <a:gd name="connsiteX41" fmla="*/ 0 w 1694886"/>
                <a:gd name="connsiteY41" fmla="*/ 925505 h 1104530"/>
                <a:gd name="connsiteX42" fmla="*/ 31795 w 1694886"/>
                <a:gd name="connsiteY42" fmla="*/ 955234 h 1104530"/>
                <a:gd name="connsiteX43" fmla="*/ 63590 w 1694886"/>
                <a:gd name="connsiteY43" fmla="*/ 925505 h 1104530"/>
                <a:gd name="connsiteX44" fmla="*/ 31795 w 1694886"/>
                <a:gd name="connsiteY44" fmla="*/ 895776 h 1104530"/>
                <a:gd name="connsiteX45" fmla="*/ 264837 w 1694886"/>
                <a:gd name="connsiteY45" fmla="*/ 895776 h 1104530"/>
                <a:gd name="connsiteX46" fmla="*/ 233042 w 1694886"/>
                <a:gd name="connsiteY46" fmla="*/ 925505 h 1104530"/>
                <a:gd name="connsiteX47" fmla="*/ 264837 w 1694886"/>
                <a:gd name="connsiteY47" fmla="*/ 955234 h 1104530"/>
                <a:gd name="connsiteX48" fmla="*/ 296632 w 1694886"/>
                <a:gd name="connsiteY48" fmla="*/ 925505 h 1104530"/>
                <a:gd name="connsiteX49" fmla="*/ 264837 w 1694886"/>
                <a:gd name="connsiteY49" fmla="*/ 895776 h 1104530"/>
                <a:gd name="connsiteX50" fmla="*/ 497880 w 1694886"/>
                <a:gd name="connsiteY50" fmla="*/ 895776 h 1104530"/>
                <a:gd name="connsiteX51" fmla="*/ 466085 w 1694886"/>
                <a:gd name="connsiteY51" fmla="*/ 925505 h 1104530"/>
                <a:gd name="connsiteX52" fmla="*/ 497880 w 1694886"/>
                <a:gd name="connsiteY52" fmla="*/ 955234 h 1104530"/>
                <a:gd name="connsiteX53" fmla="*/ 529675 w 1694886"/>
                <a:gd name="connsiteY53" fmla="*/ 925505 h 1104530"/>
                <a:gd name="connsiteX54" fmla="*/ 497880 w 1694886"/>
                <a:gd name="connsiteY54" fmla="*/ 895776 h 1104530"/>
                <a:gd name="connsiteX55" fmla="*/ 730922 w 1694886"/>
                <a:gd name="connsiteY55" fmla="*/ 895776 h 1104530"/>
                <a:gd name="connsiteX56" fmla="*/ 699127 w 1694886"/>
                <a:gd name="connsiteY56" fmla="*/ 925505 h 1104530"/>
                <a:gd name="connsiteX57" fmla="*/ 730922 w 1694886"/>
                <a:gd name="connsiteY57" fmla="*/ 955234 h 1104530"/>
                <a:gd name="connsiteX58" fmla="*/ 762717 w 1694886"/>
                <a:gd name="connsiteY58" fmla="*/ 925505 h 1104530"/>
                <a:gd name="connsiteX59" fmla="*/ 730922 w 1694886"/>
                <a:gd name="connsiteY59" fmla="*/ 895776 h 1104530"/>
                <a:gd name="connsiteX60" fmla="*/ 963964 w 1694886"/>
                <a:gd name="connsiteY60" fmla="*/ 895776 h 1104530"/>
                <a:gd name="connsiteX61" fmla="*/ 932169 w 1694886"/>
                <a:gd name="connsiteY61" fmla="*/ 925505 h 1104530"/>
                <a:gd name="connsiteX62" fmla="*/ 963964 w 1694886"/>
                <a:gd name="connsiteY62" fmla="*/ 955234 h 1104530"/>
                <a:gd name="connsiteX63" fmla="*/ 995759 w 1694886"/>
                <a:gd name="connsiteY63" fmla="*/ 925505 h 1104530"/>
                <a:gd name="connsiteX64" fmla="*/ 963964 w 1694886"/>
                <a:gd name="connsiteY64" fmla="*/ 895776 h 1104530"/>
                <a:gd name="connsiteX65" fmla="*/ 1197007 w 1694886"/>
                <a:gd name="connsiteY65" fmla="*/ 895776 h 1104530"/>
                <a:gd name="connsiteX66" fmla="*/ 1165212 w 1694886"/>
                <a:gd name="connsiteY66" fmla="*/ 925505 h 1104530"/>
                <a:gd name="connsiteX67" fmla="*/ 1197007 w 1694886"/>
                <a:gd name="connsiteY67" fmla="*/ 955234 h 1104530"/>
                <a:gd name="connsiteX68" fmla="*/ 1228802 w 1694886"/>
                <a:gd name="connsiteY68" fmla="*/ 925505 h 1104530"/>
                <a:gd name="connsiteX69" fmla="*/ 1197007 w 1694886"/>
                <a:gd name="connsiteY69" fmla="*/ 895776 h 1104530"/>
                <a:gd name="connsiteX70" fmla="*/ 1430049 w 1694886"/>
                <a:gd name="connsiteY70" fmla="*/ 895776 h 1104530"/>
                <a:gd name="connsiteX71" fmla="*/ 1398254 w 1694886"/>
                <a:gd name="connsiteY71" fmla="*/ 925505 h 1104530"/>
                <a:gd name="connsiteX72" fmla="*/ 1430049 w 1694886"/>
                <a:gd name="connsiteY72" fmla="*/ 955234 h 1104530"/>
                <a:gd name="connsiteX73" fmla="*/ 1461844 w 1694886"/>
                <a:gd name="connsiteY73" fmla="*/ 925505 h 1104530"/>
                <a:gd name="connsiteX74" fmla="*/ 1430049 w 1694886"/>
                <a:gd name="connsiteY74" fmla="*/ 895776 h 1104530"/>
                <a:gd name="connsiteX75" fmla="*/ 1663091 w 1694886"/>
                <a:gd name="connsiteY75" fmla="*/ 895776 h 1104530"/>
                <a:gd name="connsiteX76" fmla="*/ 1631296 w 1694886"/>
                <a:gd name="connsiteY76" fmla="*/ 925505 h 1104530"/>
                <a:gd name="connsiteX77" fmla="*/ 1663091 w 1694886"/>
                <a:gd name="connsiteY77" fmla="*/ 955234 h 1104530"/>
                <a:gd name="connsiteX78" fmla="*/ 1694886 w 1694886"/>
                <a:gd name="connsiteY78" fmla="*/ 925505 h 1104530"/>
                <a:gd name="connsiteX79" fmla="*/ 1663091 w 1694886"/>
                <a:gd name="connsiteY79" fmla="*/ 895776 h 1104530"/>
                <a:gd name="connsiteX80" fmla="*/ 31795 w 1694886"/>
                <a:gd name="connsiteY80" fmla="*/ 746480 h 1104530"/>
                <a:gd name="connsiteX81" fmla="*/ 0 w 1694886"/>
                <a:gd name="connsiteY81" fmla="*/ 776209 h 1104530"/>
                <a:gd name="connsiteX82" fmla="*/ 31795 w 1694886"/>
                <a:gd name="connsiteY82" fmla="*/ 805938 h 1104530"/>
                <a:gd name="connsiteX83" fmla="*/ 63590 w 1694886"/>
                <a:gd name="connsiteY83" fmla="*/ 776209 h 1104530"/>
                <a:gd name="connsiteX84" fmla="*/ 31795 w 1694886"/>
                <a:gd name="connsiteY84" fmla="*/ 746480 h 1104530"/>
                <a:gd name="connsiteX85" fmla="*/ 264837 w 1694886"/>
                <a:gd name="connsiteY85" fmla="*/ 746480 h 1104530"/>
                <a:gd name="connsiteX86" fmla="*/ 233042 w 1694886"/>
                <a:gd name="connsiteY86" fmla="*/ 776209 h 1104530"/>
                <a:gd name="connsiteX87" fmla="*/ 264837 w 1694886"/>
                <a:gd name="connsiteY87" fmla="*/ 805938 h 1104530"/>
                <a:gd name="connsiteX88" fmla="*/ 296632 w 1694886"/>
                <a:gd name="connsiteY88" fmla="*/ 776209 h 1104530"/>
                <a:gd name="connsiteX89" fmla="*/ 264837 w 1694886"/>
                <a:gd name="connsiteY89" fmla="*/ 746480 h 1104530"/>
                <a:gd name="connsiteX90" fmla="*/ 497880 w 1694886"/>
                <a:gd name="connsiteY90" fmla="*/ 746480 h 1104530"/>
                <a:gd name="connsiteX91" fmla="*/ 466085 w 1694886"/>
                <a:gd name="connsiteY91" fmla="*/ 776209 h 1104530"/>
                <a:gd name="connsiteX92" fmla="*/ 497880 w 1694886"/>
                <a:gd name="connsiteY92" fmla="*/ 805938 h 1104530"/>
                <a:gd name="connsiteX93" fmla="*/ 529675 w 1694886"/>
                <a:gd name="connsiteY93" fmla="*/ 776209 h 1104530"/>
                <a:gd name="connsiteX94" fmla="*/ 497880 w 1694886"/>
                <a:gd name="connsiteY94" fmla="*/ 746480 h 1104530"/>
                <a:gd name="connsiteX95" fmla="*/ 730922 w 1694886"/>
                <a:gd name="connsiteY95" fmla="*/ 746480 h 1104530"/>
                <a:gd name="connsiteX96" fmla="*/ 699127 w 1694886"/>
                <a:gd name="connsiteY96" fmla="*/ 776209 h 1104530"/>
                <a:gd name="connsiteX97" fmla="*/ 730922 w 1694886"/>
                <a:gd name="connsiteY97" fmla="*/ 805938 h 1104530"/>
                <a:gd name="connsiteX98" fmla="*/ 762717 w 1694886"/>
                <a:gd name="connsiteY98" fmla="*/ 776209 h 1104530"/>
                <a:gd name="connsiteX99" fmla="*/ 730922 w 1694886"/>
                <a:gd name="connsiteY99" fmla="*/ 746480 h 1104530"/>
                <a:gd name="connsiteX100" fmla="*/ 963964 w 1694886"/>
                <a:gd name="connsiteY100" fmla="*/ 746480 h 1104530"/>
                <a:gd name="connsiteX101" fmla="*/ 932169 w 1694886"/>
                <a:gd name="connsiteY101" fmla="*/ 776209 h 1104530"/>
                <a:gd name="connsiteX102" fmla="*/ 963964 w 1694886"/>
                <a:gd name="connsiteY102" fmla="*/ 805938 h 1104530"/>
                <a:gd name="connsiteX103" fmla="*/ 995759 w 1694886"/>
                <a:gd name="connsiteY103" fmla="*/ 776209 h 1104530"/>
                <a:gd name="connsiteX104" fmla="*/ 963964 w 1694886"/>
                <a:gd name="connsiteY104" fmla="*/ 746480 h 1104530"/>
                <a:gd name="connsiteX105" fmla="*/ 1197007 w 1694886"/>
                <a:gd name="connsiteY105" fmla="*/ 746480 h 1104530"/>
                <a:gd name="connsiteX106" fmla="*/ 1165212 w 1694886"/>
                <a:gd name="connsiteY106" fmla="*/ 776209 h 1104530"/>
                <a:gd name="connsiteX107" fmla="*/ 1197007 w 1694886"/>
                <a:gd name="connsiteY107" fmla="*/ 805938 h 1104530"/>
                <a:gd name="connsiteX108" fmla="*/ 1228802 w 1694886"/>
                <a:gd name="connsiteY108" fmla="*/ 776209 h 1104530"/>
                <a:gd name="connsiteX109" fmla="*/ 1197007 w 1694886"/>
                <a:gd name="connsiteY109" fmla="*/ 746480 h 1104530"/>
                <a:gd name="connsiteX110" fmla="*/ 1430049 w 1694886"/>
                <a:gd name="connsiteY110" fmla="*/ 746480 h 1104530"/>
                <a:gd name="connsiteX111" fmla="*/ 1398254 w 1694886"/>
                <a:gd name="connsiteY111" fmla="*/ 776209 h 1104530"/>
                <a:gd name="connsiteX112" fmla="*/ 1430049 w 1694886"/>
                <a:gd name="connsiteY112" fmla="*/ 805938 h 1104530"/>
                <a:gd name="connsiteX113" fmla="*/ 1461844 w 1694886"/>
                <a:gd name="connsiteY113" fmla="*/ 776209 h 1104530"/>
                <a:gd name="connsiteX114" fmla="*/ 1430049 w 1694886"/>
                <a:gd name="connsiteY114" fmla="*/ 746480 h 1104530"/>
                <a:gd name="connsiteX115" fmla="*/ 1663091 w 1694886"/>
                <a:gd name="connsiteY115" fmla="*/ 746480 h 1104530"/>
                <a:gd name="connsiteX116" fmla="*/ 1631296 w 1694886"/>
                <a:gd name="connsiteY116" fmla="*/ 776209 h 1104530"/>
                <a:gd name="connsiteX117" fmla="*/ 1663091 w 1694886"/>
                <a:gd name="connsiteY117" fmla="*/ 805938 h 1104530"/>
                <a:gd name="connsiteX118" fmla="*/ 1694886 w 1694886"/>
                <a:gd name="connsiteY118" fmla="*/ 776209 h 1104530"/>
                <a:gd name="connsiteX119" fmla="*/ 1663091 w 1694886"/>
                <a:gd name="connsiteY119" fmla="*/ 746480 h 1104530"/>
                <a:gd name="connsiteX120" fmla="*/ 31795 w 1694886"/>
                <a:gd name="connsiteY120" fmla="*/ 597184 h 1104530"/>
                <a:gd name="connsiteX121" fmla="*/ 0 w 1694886"/>
                <a:gd name="connsiteY121" fmla="*/ 626913 h 1104530"/>
                <a:gd name="connsiteX122" fmla="*/ 31795 w 1694886"/>
                <a:gd name="connsiteY122" fmla="*/ 656642 h 1104530"/>
                <a:gd name="connsiteX123" fmla="*/ 63590 w 1694886"/>
                <a:gd name="connsiteY123" fmla="*/ 626913 h 1104530"/>
                <a:gd name="connsiteX124" fmla="*/ 31795 w 1694886"/>
                <a:gd name="connsiteY124" fmla="*/ 597184 h 1104530"/>
                <a:gd name="connsiteX125" fmla="*/ 264837 w 1694886"/>
                <a:gd name="connsiteY125" fmla="*/ 597184 h 1104530"/>
                <a:gd name="connsiteX126" fmla="*/ 233042 w 1694886"/>
                <a:gd name="connsiteY126" fmla="*/ 626913 h 1104530"/>
                <a:gd name="connsiteX127" fmla="*/ 264837 w 1694886"/>
                <a:gd name="connsiteY127" fmla="*/ 656642 h 1104530"/>
                <a:gd name="connsiteX128" fmla="*/ 296632 w 1694886"/>
                <a:gd name="connsiteY128" fmla="*/ 626913 h 1104530"/>
                <a:gd name="connsiteX129" fmla="*/ 264837 w 1694886"/>
                <a:gd name="connsiteY129" fmla="*/ 597184 h 1104530"/>
                <a:gd name="connsiteX130" fmla="*/ 497880 w 1694886"/>
                <a:gd name="connsiteY130" fmla="*/ 597184 h 1104530"/>
                <a:gd name="connsiteX131" fmla="*/ 466085 w 1694886"/>
                <a:gd name="connsiteY131" fmla="*/ 626913 h 1104530"/>
                <a:gd name="connsiteX132" fmla="*/ 497880 w 1694886"/>
                <a:gd name="connsiteY132" fmla="*/ 656642 h 1104530"/>
                <a:gd name="connsiteX133" fmla="*/ 529675 w 1694886"/>
                <a:gd name="connsiteY133" fmla="*/ 626913 h 1104530"/>
                <a:gd name="connsiteX134" fmla="*/ 497880 w 1694886"/>
                <a:gd name="connsiteY134" fmla="*/ 597184 h 1104530"/>
                <a:gd name="connsiteX135" fmla="*/ 730922 w 1694886"/>
                <a:gd name="connsiteY135" fmla="*/ 597184 h 1104530"/>
                <a:gd name="connsiteX136" fmla="*/ 699127 w 1694886"/>
                <a:gd name="connsiteY136" fmla="*/ 626913 h 1104530"/>
                <a:gd name="connsiteX137" fmla="*/ 730922 w 1694886"/>
                <a:gd name="connsiteY137" fmla="*/ 656642 h 1104530"/>
                <a:gd name="connsiteX138" fmla="*/ 762717 w 1694886"/>
                <a:gd name="connsiteY138" fmla="*/ 626913 h 1104530"/>
                <a:gd name="connsiteX139" fmla="*/ 730922 w 1694886"/>
                <a:gd name="connsiteY139" fmla="*/ 597184 h 1104530"/>
                <a:gd name="connsiteX140" fmla="*/ 963964 w 1694886"/>
                <a:gd name="connsiteY140" fmla="*/ 597184 h 1104530"/>
                <a:gd name="connsiteX141" fmla="*/ 932169 w 1694886"/>
                <a:gd name="connsiteY141" fmla="*/ 626913 h 1104530"/>
                <a:gd name="connsiteX142" fmla="*/ 963964 w 1694886"/>
                <a:gd name="connsiteY142" fmla="*/ 656642 h 1104530"/>
                <a:gd name="connsiteX143" fmla="*/ 995759 w 1694886"/>
                <a:gd name="connsiteY143" fmla="*/ 626913 h 1104530"/>
                <a:gd name="connsiteX144" fmla="*/ 963964 w 1694886"/>
                <a:gd name="connsiteY144" fmla="*/ 597184 h 1104530"/>
                <a:gd name="connsiteX145" fmla="*/ 1197007 w 1694886"/>
                <a:gd name="connsiteY145" fmla="*/ 597184 h 1104530"/>
                <a:gd name="connsiteX146" fmla="*/ 1165212 w 1694886"/>
                <a:gd name="connsiteY146" fmla="*/ 626913 h 1104530"/>
                <a:gd name="connsiteX147" fmla="*/ 1197007 w 1694886"/>
                <a:gd name="connsiteY147" fmla="*/ 656642 h 1104530"/>
                <a:gd name="connsiteX148" fmla="*/ 1228802 w 1694886"/>
                <a:gd name="connsiteY148" fmla="*/ 626913 h 1104530"/>
                <a:gd name="connsiteX149" fmla="*/ 1197007 w 1694886"/>
                <a:gd name="connsiteY149" fmla="*/ 597184 h 1104530"/>
                <a:gd name="connsiteX150" fmla="*/ 1430049 w 1694886"/>
                <a:gd name="connsiteY150" fmla="*/ 597184 h 1104530"/>
                <a:gd name="connsiteX151" fmla="*/ 1398254 w 1694886"/>
                <a:gd name="connsiteY151" fmla="*/ 626913 h 1104530"/>
                <a:gd name="connsiteX152" fmla="*/ 1430049 w 1694886"/>
                <a:gd name="connsiteY152" fmla="*/ 656642 h 1104530"/>
                <a:gd name="connsiteX153" fmla="*/ 1461844 w 1694886"/>
                <a:gd name="connsiteY153" fmla="*/ 626913 h 1104530"/>
                <a:gd name="connsiteX154" fmla="*/ 1430049 w 1694886"/>
                <a:gd name="connsiteY154" fmla="*/ 597184 h 1104530"/>
                <a:gd name="connsiteX155" fmla="*/ 1663091 w 1694886"/>
                <a:gd name="connsiteY155" fmla="*/ 597184 h 1104530"/>
                <a:gd name="connsiteX156" fmla="*/ 1631296 w 1694886"/>
                <a:gd name="connsiteY156" fmla="*/ 626913 h 1104530"/>
                <a:gd name="connsiteX157" fmla="*/ 1663091 w 1694886"/>
                <a:gd name="connsiteY157" fmla="*/ 656642 h 1104530"/>
                <a:gd name="connsiteX158" fmla="*/ 1694886 w 1694886"/>
                <a:gd name="connsiteY158" fmla="*/ 626913 h 1104530"/>
                <a:gd name="connsiteX159" fmla="*/ 1663091 w 1694886"/>
                <a:gd name="connsiteY159" fmla="*/ 597184 h 1104530"/>
                <a:gd name="connsiteX160" fmla="*/ 31795 w 1694886"/>
                <a:gd name="connsiteY160" fmla="*/ 447888 h 1104530"/>
                <a:gd name="connsiteX161" fmla="*/ 0 w 1694886"/>
                <a:gd name="connsiteY161" fmla="*/ 477617 h 1104530"/>
                <a:gd name="connsiteX162" fmla="*/ 31795 w 1694886"/>
                <a:gd name="connsiteY162" fmla="*/ 507346 h 1104530"/>
                <a:gd name="connsiteX163" fmla="*/ 63590 w 1694886"/>
                <a:gd name="connsiteY163" fmla="*/ 477617 h 1104530"/>
                <a:gd name="connsiteX164" fmla="*/ 31795 w 1694886"/>
                <a:gd name="connsiteY164" fmla="*/ 447888 h 1104530"/>
                <a:gd name="connsiteX165" fmla="*/ 264837 w 1694886"/>
                <a:gd name="connsiteY165" fmla="*/ 447888 h 1104530"/>
                <a:gd name="connsiteX166" fmla="*/ 233042 w 1694886"/>
                <a:gd name="connsiteY166" fmla="*/ 477617 h 1104530"/>
                <a:gd name="connsiteX167" fmla="*/ 264837 w 1694886"/>
                <a:gd name="connsiteY167" fmla="*/ 507346 h 1104530"/>
                <a:gd name="connsiteX168" fmla="*/ 296632 w 1694886"/>
                <a:gd name="connsiteY168" fmla="*/ 477617 h 1104530"/>
                <a:gd name="connsiteX169" fmla="*/ 264837 w 1694886"/>
                <a:gd name="connsiteY169" fmla="*/ 447888 h 1104530"/>
                <a:gd name="connsiteX170" fmla="*/ 497880 w 1694886"/>
                <a:gd name="connsiteY170" fmla="*/ 447888 h 1104530"/>
                <a:gd name="connsiteX171" fmla="*/ 466085 w 1694886"/>
                <a:gd name="connsiteY171" fmla="*/ 477617 h 1104530"/>
                <a:gd name="connsiteX172" fmla="*/ 497880 w 1694886"/>
                <a:gd name="connsiteY172" fmla="*/ 507346 h 1104530"/>
                <a:gd name="connsiteX173" fmla="*/ 529675 w 1694886"/>
                <a:gd name="connsiteY173" fmla="*/ 477617 h 1104530"/>
                <a:gd name="connsiteX174" fmla="*/ 497880 w 1694886"/>
                <a:gd name="connsiteY174" fmla="*/ 447888 h 1104530"/>
                <a:gd name="connsiteX175" fmla="*/ 730922 w 1694886"/>
                <a:gd name="connsiteY175" fmla="*/ 447888 h 1104530"/>
                <a:gd name="connsiteX176" fmla="*/ 699127 w 1694886"/>
                <a:gd name="connsiteY176" fmla="*/ 477617 h 1104530"/>
                <a:gd name="connsiteX177" fmla="*/ 730922 w 1694886"/>
                <a:gd name="connsiteY177" fmla="*/ 507346 h 1104530"/>
                <a:gd name="connsiteX178" fmla="*/ 762717 w 1694886"/>
                <a:gd name="connsiteY178" fmla="*/ 477617 h 1104530"/>
                <a:gd name="connsiteX179" fmla="*/ 730922 w 1694886"/>
                <a:gd name="connsiteY179" fmla="*/ 447888 h 1104530"/>
                <a:gd name="connsiteX180" fmla="*/ 963964 w 1694886"/>
                <a:gd name="connsiteY180" fmla="*/ 447888 h 1104530"/>
                <a:gd name="connsiteX181" fmla="*/ 932169 w 1694886"/>
                <a:gd name="connsiteY181" fmla="*/ 477617 h 1104530"/>
                <a:gd name="connsiteX182" fmla="*/ 963964 w 1694886"/>
                <a:gd name="connsiteY182" fmla="*/ 507346 h 1104530"/>
                <a:gd name="connsiteX183" fmla="*/ 995759 w 1694886"/>
                <a:gd name="connsiteY183" fmla="*/ 477617 h 1104530"/>
                <a:gd name="connsiteX184" fmla="*/ 963964 w 1694886"/>
                <a:gd name="connsiteY184" fmla="*/ 447888 h 1104530"/>
                <a:gd name="connsiteX185" fmla="*/ 1197007 w 1694886"/>
                <a:gd name="connsiteY185" fmla="*/ 447888 h 1104530"/>
                <a:gd name="connsiteX186" fmla="*/ 1165212 w 1694886"/>
                <a:gd name="connsiteY186" fmla="*/ 477617 h 1104530"/>
                <a:gd name="connsiteX187" fmla="*/ 1197007 w 1694886"/>
                <a:gd name="connsiteY187" fmla="*/ 507346 h 1104530"/>
                <a:gd name="connsiteX188" fmla="*/ 1228802 w 1694886"/>
                <a:gd name="connsiteY188" fmla="*/ 477617 h 1104530"/>
                <a:gd name="connsiteX189" fmla="*/ 1197007 w 1694886"/>
                <a:gd name="connsiteY189" fmla="*/ 447888 h 1104530"/>
                <a:gd name="connsiteX190" fmla="*/ 1430049 w 1694886"/>
                <a:gd name="connsiteY190" fmla="*/ 447888 h 1104530"/>
                <a:gd name="connsiteX191" fmla="*/ 1398254 w 1694886"/>
                <a:gd name="connsiteY191" fmla="*/ 477617 h 1104530"/>
                <a:gd name="connsiteX192" fmla="*/ 1430049 w 1694886"/>
                <a:gd name="connsiteY192" fmla="*/ 507346 h 1104530"/>
                <a:gd name="connsiteX193" fmla="*/ 1461844 w 1694886"/>
                <a:gd name="connsiteY193" fmla="*/ 477617 h 1104530"/>
                <a:gd name="connsiteX194" fmla="*/ 1430049 w 1694886"/>
                <a:gd name="connsiteY194" fmla="*/ 447888 h 1104530"/>
                <a:gd name="connsiteX195" fmla="*/ 1663091 w 1694886"/>
                <a:gd name="connsiteY195" fmla="*/ 447888 h 1104530"/>
                <a:gd name="connsiteX196" fmla="*/ 1631296 w 1694886"/>
                <a:gd name="connsiteY196" fmla="*/ 477617 h 1104530"/>
                <a:gd name="connsiteX197" fmla="*/ 1663091 w 1694886"/>
                <a:gd name="connsiteY197" fmla="*/ 507346 h 1104530"/>
                <a:gd name="connsiteX198" fmla="*/ 1694886 w 1694886"/>
                <a:gd name="connsiteY198" fmla="*/ 477617 h 1104530"/>
                <a:gd name="connsiteX199" fmla="*/ 1663091 w 1694886"/>
                <a:gd name="connsiteY199" fmla="*/ 447888 h 1104530"/>
                <a:gd name="connsiteX200" fmla="*/ 31795 w 1694886"/>
                <a:gd name="connsiteY200" fmla="*/ 298592 h 1104530"/>
                <a:gd name="connsiteX201" fmla="*/ 0 w 1694886"/>
                <a:gd name="connsiteY201" fmla="*/ 328321 h 1104530"/>
                <a:gd name="connsiteX202" fmla="*/ 31795 w 1694886"/>
                <a:gd name="connsiteY202" fmla="*/ 358050 h 1104530"/>
                <a:gd name="connsiteX203" fmla="*/ 63590 w 1694886"/>
                <a:gd name="connsiteY203" fmla="*/ 328321 h 1104530"/>
                <a:gd name="connsiteX204" fmla="*/ 31795 w 1694886"/>
                <a:gd name="connsiteY204" fmla="*/ 298592 h 1104530"/>
                <a:gd name="connsiteX205" fmla="*/ 264837 w 1694886"/>
                <a:gd name="connsiteY205" fmla="*/ 298592 h 1104530"/>
                <a:gd name="connsiteX206" fmla="*/ 233042 w 1694886"/>
                <a:gd name="connsiteY206" fmla="*/ 328321 h 1104530"/>
                <a:gd name="connsiteX207" fmla="*/ 264837 w 1694886"/>
                <a:gd name="connsiteY207" fmla="*/ 358050 h 1104530"/>
                <a:gd name="connsiteX208" fmla="*/ 296632 w 1694886"/>
                <a:gd name="connsiteY208" fmla="*/ 328321 h 1104530"/>
                <a:gd name="connsiteX209" fmla="*/ 264837 w 1694886"/>
                <a:gd name="connsiteY209" fmla="*/ 298592 h 1104530"/>
                <a:gd name="connsiteX210" fmla="*/ 497880 w 1694886"/>
                <a:gd name="connsiteY210" fmla="*/ 298592 h 1104530"/>
                <a:gd name="connsiteX211" fmla="*/ 466085 w 1694886"/>
                <a:gd name="connsiteY211" fmla="*/ 328321 h 1104530"/>
                <a:gd name="connsiteX212" fmla="*/ 497880 w 1694886"/>
                <a:gd name="connsiteY212" fmla="*/ 358050 h 1104530"/>
                <a:gd name="connsiteX213" fmla="*/ 529675 w 1694886"/>
                <a:gd name="connsiteY213" fmla="*/ 328321 h 1104530"/>
                <a:gd name="connsiteX214" fmla="*/ 497880 w 1694886"/>
                <a:gd name="connsiteY214" fmla="*/ 298592 h 1104530"/>
                <a:gd name="connsiteX215" fmla="*/ 730922 w 1694886"/>
                <a:gd name="connsiteY215" fmla="*/ 298592 h 1104530"/>
                <a:gd name="connsiteX216" fmla="*/ 699127 w 1694886"/>
                <a:gd name="connsiteY216" fmla="*/ 328321 h 1104530"/>
                <a:gd name="connsiteX217" fmla="*/ 730922 w 1694886"/>
                <a:gd name="connsiteY217" fmla="*/ 358050 h 1104530"/>
                <a:gd name="connsiteX218" fmla="*/ 762717 w 1694886"/>
                <a:gd name="connsiteY218" fmla="*/ 328321 h 1104530"/>
                <a:gd name="connsiteX219" fmla="*/ 730922 w 1694886"/>
                <a:gd name="connsiteY219" fmla="*/ 298592 h 1104530"/>
                <a:gd name="connsiteX220" fmla="*/ 963964 w 1694886"/>
                <a:gd name="connsiteY220" fmla="*/ 298592 h 1104530"/>
                <a:gd name="connsiteX221" fmla="*/ 932169 w 1694886"/>
                <a:gd name="connsiteY221" fmla="*/ 328321 h 1104530"/>
                <a:gd name="connsiteX222" fmla="*/ 963964 w 1694886"/>
                <a:gd name="connsiteY222" fmla="*/ 358050 h 1104530"/>
                <a:gd name="connsiteX223" fmla="*/ 995759 w 1694886"/>
                <a:gd name="connsiteY223" fmla="*/ 328321 h 1104530"/>
                <a:gd name="connsiteX224" fmla="*/ 963964 w 1694886"/>
                <a:gd name="connsiteY224" fmla="*/ 298592 h 1104530"/>
                <a:gd name="connsiteX225" fmla="*/ 1197007 w 1694886"/>
                <a:gd name="connsiteY225" fmla="*/ 298592 h 1104530"/>
                <a:gd name="connsiteX226" fmla="*/ 1165212 w 1694886"/>
                <a:gd name="connsiteY226" fmla="*/ 328321 h 1104530"/>
                <a:gd name="connsiteX227" fmla="*/ 1197007 w 1694886"/>
                <a:gd name="connsiteY227" fmla="*/ 358050 h 1104530"/>
                <a:gd name="connsiteX228" fmla="*/ 1228802 w 1694886"/>
                <a:gd name="connsiteY228" fmla="*/ 328321 h 1104530"/>
                <a:gd name="connsiteX229" fmla="*/ 1197007 w 1694886"/>
                <a:gd name="connsiteY229" fmla="*/ 298592 h 1104530"/>
                <a:gd name="connsiteX230" fmla="*/ 1430049 w 1694886"/>
                <a:gd name="connsiteY230" fmla="*/ 298592 h 1104530"/>
                <a:gd name="connsiteX231" fmla="*/ 1398254 w 1694886"/>
                <a:gd name="connsiteY231" fmla="*/ 328321 h 1104530"/>
                <a:gd name="connsiteX232" fmla="*/ 1430049 w 1694886"/>
                <a:gd name="connsiteY232" fmla="*/ 358050 h 1104530"/>
                <a:gd name="connsiteX233" fmla="*/ 1461844 w 1694886"/>
                <a:gd name="connsiteY233" fmla="*/ 328321 h 1104530"/>
                <a:gd name="connsiteX234" fmla="*/ 1430049 w 1694886"/>
                <a:gd name="connsiteY234" fmla="*/ 298592 h 1104530"/>
                <a:gd name="connsiteX235" fmla="*/ 1663091 w 1694886"/>
                <a:gd name="connsiteY235" fmla="*/ 298592 h 1104530"/>
                <a:gd name="connsiteX236" fmla="*/ 1631296 w 1694886"/>
                <a:gd name="connsiteY236" fmla="*/ 328321 h 1104530"/>
                <a:gd name="connsiteX237" fmla="*/ 1663091 w 1694886"/>
                <a:gd name="connsiteY237" fmla="*/ 358050 h 1104530"/>
                <a:gd name="connsiteX238" fmla="*/ 1694886 w 1694886"/>
                <a:gd name="connsiteY238" fmla="*/ 328321 h 1104530"/>
                <a:gd name="connsiteX239" fmla="*/ 1663091 w 1694886"/>
                <a:gd name="connsiteY239" fmla="*/ 298592 h 1104530"/>
                <a:gd name="connsiteX240" fmla="*/ 31795 w 1694886"/>
                <a:gd name="connsiteY240" fmla="*/ 149296 h 1104530"/>
                <a:gd name="connsiteX241" fmla="*/ 0 w 1694886"/>
                <a:gd name="connsiteY241" fmla="*/ 179025 h 1104530"/>
                <a:gd name="connsiteX242" fmla="*/ 31795 w 1694886"/>
                <a:gd name="connsiteY242" fmla="*/ 208754 h 1104530"/>
                <a:gd name="connsiteX243" fmla="*/ 63590 w 1694886"/>
                <a:gd name="connsiteY243" fmla="*/ 179025 h 1104530"/>
                <a:gd name="connsiteX244" fmla="*/ 31795 w 1694886"/>
                <a:gd name="connsiteY244" fmla="*/ 149296 h 1104530"/>
                <a:gd name="connsiteX245" fmla="*/ 264837 w 1694886"/>
                <a:gd name="connsiteY245" fmla="*/ 149296 h 1104530"/>
                <a:gd name="connsiteX246" fmla="*/ 233042 w 1694886"/>
                <a:gd name="connsiteY246" fmla="*/ 179025 h 1104530"/>
                <a:gd name="connsiteX247" fmla="*/ 264837 w 1694886"/>
                <a:gd name="connsiteY247" fmla="*/ 208754 h 1104530"/>
                <a:gd name="connsiteX248" fmla="*/ 296632 w 1694886"/>
                <a:gd name="connsiteY248" fmla="*/ 179025 h 1104530"/>
                <a:gd name="connsiteX249" fmla="*/ 264837 w 1694886"/>
                <a:gd name="connsiteY249" fmla="*/ 149296 h 1104530"/>
                <a:gd name="connsiteX250" fmla="*/ 497880 w 1694886"/>
                <a:gd name="connsiteY250" fmla="*/ 149296 h 1104530"/>
                <a:gd name="connsiteX251" fmla="*/ 466085 w 1694886"/>
                <a:gd name="connsiteY251" fmla="*/ 179025 h 1104530"/>
                <a:gd name="connsiteX252" fmla="*/ 497880 w 1694886"/>
                <a:gd name="connsiteY252" fmla="*/ 208754 h 1104530"/>
                <a:gd name="connsiteX253" fmla="*/ 529675 w 1694886"/>
                <a:gd name="connsiteY253" fmla="*/ 179025 h 1104530"/>
                <a:gd name="connsiteX254" fmla="*/ 497880 w 1694886"/>
                <a:gd name="connsiteY254" fmla="*/ 149296 h 1104530"/>
                <a:gd name="connsiteX255" fmla="*/ 730922 w 1694886"/>
                <a:gd name="connsiteY255" fmla="*/ 149296 h 1104530"/>
                <a:gd name="connsiteX256" fmla="*/ 699127 w 1694886"/>
                <a:gd name="connsiteY256" fmla="*/ 179025 h 1104530"/>
                <a:gd name="connsiteX257" fmla="*/ 730922 w 1694886"/>
                <a:gd name="connsiteY257" fmla="*/ 208754 h 1104530"/>
                <a:gd name="connsiteX258" fmla="*/ 762717 w 1694886"/>
                <a:gd name="connsiteY258" fmla="*/ 179025 h 1104530"/>
                <a:gd name="connsiteX259" fmla="*/ 730922 w 1694886"/>
                <a:gd name="connsiteY259" fmla="*/ 149296 h 1104530"/>
                <a:gd name="connsiteX260" fmla="*/ 963964 w 1694886"/>
                <a:gd name="connsiteY260" fmla="*/ 149296 h 1104530"/>
                <a:gd name="connsiteX261" fmla="*/ 932169 w 1694886"/>
                <a:gd name="connsiteY261" fmla="*/ 179025 h 1104530"/>
                <a:gd name="connsiteX262" fmla="*/ 963964 w 1694886"/>
                <a:gd name="connsiteY262" fmla="*/ 208754 h 1104530"/>
                <a:gd name="connsiteX263" fmla="*/ 995759 w 1694886"/>
                <a:gd name="connsiteY263" fmla="*/ 179025 h 1104530"/>
                <a:gd name="connsiteX264" fmla="*/ 963964 w 1694886"/>
                <a:gd name="connsiteY264" fmla="*/ 149296 h 1104530"/>
                <a:gd name="connsiteX265" fmla="*/ 1197007 w 1694886"/>
                <a:gd name="connsiteY265" fmla="*/ 149296 h 1104530"/>
                <a:gd name="connsiteX266" fmla="*/ 1165212 w 1694886"/>
                <a:gd name="connsiteY266" fmla="*/ 179025 h 1104530"/>
                <a:gd name="connsiteX267" fmla="*/ 1197007 w 1694886"/>
                <a:gd name="connsiteY267" fmla="*/ 208754 h 1104530"/>
                <a:gd name="connsiteX268" fmla="*/ 1228802 w 1694886"/>
                <a:gd name="connsiteY268" fmla="*/ 179025 h 1104530"/>
                <a:gd name="connsiteX269" fmla="*/ 1197007 w 1694886"/>
                <a:gd name="connsiteY269" fmla="*/ 149296 h 1104530"/>
                <a:gd name="connsiteX270" fmla="*/ 1430049 w 1694886"/>
                <a:gd name="connsiteY270" fmla="*/ 149296 h 1104530"/>
                <a:gd name="connsiteX271" fmla="*/ 1398254 w 1694886"/>
                <a:gd name="connsiteY271" fmla="*/ 179025 h 1104530"/>
                <a:gd name="connsiteX272" fmla="*/ 1430049 w 1694886"/>
                <a:gd name="connsiteY272" fmla="*/ 208754 h 1104530"/>
                <a:gd name="connsiteX273" fmla="*/ 1461844 w 1694886"/>
                <a:gd name="connsiteY273" fmla="*/ 179025 h 1104530"/>
                <a:gd name="connsiteX274" fmla="*/ 1430049 w 1694886"/>
                <a:gd name="connsiteY274" fmla="*/ 149296 h 1104530"/>
                <a:gd name="connsiteX275" fmla="*/ 1663091 w 1694886"/>
                <a:gd name="connsiteY275" fmla="*/ 149296 h 1104530"/>
                <a:gd name="connsiteX276" fmla="*/ 1631296 w 1694886"/>
                <a:gd name="connsiteY276" fmla="*/ 179025 h 1104530"/>
                <a:gd name="connsiteX277" fmla="*/ 1663091 w 1694886"/>
                <a:gd name="connsiteY277" fmla="*/ 208754 h 1104530"/>
                <a:gd name="connsiteX278" fmla="*/ 1694886 w 1694886"/>
                <a:gd name="connsiteY278" fmla="*/ 179025 h 1104530"/>
                <a:gd name="connsiteX279" fmla="*/ 1663091 w 1694886"/>
                <a:gd name="connsiteY279" fmla="*/ 149296 h 1104530"/>
                <a:gd name="connsiteX280" fmla="*/ 31795 w 1694886"/>
                <a:gd name="connsiteY280" fmla="*/ 0 h 1104530"/>
                <a:gd name="connsiteX281" fmla="*/ 0 w 1694886"/>
                <a:gd name="connsiteY281" fmla="*/ 29729 h 1104530"/>
                <a:gd name="connsiteX282" fmla="*/ 31795 w 1694886"/>
                <a:gd name="connsiteY282" fmla="*/ 59458 h 1104530"/>
                <a:gd name="connsiteX283" fmla="*/ 63590 w 1694886"/>
                <a:gd name="connsiteY283" fmla="*/ 29729 h 1104530"/>
                <a:gd name="connsiteX284" fmla="*/ 31795 w 1694886"/>
                <a:gd name="connsiteY284" fmla="*/ 0 h 1104530"/>
                <a:gd name="connsiteX285" fmla="*/ 264837 w 1694886"/>
                <a:gd name="connsiteY285" fmla="*/ 0 h 1104530"/>
                <a:gd name="connsiteX286" fmla="*/ 233042 w 1694886"/>
                <a:gd name="connsiteY286" fmla="*/ 29729 h 1104530"/>
                <a:gd name="connsiteX287" fmla="*/ 264837 w 1694886"/>
                <a:gd name="connsiteY287" fmla="*/ 59458 h 1104530"/>
                <a:gd name="connsiteX288" fmla="*/ 296632 w 1694886"/>
                <a:gd name="connsiteY288" fmla="*/ 29729 h 1104530"/>
                <a:gd name="connsiteX289" fmla="*/ 264837 w 1694886"/>
                <a:gd name="connsiteY289" fmla="*/ 0 h 1104530"/>
                <a:gd name="connsiteX290" fmla="*/ 497880 w 1694886"/>
                <a:gd name="connsiteY290" fmla="*/ 0 h 1104530"/>
                <a:gd name="connsiteX291" fmla="*/ 466085 w 1694886"/>
                <a:gd name="connsiteY291" fmla="*/ 29729 h 1104530"/>
                <a:gd name="connsiteX292" fmla="*/ 497880 w 1694886"/>
                <a:gd name="connsiteY292" fmla="*/ 59458 h 1104530"/>
                <a:gd name="connsiteX293" fmla="*/ 529675 w 1694886"/>
                <a:gd name="connsiteY293" fmla="*/ 29729 h 1104530"/>
                <a:gd name="connsiteX294" fmla="*/ 497880 w 1694886"/>
                <a:gd name="connsiteY294" fmla="*/ 0 h 1104530"/>
                <a:gd name="connsiteX295" fmla="*/ 730922 w 1694886"/>
                <a:gd name="connsiteY295" fmla="*/ 0 h 1104530"/>
                <a:gd name="connsiteX296" fmla="*/ 699127 w 1694886"/>
                <a:gd name="connsiteY296" fmla="*/ 29729 h 1104530"/>
                <a:gd name="connsiteX297" fmla="*/ 730922 w 1694886"/>
                <a:gd name="connsiteY297" fmla="*/ 59458 h 1104530"/>
                <a:gd name="connsiteX298" fmla="*/ 762717 w 1694886"/>
                <a:gd name="connsiteY298" fmla="*/ 29729 h 1104530"/>
                <a:gd name="connsiteX299" fmla="*/ 730922 w 1694886"/>
                <a:gd name="connsiteY299" fmla="*/ 0 h 1104530"/>
                <a:gd name="connsiteX300" fmla="*/ 963964 w 1694886"/>
                <a:gd name="connsiteY300" fmla="*/ 0 h 1104530"/>
                <a:gd name="connsiteX301" fmla="*/ 932169 w 1694886"/>
                <a:gd name="connsiteY301" fmla="*/ 29729 h 1104530"/>
                <a:gd name="connsiteX302" fmla="*/ 963964 w 1694886"/>
                <a:gd name="connsiteY302" fmla="*/ 59458 h 1104530"/>
                <a:gd name="connsiteX303" fmla="*/ 995759 w 1694886"/>
                <a:gd name="connsiteY303" fmla="*/ 29729 h 1104530"/>
                <a:gd name="connsiteX304" fmla="*/ 963964 w 1694886"/>
                <a:gd name="connsiteY304" fmla="*/ 0 h 1104530"/>
                <a:gd name="connsiteX305" fmla="*/ 1197007 w 1694886"/>
                <a:gd name="connsiteY305" fmla="*/ 0 h 1104530"/>
                <a:gd name="connsiteX306" fmla="*/ 1165212 w 1694886"/>
                <a:gd name="connsiteY306" fmla="*/ 29729 h 1104530"/>
                <a:gd name="connsiteX307" fmla="*/ 1197007 w 1694886"/>
                <a:gd name="connsiteY307" fmla="*/ 59458 h 1104530"/>
                <a:gd name="connsiteX308" fmla="*/ 1228802 w 1694886"/>
                <a:gd name="connsiteY308" fmla="*/ 29729 h 1104530"/>
                <a:gd name="connsiteX309" fmla="*/ 1197007 w 1694886"/>
                <a:gd name="connsiteY309" fmla="*/ 0 h 1104530"/>
                <a:gd name="connsiteX310" fmla="*/ 1430049 w 1694886"/>
                <a:gd name="connsiteY310" fmla="*/ 0 h 1104530"/>
                <a:gd name="connsiteX311" fmla="*/ 1398254 w 1694886"/>
                <a:gd name="connsiteY311" fmla="*/ 29729 h 1104530"/>
                <a:gd name="connsiteX312" fmla="*/ 1430049 w 1694886"/>
                <a:gd name="connsiteY312" fmla="*/ 59458 h 1104530"/>
                <a:gd name="connsiteX313" fmla="*/ 1461844 w 1694886"/>
                <a:gd name="connsiteY313" fmla="*/ 29729 h 1104530"/>
                <a:gd name="connsiteX314" fmla="*/ 1430049 w 1694886"/>
                <a:gd name="connsiteY314" fmla="*/ 0 h 1104530"/>
                <a:gd name="connsiteX315" fmla="*/ 1663091 w 1694886"/>
                <a:gd name="connsiteY315" fmla="*/ 0 h 1104530"/>
                <a:gd name="connsiteX316" fmla="*/ 1631296 w 1694886"/>
                <a:gd name="connsiteY316" fmla="*/ 29729 h 1104530"/>
                <a:gd name="connsiteX317" fmla="*/ 1663091 w 1694886"/>
                <a:gd name="connsiteY317" fmla="*/ 59458 h 1104530"/>
                <a:gd name="connsiteX318" fmla="*/ 1694886 w 1694886"/>
                <a:gd name="connsiteY318" fmla="*/ 29729 h 1104530"/>
                <a:gd name="connsiteX319" fmla="*/ 1663091 w 1694886"/>
                <a:gd name="connsiteY319" fmla="*/ 0 h 11045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Lst>
              <a:rect l="l" t="t" r="r" b="b"/>
              <a:pathLst>
                <a:path w="1694886" h="1104530">
                  <a:moveTo>
                    <a:pt x="31795" y="1045072"/>
                  </a:moveTo>
                  <a:cubicBezTo>
                    <a:pt x="14235" y="1045072"/>
                    <a:pt x="0" y="1058382"/>
                    <a:pt x="0" y="1074801"/>
                  </a:cubicBezTo>
                  <a:cubicBezTo>
                    <a:pt x="0" y="1091220"/>
                    <a:pt x="14235" y="1104530"/>
                    <a:pt x="31795" y="1104530"/>
                  </a:cubicBezTo>
                  <a:cubicBezTo>
                    <a:pt x="49355" y="1104530"/>
                    <a:pt x="63590" y="1091220"/>
                    <a:pt x="63590" y="1074801"/>
                  </a:cubicBezTo>
                  <a:cubicBezTo>
                    <a:pt x="63590" y="1058382"/>
                    <a:pt x="49355" y="1045072"/>
                    <a:pt x="31795" y="1045072"/>
                  </a:cubicBezTo>
                  <a:close/>
                  <a:moveTo>
                    <a:pt x="264837" y="1045072"/>
                  </a:moveTo>
                  <a:cubicBezTo>
                    <a:pt x="247277" y="1045072"/>
                    <a:pt x="233042" y="1058382"/>
                    <a:pt x="233042" y="1074801"/>
                  </a:cubicBezTo>
                  <a:cubicBezTo>
                    <a:pt x="233042" y="1091220"/>
                    <a:pt x="247277" y="1104530"/>
                    <a:pt x="264837" y="1104530"/>
                  </a:cubicBezTo>
                  <a:cubicBezTo>
                    <a:pt x="282397" y="1104530"/>
                    <a:pt x="296632" y="1091220"/>
                    <a:pt x="296632" y="1074801"/>
                  </a:cubicBezTo>
                  <a:cubicBezTo>
                    <a:pt x="296632" y="1058382"/>
                    <a:pt x="282397" y="1045072"/>
                    <a:pt x="264837" y="1045072"/>
                  </a:cubicBezTo>
                  <a:close/>
                  <a:moveTo>
                    <a:pt x="497880" y="1045072"/>
                  </a:moveTo>
                  <a:cubicBezTo>
                    <a:pt x="480320" y="1045072"/>
                    <a:pt x="466085" y="1058382"/>
                    <a:pt x="466085" y="1074801"/>
                  </a:cubicBezTo>
                  <a:cubicBezTo>
                    <a:pt x="466085" y="1091220"/>
                    <a:pt x="480320" y="1104530"/>
                    <a:pt x="497880" y="1104530"/>
                  </a:cubicBezTo>
                  <a:cubicBezTo>
                    <a:pt x="515440" y="1104530"/>
                    <a:pt x="529675" y="1091220"/>
                    <a:pt x="529675" y="1074801"/>
                  </a:cubicBezTo>
                  <a:cubicBezTo>
                    <a:pt x="529675" y="1058382"/>
                    <a:pt x="515440" y="1045072"/>
                    <a:pt x="497880" y="1045072"/>
                  </a:cubicBezTo>
                  <a:close/>
                  <a:moveTo>
                    <a:pt x="730922" y="1045072"/>
                  </a:moveTo>
                  <a:cubicBezTo>
                    <a:pt x="713362" y="1045072"/>
                    <a:pt x="699127" y="1058382"/>
                    <a:pt x="699127" y="1074801"/>
                  </a:cubicBezTo>
                  <a:cubicBezTo>
                    <a:pt x="699127" y="1091220"/>
                    <a:pt x="713362" y="1104530"/>
                    <a:pt x="730922" y="1104530"/>
                  </a:cubicBezTo>
                  <a:cubicBezTo>
                    <a:pt x="748482" y="1104530"/>
                    <a:pt x="762717" y="1091220"/>
                    <a:pt x="762717" y="1074801"/>
                  </a:cubicBezTo>
                  <a:cubicBezTo>
                    <a:pt x="762717" y="1058382"/>
                    <a:pt x="748482" y="1045072"/>
                    <a:pt x="730922" y="1045072"/>
                  </a:cubicBezTo>
                  <a:close/>
                  <a:moveTo>
                    <a:pt x="963964" y="1045072"/>
                  </a:moveTo>
                  <a:cubicBezTo>
                    <a:pt x="946404" y="1045072"/>
                    <a:pt x="932169" y="1058382"/>
                    <a:pt x="932169" y="1074801"/>
                  </a:cubicBezTo>
                  <a:cubicBezTo>
                    <a:pt x="932169" y="1091220"/>
                    <a:pt x="946404" y="1104530"/>
                    <a:pt x="963964" y="1104530"/>
                  </a:cubicBezTo>
                  <a:cubicBezTo>
                    <a:pt x="981524" y="1104530"/>
                    <a:pt x="995759" y="1091220"/>
                    <a:pt x="995759" y="1074801"/>
                  </a:cubicBezTo>
                  <a:cubicBezTo>
                    <a:pt x="995759" y="1058382"/>
                    <a:pt x="981524" y="1045072"/>
                    <a:pt x="963964" y="1045072"/>
                  </a:cubicBezTo>
                  <a:close/>
                  <a:moveTo>
                    <a:pt x="1197007" y="1045072"/>
                  </a:moveTo>
                  <a:cubicBezTo>
                    <a:pt x="1179447" y="1045072"/>
                    <a:pt x="1165212" y="1058382"/>
                    <a:pt x="1165212" y="1074801"/>
                  </a:cubicBezTo>
                  <a:cubicBezTo>
                    <a:pt x="1165212" y="1091220"/>
                    <a:pt x="1179447" y="1104530"/>
                    <a:pt x="1197007" y="1104530"/>
                  </a:cubicBezTo>
                  <a:cubicBezTo>
                    <a:pt x="1214567" y="1104530"/>
                    <a:pt x="1228802" y="1091220"/>
                    <a:pt x="1228802" y="1074801"/>
                  </a:cubicBezTo>
                  <a:cubicBezTo>
                    <a:pt x="1228802" y="1058382"/>
                    <a:pt x="1214567" y="1045072"/>
                    <a:pt x="1197007" y="1045072"/>
                  </a:cubicBezTo>
                  <a:close/>
                  <a:moveTo>
                    <a:pt x="1430049" y="1045072"/>
                  </a:moveTo>
                  <a:cubicBezTo>
                    <a:pt x="1412489" y="1045072"/>
                    <a:pt x="1398254" y="1058382"/>
                    <a:pt x="1398254" y="1074801"/>
                  </a:cubicBezTo>
                  <a:cubicBezTo>
                    <a:pt x="1398254" y="1091220"/>
                    <a:pt x="1412489" y="1104530"/>
                    <a:pt x="1430049" y="1104530"/>
                  </a:cubicBezTo>
                  <a:cubicBezTo>
                    <a:pt x="1447609" y="1104530"/>
                    <a:pt x="1461844" y="1091220"/>
                    <a:pt x="1461844" y="1074801"/>
                  </a:cubicBezTo>
                  <a:cubicBezTo>
                    <a:pt x="1461844" y="1058382"/>
                    <a:pt x="1447609" y="1045072"/>
                    <a:pt x="1430049" y="1045072"/>
                  </a:cubicBezTo>
                  <a:close/>
                  <a:moveTo>
                    <a:pt x="1663091" y="1045072"/>
                  </a:moveTo>
                  <a:cubicBezTo>
                    <a:pt x="1645531" y="1045072"/>
                    <a:pt x="1631296" y="1058382"/>
                    <a:pt x="1631296" y="1074801"/>
                  </a:cubicBezTo>
                  <a:cubicBezTo>
                    <a:pt x="1631296" y="1091220"/>
                    <a:pt x="1645531" y="1104530"/>
                    <a:pt x="1663091" y="1104530"/>
                  </a:cubicBezTo>
                  <a:cubicBezTo>
                    <a:pt x="1680651" y="1104530"/>
                    <a:pt x="1694886" y="1091220"/>
                    <a:pt x="1694886" y="1074801"/>
                  </a:cubicBezTo>
                  <a:cubicBezTo>
                    <a:pt x="1694886" y="1058382"/>
                    <a:pt x="1680651" y="1045072"/>
                    <a:pt x="1663091" y="1045072"/>
                  </a:cubicBezTo>
                  <a:close/>
                  <a:moveTo>
                    <a:pt x="31795" y="895776"/>
                  </a:moveTo>
                  <a:cubicBezTo>
                    <a:pt x="14235" y="895776"/>
                    <a:pt x="0" y="909086"/>
                    <a:pt x="0" y="925505"/>
                  </a:cubicBezTo>
                  <a:cubicBezTo>
                    <a:pt x="0" y="941924"/>
                    <a:pt x="14235" y="955234"/>
                    <a:pt x="31795" y="955234"/>
                  </a:cubicBezTo>
                  <a:cubicBezTo>
                    <a:pt x="49355" y="955234"/>
                    <a:pt x="63590" y="941924"/>
                    <a:pt x="63590" y="925505"/>
                  </a:cubicBezTo>
                  <a:cubicBezTo>
                    <a:pt x="63590" y="909086"/>
                    <a:pt x="49355" y="895776"/>
                    <a:pt x="31795" y="895776"/>
                  </a:cubicBezTo>
                  <a:close/>
                  <a:moveTo>
                    <a:pt x="264837" y="895776"/>
                  </a:moveTo>
                  <a:cubicBezTo>
                    <a:pt x="247277" y="895776"/>
                    <a:pt x="233042" y="909086"/>
                    <a:pt x="233042" y="925505"/>
                  </a:cubicBezTo>
                  <a:cubicBezTo>
                    <a:pt x="233042" y="941924"/>
                    <a:pt x="247277" y="955234"/>
                    <a:pt x="264837" y="955234"/>
                  </a:cubicBezTo>
                  <a:cubicBezTo>
                    <a:pt x="282397" y="955234"/>
                    <a:pt x="296632" y="941924"/>
                    <a:pt x="296632" y="925505"/>
                  </a:cubicBezTo>
                  <a:cubicBezTo>
                    <a:pt x="296632" y="909086"/>
                    <a:pt x="282397" y="895776"/>
                    <a:pt x="264837" y="895776"/>
                  </a:cubicBezTo>
                  <a:close/>
                  <a:moveTo>
                    <a:pt x="497880" y="895776"/>
                  </a:moveTo>
                  <a:cubicBezTo>
                    <a:pt x="480320" y="895776"/>
                    <a:pt x="466085" y="909086"/>
                    <a:pt x="466085" y="925505"/>
                  </a:cubicBezTo>
                  <a:cubicBezTo>
                    <a:pt x="466085" y="941924"/>
                    <a:pt x="480320" y="955234"/>
                    <a:pt x="497880" y="955234"/>
                  </a:cubicBezTo>
                  <a:cubicBezTo>
                    <a:pt x="515440" y="955234"/>
                    <a:pt x="529675" y="941924"/>
                    <a:pt x="529675" y="925505"/>
                  </a:cubicBezTo>
                  <a:cubicBezTo>
                    <a:pt x="529675" y="909086"/>
                    <a:pt x="515440" y="895776"/>
                    <a:pt x="497880" y="895776"/>
                  </a:cubicBezTo>
                  <a:close/>
                  <a:moveTo>
                    <a:pt x="730922" y="895776"/>
                  </a:moveTo>
                  <a:cubicBezTo>
                    <a:pt x="713362" y="895776"/>
                    <a:pt x="699127" y="909086"/>
                    <a:pt x="699127" y="925505"/>
                  </a:cubicBezTo>
                  <a:cubicBezTo>
                    <a:pt x="699127" y="941924"/>
                    <a:pt x="713362" y="955234"/>
                    <a:pt x="730922" y="955234"/>
                  </a:cubicBezTo>
                  <a:cubicBezTo>
                    <a:pt x="748482" y="955234"/>
                    <a:pt x="762717" y="941924"/>
                    <a:pt x="762717" y="925505"/>
                  </a:cubicBezTo>
                  <a:cubicBezTo>
                    <a:pt x="762717" y="909086"/>
                    <a:pt x="748482" y="895776"/>
                    <a:pt x="730922" y="895776"/>
                  </a:cubicBezTo>
                  <a:close/>
                  <a:moveTo>
                    <a:pt x="963964" y="895776"/>
                  </a:moveTo>
                  <a:cubicBezTo>
                    <a:pt x="946404" y="895776"/>
                    <a:pt x="932169" y="909086"/>
                    <a:pt x="932169" y="925505"/>
                  </a:cubicBezTo>
                  <a:cubicBezTo>
                    <a:pt x="932169" y="941924"/>
                    <a:pt x="946404" y="955234"/>
                    <a:pt x="963964" y="955234"/>
                  </a:cubicBezTo>
                  <a:cubicBezTo>
                    <a:pt x="981524" y="955234"/>
                    <a:pt x="995759" y="941924"/>
                    <a:pt x="995759" y="925505"/>
                  </a:cubicBezTo>
                  <a:cubicBezTo>
                    <a:pt x="995759" y="909086"/>
                    <a:pt x="981524" y="895776"/>
                    <a:pt x="963964" y="895776"/>
                  </a:cubicBezTo>
                  <a:close/>
                  <a:moveTo>
                    <a:pt x="1197007" y="895776"/>
                  </a:moveTo>
                  <a:cubicBezTo>
                    <a:pt x="1179447" y="895776"/>
                    <a:pt x="1165212" y="909086"/>
                    <a:pt x="1165212" y="925505"/>
                  </a:cubicBezTo>
                  <a:cubicBezTo>
                    <a:pt x="1165212" y="941924"/>
                    <a:pt x="1179447" y="955234"/>
                    <a:pt x="1197007" y="955234"/>
                  </a:cubicBezTo>
                  <a:cubicBezTo>
                    <a:pt x="1214567" y="955234"/>
                    <a:pt x="1228802" y="941924"/>
                    <a:pt x="1228802" y="925505"/>
                  </a:cubicBezTo>
                  <a:cubicBezTo>
                    <a:pt x="1228802" y="909086"/>
                    <a:pt x="1214567" y="895776"/>
                    <a:pt x="1197007" y="895776"/>
                  </a:cubicBezTo>
                  <a:close/>
                  <a:moveTo>
                    <a:pt x="1430049" y="895776"/>
                  </a:moveTo>
                  <a:cubicBezTo>
                    <a:pt x="1412489" y="895776"/>
                    <a:pt x="1398254" y="909086"/>
                    <a:pt x="1398254" y="925505"/>
                  </a:cubicBezTo>
                  <a:cubicBezTo>
                    <a:pt x="1398254" y="941924"/>
                    <a:pt x="1412489" y="955234"/>
                    <a:pt x="1430049" y="955234"/>
                  </a:cubicBezTo>
                  <a:cubicBezTo>
                    <a:pt x="1447609" y="955234"/>
                    <a:pt x="1461844" y="941924"/>
                    <a:pt x="1461844" y="925505"/>
                  </a:cubicBezTo>
                  <a:cubicBezTo>
                    <a:pt x="1461844" y="909086"/>
                    <a:pt x="1447609" y="895776"/>
                    <a:pt x="1430049" y="895776"/>
                  </a:cubicBezTo>
                  <a:close/>
                  <a:moveTo>
                    <a:pt x="1663091" y="895776"/>
                  </a:moveTo>
                  <a:cubicBezTo>
                    <a:pt x="1645531" y="895776"/>
                    <a:pt x="1631296" y="909086"/>
                    <a:pt x="1631296" y="925505"/>
                  </a:cubicBezTo>
                  <a:cubicBezTo>
                    <a:pt x="1631296" y="941924"/>
                    <a:pt x="1645531" y="955234"/>
                    <a:pt x="1663091" y="955234"/>
                  </a:cubicBezTo>
                  <a:cubicBezTo>
                    <a:pt x="1680651" y="955234"/>
                    <a:pt x="1694886" y="941924"/>
                    <a:pt x="1694886" y="925505"/>
                  </a:cubicBezTo>
                  <a:cubicBezTo>
                    <a:pt x="1694886" y="909086"/>
                    <a:pt x="1680651" y="895776"/>
                    <a:pt x="1663091" y="895776"/>
                  </a:cubicBezTo>
                  <a:close/>
                  <a:moveTo>
                    <a:pt x="31795" y="746480"/>
                  </a:moveTo>
                  <a:cubicBezTo>
                    <a:pt x="14235" y="746480"/>
                    <a:pt x="0" y="759790"/>
                    <a:pt x="0" y="776209"/>
                  </a:cubicBezTo>
                  <a:cubicBezTo>
                    <a:pt x="0" y="792628"/>
                    <a:pt x="14235" y="805938"/>
                    <a:pt x="31795" y="805938"/>
                  </a:cubicBezTo>
                  <a:cubicBezTo>
                    <a:pt x="49355" y="805938"/>
                    <a:pt x="63590" y="792628"/>
                    <a:pt x="63590" y="776209"/>
                  </a:cubicBezTo>
                  <a:cubicBezTo>
                    <a:pt x="63590" y="759790"/>
                    <a:pt x="49355" y="746480"/>
                    <a:pt x="31795" y="746480"/>
                  </a:cubicBezTo>
                  <a:close/>
                  <a:moveTo>
                    <a:pt x="264837" y="746480"/>
                  </a:moveTo>
                  <a:cubicBezTo>
                    <a:pt x="247277" y="746480"/>
                    <a:pt x="233042" y="759790"/>
                    <a:pt x="233042" y="776209"/>
                  </a:cubicBezTo>
                  <a:cubicBezTo>
                    <a:pt x="233042" y="792628"/>
                    <a:pt x="247277" y="805938"/>
                    <a:pt x="264837" y="805938"/>
                  </a:cubicBezTo>
                  <a:cubicBezTo>
                    <a:pt x="282397" y="805938"/>
                    <a:pt x="296632" y="792628"/>
                    <a:pt x="296632" y="776209"/>
                  </a:cubicBezTo>
                  <a:cubicBezTo>
                    <a:pt x="296632" y="759790"/>
                    <a:pt x="282397" y="746480"/>
                    <a:pt x="264837" y="746480"/>
                  </a:cubicBezTo>
                  <a:close/>
                  <a:moveTo>
                    <a:pt x="497880" y="746480"/>
                  </a:moveTo>
                  <a:cubicBezTo>
                    <a:pt x="480320" y="746480"/>
                    <a:pt x="466085" y="759790"/>
                    <a:pt x="466085" y="776209"/>
                  </a:cubicBezTo>
                  <a:cubicBezTo>
                    <a:pt x="466085" y="792628"/>
                    <a:pt x="480320" y="805938"/>
                    <a:pt x="497880" y="805938"/>
                  </a:cubicBezTo>
                  <a:cubicBezTo>
                    <a:pt x="515440" y="805938"/>
                    <a:pt x="529675" y="792628"/>
                    <a:pt x="529675" y="776209"/>
                  </a:cubicBezTo>
                  <a:cubicBezTo>
                    <a:pt x="529675" y="759790"/>
                    <a:pt x="515440" y="746480"/>
                    <a:pt x="497880" y="746480"/>
                  </a:cubicBezTo>
                  <a:close/>
                  <a:moveTo>
                    <a:pt x="730922" y="746480"/>
                  </a:moveTo>
                  <a:cubicBezTo>
                    <a:pt x="713362" y="746480"/>
                    <a:pt x="699127" y="759790"/>
                    <a:pt x="699127" y="776209"/>
                  </a:cubicBezTo>
                  <a:cubicBezTo>
                    <a:pt x="699127" y="792628"/>
                    <a:pt x="713362" y="805938"/>
                    <a:pt x="730922" y="805938"/>
                  </a:cubicBezTo>
                  <a:cubicBezTo>
                    <a:pt x="748482" y="805938"/>
                    <a:pt x="762717" y="792628"/>
                    <a:pt x="762717" y="776209"/>
                  </a:cubicBezTo>
                  <a:cubicBezTo>
                    <a:pt x="762717" y="759790"/>
                    <a:pt x="748482" y="746480"/>
                    <a:pt x="730922" y="746480"/>
                  </a:cubicBezTo>
                  <a:close/>
                  <a:moveTo>
                    <a:pt x="963964" y="746480"/>
                  </a:moveTo>
                  <a:cubicBezTo>
                    <a:pt x="946404" y="746480"/>
                    <a:pt x="932169" y="759790"/>
                    <a:pt x="932169" y="776209"/>
                  </a:cubicBezTo>
                  <a:cubicBezTo>
                    <a:pt x="932169" y="792628"/>
                    <a:pt x="946404" y="805938"/>
                    <a:pt x="963964" y="805938"/>
                  </a:cubicBezTo>
                  <a:cubicBezTo>
                    <a:pt x="981524" y="805938"/>
                    <a:pt x="995759" y="792628"/>
                    <a:pt x="995759" y="776209"/>
                  </a:cubicBezTo>
                  <a:cubicBezTo>
                    <a:pt x="995759" y="759790"/>
                    <a:pt x="981524" y="746480"/>
                    <a:pt x="963964" y="746480"/>
                  </a:cubicBezTo>
                  <a:close/>
                  <a:moveTo>
                    <a:pt x="1197007" y="746480"/>
                  </a:moveTo>
                  <a:cubicBezTo>
                    <a:pt x="1179447" y="746480"/>
                    <a:pt x="1165212" y="759790"/>
                    <a:pt x="1165212" y="776209"/>
                  </a:cubicBezTo>
                  <a:cubicBezTo>
                    <a:pt x="1165212" y="792628"/>
                    <a:pt x="1179447" y="805938"/>
                    <a:pt x="1197007" y="805938"/>
                  </a:cubicBezTo>
                  <a:cubicBezTo>
                    <a:pt x="1214567" y="805938"/>
                    <a:pt x="1228802" y="792628"/>
                    <a:pt x="1228802" y="776209"/>
                  </a:cubicBezTo>
                  <a:cubicBezTo>
                    <a:pt x="1228802" y="759790"/>
                    <a:pt x="1214567" y="746480"/>
                    <a:pt x="1197007" y="746480"/>
                  </a:cubicBezTo>
                  <a:close/>
                  <a:moveTo>
                    <a:pt x="1430049" y="746480"/>
                  </a:moveTo>
                  <a:cubicBezTo>
                    <a:pt x="1412489" y="746480"/>
                    <a:pt x="1398254" y="759790"/>
                    <a:pt x="1398254" y="776209"/>
                  </a:cubicBezTo>
                  <a:cubicBezTo>
                    <a:pt x="1398254" y="792628"/>
                    <a:pt x="1412489" y="805938"/>
                    <a:pt x="1430049" y="805938"/>
                  </a:cubicBezTo>
                  <a:cubicBezTo>
                    <a:pt x="1447609" y="805938"/>
                    <a:pt x="1461844" y="792628"/>
                    <a:pt x="1461844" y="776209"/>
                  </a:cubicBezTo>
                  <a:cubicBezTo>
                    <a:pt x="1461844" y="759790"/>
                    <a:pt x="1447609" y="746480"/>
                    <a:pt x="1430049" y="746480"/>
                  </a:cubicBezTo>
                  <a:close/>
                  <a:moveTo>
                    <a:pt x="1663091" y="746480"/>
                  </a:moveTo>
                  <a:cubicBezTo>
                    <a:pt x="1645531" y="746480"/>
                    <a:pt x="1631296" y="759790"/>
                    <a:pt x="1631296" y="776209"/>
                  </a:cubicBezTo>
                  <a:cubicBezTo>
                    <a:pt x="1631296" y="792628"/>
                    <a:pt x="1645531" y="805938"/>
                    <a:pt x="1663091" y="805938"/>
                  </a:cubicBezTo>
                  <a:cubicBezTo>
                    <a:pt x="1680651" y="805938"/>
                    <a:pt x="1694886" y="792628"/>
                    <a:pt x="1694886" y="776209"/>
                  </a:cubicBezTo>
                  <a:cubicBezTo>
                    <a:pt x="1694886" y="759790"/>
                    <a:pt x="1680651" y="746480"/>
                    <a:pt x="1663091" y="746480"/>
                  </a:cubicBezTo>
                  <a:close/>
                  <a:moveTo>
                    <a:pt x="31795" y="597184"/>
                  </a:moveTo>
                  <a:cubicBezTo>
                    <a:pt x="14235" y="597184"/>
                    <a:pt x="0" y="610494"/>
                    <a:pt x="0" y="626913"/>
                  </a:cubicBezTo>
                  <a:cubicBezTo>
                    <a:pt x="0" y="643332"/>
                    <a:pt x="14235" y="656642"/>
                    <a:pt x="31795" y="656642"/>
                  </a:cubicBezTo>
                  <a:cubicBezTo>
                    <a:pt x="49355" y="656642"/>
                    <a:pt x="63590" y="643332"/>
                    <a:pt x="63590" y="626913"/>
                  </a:cubicBezTo>
                  <a:cubicBezTo>
                    <a:pt x="63590" y="610494"/>
                    <a:pt x="49355" y="597184"/>
                    <a:pt x="31795" y="597184"/>
                  </a:cubicBezTo>
                  <a:close/>
                  <a:moveTo>
                    <a:pt x="264837" y="597184"/>
                  </a:moveTo>
                  <a:cubicBezTo>
                    <a:pt x="247277" y="597184"/>
                    <a:pt x="233042" y="610494"/>
                    <a:pt x="233042" y="626913"/>
                  </a:cubicBezTo>
                  <a:cubicBezTo>
                    <a:pt x="233042" y="643332"/>
                    <a:pt x="247277" y="656642"/>
                    <a:pt x="264837" y="656642"/>
                  </a:cubicBezTo>
                  <a:cubicBezTo>
                    <a:pt x="282397" y="656642"/>
                    <a:pt x="296632" y="643332"/>
                    <a:pt x="296632" y="626913"/>
                  </a:cubicBezTo>
                  <a:cubicBezTo>
                    <a:pt x="296632" y="610494"/>
                    <a:pt x="282397" y="597184"/>
                    <a:pt x="264837" y="597184"/>
                  </a:cubicBezTo>
                  <a:close/>
                  <a:moveTo>
                    <a:pt x="497880" y="597184"/>
                  </a:moveTo>
                  <a:cubicBezTo>
                    <a:pt x="480320" y="597184"/>
                    <a:pt x="466085" y="610494"/>
                    <a:pt x="466085" y="626913"/>
                  </a:cubicBezTo>
                  <a:cubicBezTo>
                    <a:pt x="466085" y="643332"/>
                    <a:pt x="480320" y="656642"/>
                    <a:pt x="497880" y="656642"/>
                  </a:cubicBezTo>
                  <a:cubicBezTo>
                    <a:pt x="515440" y="656642"/>
                    <a:pt x="529675" y="643332"/>
                    <a:pt x="529675" y="626913"/>
                  </a:cubicBezTo>
                  <a:cubicBezTo>
                    <a:pt x="529675" y="610494"/>
                    <a:pt x="515440" y="597184"/>
                    <a:pt x="497880" y="597184"/>
                  </a:cubicBezTo>
                  <a:close/>
                  <a:moveTo>
                    <a:pt x="730922" y="597184"/>
                  </a:moveTo>
                  <a:cubicBezTo>
                    <a:pt x="713362" y="597184"/>
                    <a:pt x="699127" y="610494"/>
                    <a:pt x="699127" y="626913"/>
                  </a:cubicBezTo>
                  <a:cubicBezTo>
                    <a:pt x="699127" y="643332"/>
                    <a:pt x="713362" y="656642"/>
                    <a:pt x="730922" y="656642"/>
                  </a:cubicBezTo>
                  <a:cubicBezTo>
                    <a:pt x="748482" y="656642"/>
                    <a:pt x="762717" y="643332"/>
                    <a:pt x="762717" y="626913"/>
                  </a:cubicBezTo>
                  <a:cubicBezTo>
                    <a:pt x="762717" y="610494"/>
                    <a:pt x="748482" y="597184"/>
                    <a:pt x="730922" y="597184"/>
                  </a:cubicBezTo>
                  <a:close/>
                  <a:moveTo>
                    <a:pt x="963964" y="597184"/>
                  </a:moveTo>
                  <a:cubicBezTo>
                    <a:pt x="946404" y="597184"/>
                    <a:pt x="932169" y="610494"/>
                    <a:pt x="932169" y="626913"/>
                  </a:cubicBezTo>
                  <a:cubicBezTo>
                    <a:pt x="932169" y="643332"/>
                    <a:pt x="946404" y="656642"/>
                    <a:pt x="963964" y="656642"/>
                  </a:cubicBezTo>
                  <a:cubicBezTo>
                    <a:pt x="981524" y="656642"/>
                    <a:pt x="995759" y="643332"/>
                    <a:pt x="995759" y="626913"/>
                  </a:cubicBezTo>
                  <a:cubicBezTo>
                    <a:pt x="995759" y="610494"/>
                    <a:pt x="981524" y="597184"/>
                    <a:pt x="963964" y="597184"/>
                  </a:cubicBezTo>
                  <a:close/>
                  <a:moveTo>
                    <a:pt x="1197007" y="597184"/>
                  </a:moveTo>
                  <a:cubicBezTo>
                    <a:pt x="1179447" y="597184"/>
                    <a:pt x="1165212" y="610494"/>
                    <a:pt x="1165212" y="626913"/>
                  </a:cubicBezTo>
                  <a:cubicBezTo>
                    <a:pt x="1165212" y="643332"/>
                    <a:pt x="1179447" y="656642"/>
                    <a:pt x="1197007" y="656642"/>
                  </a:cubicBezTo>
                  <a:cubicBezTo>
                    <a:pt x="1214567" y="656642"/>
                    <a:pt x="1228802" y="643332"/>
                    <a:pt x="1228802" y="626913"/>
                  </a:cubicBezTo>
                  <a:cubicBezTo>
                    <a:pt x="1228802" y="610494"/>
                    <a:pt x="1214567" y="597184"/>
                    <a:pt x="1197007" y="597184"/>
                  </a:cubicBezTo>
                  <a:close/>
                  <a:moveTo>
                    <a:pt x="1430049" y="597184"/>
                  </a:moveTo>
                  <a:cubicBezTo>
                    <a:pt x="1412489" y="597184"/>
                    <a:pt x="1398254" y="610494"/>
                    <a:pt x="1398254" y="626913"/>
                  </a:cubicBezTo>
                  <a:cubicBezTo>
                    <a:pt x="1398254" y="643332"/>
                    <a:pt x="1412489" y="656642"/>
                    <a:pt x="1430049" y="656642"/>
                  </a:cubicBezTo>
                  <a:cubicBezTo>
                    <a:pt x="1447609" y="656642"/>
                    <a:pt x="1461844" y="643332"/>
                    <a:pt x="1461844" y="626913"/>
                  </a:cubicBezTo>
                  <a:cubicBezTo>
                    <a:pt x="1461844" y="610494"/>
                    <a:pt x="1447609" y="597184"/>
                    <a:pt x="1430049" y="597184"/>
                  </a:cubicBezTo>
                  <a:close/>
                  <a:moveTo>
                    <a:pt x="1663091" y="597184"/>
                  </a:moveTo>
                  <a:cubicBezTo>
                    <a:pt x="1645531" y="597184"/>
                    <a:pt x="1631296" y="610494"/>
                    <a:pt x="1631296" y="626913"/>
                  </a:cubicBezTo>
                  <a:cubicBezTo>
                    <a:pt x="1631296" y="643332"/>
                    <a:pt x="1645531" y="656642"/>
                    <a:pt x="1663091" y="656642"/>
                  </a:cubicBezTo>
                  <a:cubicBezTo>
                    <a:pt x="1680651" y="656642"/>
                    <a:pt x="1694886" y="643332"/>
                    <a:pt x="1694886" y="626913"/>
                  </a:cubicBezTo>
                  <a:cubicBezTo>
                    <a:pt x="1694886" y="610494"/>
                    <a:pt x="1680651" y="597184"/>
                    <a:pt x="1663091" y="597184"/>
                  </a:cubicBezTo>
                  <a:close/>
                  <a:moveTo>
                    <a:pt x="31795" y="447888"/>
                  </a:moveTo>
                  <a:cubicBezTo>
                    <a:pt x="14235" y="447888"/>
                    <a:pt x="0" y="461198"/>
                    <a:pt x="0" y="477617"/>
                  </a:cubicBezTo>
                  <a:cubicBezTo>
                    <a:pt x="0" y="494036"/>
                    <a:pt x="14235" y="507346"/>
                    <a:pt x="31795" y="507346"/>
                  </a:cubicBezTo>
                  <a:cubicBezTo>
                    <a:pt x="49355" y="507346"/>
                    <a:pt x="63590" y="494036"/>
                    <a:pt x="63590" y="477617"/>
                  </a:cubicBezTo>
                  <a:cubicBezTo>
                    <a:pt x="63590" y="461198"/>
                    <a:pt x="49355" y="447888"/>
                    <a:pt x="31795" y="447888"/>
                  </a:cubicBezTo>
                  <a:close/>
                  <a:moveTo>
                    <a:pt x="264837" y="447888"/>
                  </a:moveTo>
                  <a:cubicBezTo>
                    <a:pt x="247277" y="447888"/>
                    <a:pt x="233042" y="461198"/>
                    <a:pt x="233042" y="477617"/>
                  </a:cubicBezTo>
                  <a:cubicBezTo>
                    <a:pt x="233042" y="494036"/>
                    <a:pt x="247277" y="507346"/>
                    <a:pt x="264837" y="507346"/>
                  </a:cubicBezTo>
                  <a:cubicBezTo>
                    <a:pt x="282397" y="507346"/>
                    <a:pt x="296632" y="494036"/>
                    <a:pt x="296632" y="477617"/>
                  </a:cubicBezTo>
                  <a:cubicBezTo>
                    <a:pt x="296632" y="461198"/>
                    <a:pt x="282397" y="447888"/>
                    <a:pt x="264837" y="447888"/>
                  </a:cubicBezTo>
                  <a:close/>
                  <a:moveTo>
                    <a:pt x="497880" y="447888"/>
                  </a:moveTo>
                  <a:cubicBezTo>
                    <a:pt x="480320" y="447888"/>
                    <a:pt x="466085" y="461198"/>
                    <a:pt x="466085" y="477617"/>
                  </a:cubicBezTo>
                  <a:cubicBezTo>
                    <a:pt x="466085" y="494036"/>
                    <a:pt x="480320" y="507346"/>
                    <a:pt x="497880" y="507346"/>
                  </a:cubicBezTo>
                  <a:cubicBezTo>
                    <a:pt x="515440" y="507346"/>
                    <a:pt x="529675" y="494036"/>
                    <a:pt x="529675" y="477617"/>
                  </a:cubicBezTo>
                  <a:cubicBezTo>
                    <a:pt x="529675" y="461198"/>
                    <a:pt x="515440" y="447888"/>
                    <a:pt x="497880" y="447888"/>
                  </a:cubicBezTo>
                  <a:close/>
                  <a:moveTo>
                    <a:pt x="730922" y="447888"/>
                  </a:moveTo>
                  <a:cubicBezTo>
                    <a:pt x="713362" y="447888"/>
                    <a:pt x="699127" y="461198"/>
                    <a:pt x="699127" y="477617"/>
                  </a:cubicBezTo>
                  <a:cubicBezTo>
                    <a:pt x="699127" y="494036"/>
                    <a:pt x="713362" y="507346"/>
                    <a:pt x="730922" y="507346"/>
                  </a:cubicBezTo>
                  <a:cubicBezTo>
                    <a:pt x="748482" y="507346"/>
                    <a:pt x="762717" y="494036"/>
                    <a:pt x="762717" y="477617"/>
                  </a:cubicBezTo>
                  <a:cubicBezTo>
                    <a:pt x="762717" y="461198"/>
                    <a:pt x="748482" y="447888"/>
                    <a:pt x="730922" y="447888"/>
                  </a:cubicBezTo>
                  <a:close/>
                  <a:moveTo>
                    <a:pt x="963964" y="447888"/>
                  </a:moveTo>
                  <a:cubicBezTo>
                    <a:pt x="946404" y="447888"/>
                    <a:pt x="932169" y="461198"/>
                    <a:pt x="932169" y="477617"/>
                  </a:cubicBezTo>
                  <a:cubicBezTo>
                    <a:pt x="932169" y="494036"/>
                    <a:pt x="946404" y="507346"/>
                    <a:pt x="963964" y="507346"/>
                  </a:cubicBezTo>
                  <a:cubicBezTo>
                    <a:pt x="981524" y="507346"/>
                    <a:pt x="995759" y="494036"/>
                    <a:pt x="995759" y="477617"/>
                  </a:cubicBezTo>
                  <a:cubicBezTo>
                    <a:pt x="995759" y="461198"/>
                    <a:pt x="981524" y="447888"/>
                    <a:pt x="963964" y="447888"/>
                  </a:cubicBezTo>
                  <a:close/>
                  <a:moveTo>
                    <a:pt x="1197007" y="447888"/>
                  </a:moveTo>
                  <a:cubicBezTo>
                    <a:pt x="1179447" y="447888"/>
                    <a:pt x="1165212" y="461198"/>
                    <a:pt x="1165212" y="477617"/>
                  </a:cubicBezTo>
                  <a:cubicBezTo>
                    <a:pt x="1165212" y="494036"/>
                    <a:pt x="1179447" y="507346"/>
                    <a:pt x="1197007" y="507346"/>
                  </a:cubicBezTo>
                  <a:cubicBezTo>
                    <a:pt x="1214567" y="507346"/>
                    <a:pt x="1228802" y="494036"/>
                    <a:pt x="1228802" y="477617"/>
                  </a:cubicBezTo>
                  <a:cubicBezTo>
                    <a:pt x="1228802" y="461198"/>
                    <a:pt x="1214567" y="447888"/>
                    <a:pt x="1197007" y="447888"/>
                  </a:cubicBezTo>
                  <a:close/>
                  <a:moveTo>
                    <a:pt x="1430049" y="447888"/>
                  </a:moveTo>
                  <a:cubicBezTo>
                    <a:pt x="1412489" y="447888"/>
                    <a:pt x="1398254" y="461198"/>
                    <a:pt x="1398254" y="477617"/>
                  </a:cubicBezTo>
                  <a:cubicBezTo>
                    <a:pt x="1398254" y="494036"/>
                    <a:pt x="1412489" y="507346"/>
                    <a:pt x="1430049" y="507346"/>
                  </a:cubicBezTo>
                  <a:cubicBezTo>
                    <a:pt x="1447609" y="507346"/>
                    <a:pt x="1461844" y="494036"/>
                    <a:pt x="1461844" y="477617"/>
                  </a:cubicBezTo>
                  <a:cubicBezTo>
                    <a:pt x="1461844" y="461198"/>
                    <a:pt x="1447609" y="447888"/>
                    <a:pt x="1430049" y="447888"/>
                  </a:cubicBezTo>
                  <a:close/>
                  <a:moveTo>
                    <a:pt x="1663091" y="447888"/>
                  </a:moveTo>
                  <a:cubicBezTo>
                    <a:pt x="1645531" y="447888"/>
                    <a:pt x="1631296" y="461198"/>
                    <a:pt x="1631296" y="477617"/>
                  </a:cubicBezTo>
                  <a:cubicBezTo>
                    <a:pt x="1631296" y="494036"/>
                    <a:pt x="1645531" y="507346"/>
                    <a:pt x="1663091" y="507346"/>
                  </a:cubicBezTo>
                  <a:cubicBezTo>
                    <a:pt x="1680651" y="507346"/>
                    <a:pt x="1694886" y="494036"/>
                    <a:pt x="1694886" y="477617"/>
                  </a:cubicBezTo>
                  <a:cubicBezTo>
                    <a:pt x="1694886" y="461198"/>
                    <a:pt x="1680651" y="447888"/>
                    <a:pt x="1663091" y="447888"/>
                  </a:cubicBezTo>
                  <a:close/>
                  <a:moveTo>
                    <a:pt x="31795" y="298592"/>
                  </a:moveTo>
                  <a:cubicBezTo>
                    <a:pt x="14235" y="298592"/>
                    <a:pt x="0" y="311902"/>
                    <a:pt x="0" y="328321"/>
                  </a:cubicBezTo>
                  <a:cubicBezTo>
                    <a:pt x="0" y="344740"/>
                    <a:pt x="14235" y="358050"/>
                    <a:pt x="31795" y="358050"/>
                  </a:cubicBezTo>
                  <a:cubicBezTo>
                    <a:pt x="49355" y="358050"/>
                    <a:pt x="63590" y="344740"/>
                    <a:pt x="63590" y="328321"/>
                  </a:cubicBezTo>
                  <a:cubicBezTo>
                    <a:pt x="63590" y="311902"/>
                    <a:pt x="49355" y="298592"/>
                    <a:pt x="31795" y="298592"/>
                  </a:cubicBezTo>
                  <a:close/>
                  <a:moveTo>
                    <a:pt x="264837" y="298592"/>
                  </a:moveTo>
                  <a:cubicBezTo>
                    <a:pt x="247277" y="298592"/>
                    <a:pt x="233042" y="311902"/>
                    <a:pt x="233042" y="328321"/>
                  </a:cubicBezTo>
                  <a:cubicBezTo>
                    <a:pt x="233042" y="344740"/>
                    <a:pt x="247277" y="358050"/>
                    <a:pt x="264837" y="358050"/>
                  </a:cubicBezTo>
                  <a:cubicBezTo>
                    <a:pt x="282397" y="358050"/>
                    <a:pt x="296632" y="344740"/>
                    <a:pt x="296632" y="328321"/>
                  </a:cubicBezTo>
                  <a:cubicBezTo>
                    <a:pt x="296632" y="311902"/>
                    <a:pt x="282397" y="298592"/>
                    <a:pt x="264837" y="298592"/>
                  </a:cubicBezTo>
                  <a:close/>
                  <a:moveTo>
                    <a:pt x="497880" y="298592"/>
                  </a:moveTo>
                  <a:cubicBezTo>
                    <a:pt x="480320" y="298592"/>
                    <a:pt x="466085" y="311902"/>
                    <a:pt x="466085" y="328321"/>
                  </a:cubicBezTo>
                  <a:cubicBezTo>
                    <a:pt x="466085" y="344740"/>
                    <a:pt x="480320" y="358050"/>
                    <a:pt x="497880" y="358050"/>
                  </a:cubicBezTo>
                  <a:cubicBezTo>
                    <a:pt x="515440" y="358050"/>
                    <a:pt x="529675" y="344740"/>
                    <a:pt x="529675" y="328321"/>
                  </a:cubicBezTo>
                  <a:cubicBezTo>
                    <a:pt x="529675" y="311902"/>
                    <a:pt x="515440" y="298592"/>
                    <a:pt x="497880" y="298592"/>
                  </a:cubicBezTo>
                  <a:close/>
                  <a:moveTo>
                    <a:pt x="730922" y="298592"/>
                  </a:moveTo>
                  <a:cubicBezTo>
                    <a:pt x="713362" y="298592"/>
                    <a:pt x="699127" y="311902"/>
                    <a:pt x="699127" y="328321"/>
                  </a:cubicBezTo>
                  <a:cubicBezTo>
                    <a:pt x="699127" y="344740"/>
                    <a:pt x="713362" y="358050"/>
                    <a:pt x="730922" y="358050"/>
                  </a:cubicBezTo>
                  <a:cubicBezTo>
                    <a:pt x="748482" y="358050"/>
                    <a:pt x="762717" y="344740"/>
                    <a:pt x="762717" y="328321"/>
                  </a:cubicBezTo>
                  <a:cubicBezTo>
                    <a:pt x="762717" y="311902"/>
                    <a:pt x="748482" y="298592"/>
                    <a:pt x="730922" y="298592"/>
                  </a:cubicBezTo>
                  <a:close/>
                  <a:moveTo>
                    <a:pt x="963964" y="298592"/>
                  </a:moveTo>
                  <a:cubicBezTo>
                    <a:pt x="946404" y="298592"/>
                    <a:pt x="932169" y="311902"/>
                    <a:pt x="932169" y="328321"/>
                  </a:cubicBezTo>
                  <a:cubicBezTo>
                    <a:pt x="932169" y="344740"/>
                    <a:pt x="946404" y="358050"/>
                    <a:pt x="963964" y="358050"/>
                  </a:cubicBezTo>
                  <a:cubicBezTo>
                    <a:pt x="981524" y="358050"/>
                    <a:pt x="995759" y="344740"/>
                    <a:pt x="995759" y="328321"/>
                  </a:cubicBezTo>
                  <a:cubicBezTo>
                    <a:pt x="995759" y="311902"/>
                    <a:pt x="981524" y="298592"/>
                    <a:pt x="963964" y="298592"/>
                  </a:cubicBezTo>
                  <a:close/>
                  <a:moveTo>
                    <a:pt x="1197007" y="298592"/>
                  </a:moveTo>
                  <a:cubicBezTo>
                    <a:pt x="1179447" y="298592"/>
                    <a:pt x="1165212" y="311902"/>
                    <a:pt x="1165212" y="328321"/>
                  </a:cubicBezTo>
                  <a:cubicBezTo>
                    <a:pt x="1165212" y="344740"/>
                    <a:pt x="1179447" y="358050"/>
                    <a:pt x="1197007" y="358050"/>
                  </a:cubicBezTo>
                  <a:cubicBezTo>
                    <a:pt x="1214567" y="358050"/>
                    <a:pt x="1228802" y="344740"/>
                    <a:pt x="1228802" y="328321"/>
                  </a:cubicBezTo>
                  <a:cubicBezTo>
                    <a:pt x="1228802" y="311902"/>
                    <a:pt x="1214567" y="298592"/>
                    <a:pt x="1197007" y="298592"/>
                  </a:cubicBezTo>
                  <a:close/>
                  <a:moveTo>
                    <a:pt x="1430049" y="298592"/>
                  </a:moveTo>
                  <a:cubicBezTo>
                    <a:pt x="1412489" y="298592"/>
                    <a:pt x="1398254" y="311902"/>
                    <a:pt x="1398254" y="328321"/>
                  </a:cubicBezTo>
                  <a:cubicBezTo>
                    <a:pt x="1398254" y="344740"/>
                    <a:pt x="1412489" y="358050"/>
                    <a:pt x="1430049" y="358050"/>
                  </a:cubicBezTo>
                  <a:cubicBezTo>
                    <a:pt x="1447609" y="358050"/>
                    <a:pt x="1461844" y="344740"/>
                    <a:pt x="1461844" y="328321"/>
                  </a:cubicBezTo>
                  <a:cubicBezTo>
                    <a:pt x="1461844" y="311902"/>
                    <a:pt x="1447609" y="298592"/>
                    <a:pt x="1430049" y="298592"/>
                  </a:cubicBezTo>
                  <a:close/>
                  <a:moveTo>
                    <a:pt x="1663091" y="298592"/>
                  </a:moveTo>
                  <a:cubicBezTo>
                    <a:pt x="1645531" y="298592"/>
                    <a:pt x="1631296" y="311902"/>
                    <a:pt x="1631296" y="328321"/>
                  </a:cubicBezTo>
                  <a:cubicBezTo>
                    <a:pt x="1631296" y="344740"/>
                    <a:pt x="1645531" y="358050"/>
                    <a:pt x="1663091" y="358050"/>
                  </a:cubicBezTo>
                  <a:cubicBezTo>
                    <a:pt x="1680651" y="358050"/>
                    <a:pt x="1694886" y="344740"/>
                    <a:pt x="1694886" y="328321"/>
                  </a:cubicBezTo>
                  <a:cubicBezTo>
                    <a:pt x="1694886" y="311902"/>
                    <a:pt x="1680651" y="298592"/>
                    <a:pt x="1663091" y="298592"/>
                  </a:cubicBezTo>
                  <a:close/>
                  <a:moveTo>
                    <a:pt x="31795" y="149296"/>
                  </a:moveTo>
                  <a:cubicBezTo>
                    <a:pt x="14235" y="149296"/>
                    <a:pt x="0" y="162606"/>
                    <a:pt x="0" y="179025"/>
                  </a:cubicBezTo>
                  <a:cubicBezTo>
                    <a:pt x="0" y="195444"/>
                    <a:pt x="14235" y="208754"/>
                    <a:pt x="31795" y="208754"/>
                  </a:cubicBezTo>
                  <a:cubicBezTo>
                    <a:pt x="49355" y="208754"/>
                    <a:pt x="63590" y="195444"/>
                    <a:pt x="63590" y="179025"/>
                  </a:cubicBezTo>
                  <a:cubicBezTo>
                    <a:pt x="63590" y="162606"/>
                    <a:pt x="49355" y="149296"/>
                    <a:pt x="31795" y="149296"/>
                  </a:cubicBezTo>
                  <a:close/>
                  <a:moveTo>
                    <a:pt x="264837" y="149296"/>
                  </a:moveTo>
                  <a:cubicBezTo>
                    <a:pt x="247277" y="149296"/>
                    <a:pt x="233042" y="162606"/>
                    <a:pt x="233042" y="179025"/>
                  </a:cubicBezTo>
                  <a:cubicBezTo>
                    <a:pt x="233042" y="195444"/>
                    <a:pt x="247277" y="208754"/>
                    <a:pt x="264837" y="208754"/>
                  </a:cubicBezTo>
                  <a:cubicBezTo>
                    <a:pt x="282397" y="208754"/>
                    <a:pt x="296632" y="195444"/>
                    <a:pt x="296632" y="179025"/>
                  </a:cubicBezTo>
                  <a:cubicBezTo>
                    <a:pt x="296632" y="162606"/>
                    <a:pt x="282397" y="149296"/>
                    <a:pt x="264837" y="149296"/>
                  </a:cubicBezTo>
                  <a:close/>
                  <a:moveTo>
                    <a:pt x="497880" y="149296"/>
                  </a:moveTo>
                  <a:cubicBezTo>
                    <a:pt x="480320" y="149296"/>
                    <a:pt x="466085" y="162606"/>
                    <a:pt x="466085" y="179025"/>
                  </a:cubicBezTo>
                  <a:cubicBezTo>
                    <a:pt x="466085" y="195444"/>
                    <a:pt x="480320" y="208754"/>
                    <a:pt x="497880" y="208754"/>
                  </a:cubicBezTo>
                  <a:cubicBezTo>
                    <a:pt x="515440" y="208754"/>
                    <a:pt x="529675" y="195444"/>
                    <a:pt x="529675" y="179025"/>
                  </a:cubicBezTo>
                  <a:cubicBezTo>
                    <a:pt x="529675" y="162606"/>
                    <a:pt x="515440" y="149296"/>
                    <a:pt x="497880" y="149296"/>
                  </a:cubicBezTo>
                  <a:close/>
                  <a:moveTo>
                    <a:pt x="730922" y="149296"/>
                  </a:moveTo>
                  <a:cubicBezTo>
                    <a:pt x="713362" y="149296"/>
                    <a:pt x="699127" y="162606"/>
                    <a:pt x="699127" y="179025"/>
                  </a:cubicBezTo>
                  <a:cubicBezTo>
                    <a:pt x="699127" y="195444"/>
                    <a:pt x="713362" y="208754"/>
                    <a:pt x="730922" y="208754"/>
                  </a:cubicBezTo>
                  <a:cubicBezTo>
                    <a:pt x="748482" y="208754"/>
                    <a:pt x="762717" y="195444"/>
                    <a:pt x="762717" y="179025"/>
                  </a:cubicBezTo>
                  <a:cubicBezTo>
                    <a:pt x="762717" y="162606"/>
                    <a:pt x="748482" y="149296"/>
                    <a:pt x="730922" y="149296"/>
                  </a:cubicBezTo>
                  <a:close/>
                  <a:moveTo>
                    <a:pt x="963964" y="149296"/>
                  </a:moveTo>
                  <a:cubicBezTo>
                    <a:pt x="946404" y="149296"/>
                    <a:pt x="932169" y="162606"/>
                    <a:pt x="932169" y="179025"/>
                  </a:cubicBezTo>
                  <a:cubicBezTo>
                    <a:pt x="932169" y="195444"/>
                    <a:pt x="946404" y="208754"/>
                    <a:pt x="963964" y="208754"/>
                  </a:cubicBezTo>
                  <a:cubicBezTo>
                    <a:pt x="981524" y="208754"/>
                    <a:pt x="995759" y="195444"/>
                    <a:pt x="995759" y="179025"/>
                  </a:cubicBezTo>
                  <a:cubicBezTo>
                    <a:pt x="995759" y="162606"/>
                    <a:pt x="981524" y="149296"/>
                    <a:pt x="963964" y="149296"/>
                  </a:cubicBezTo>
                  <a:close/>
                  <a:moveTo>
                    <a:pt x="1197007" y="149296"/>
                  </a:moveTo>
                  <a:cubicBezTo>
                    <a:pt x="1179447" y="149296"/>
                    <a:pt x="1165212" y="162606"/>
                    <a:pt x="1165212" y="179025"/>
                  </a:cubicBezTo>
                  <a:cubicBezTo>
                    <a:pt x="1165212" y="195444"/>
                    <a:pt x="1179447" y="208754"/>
                    <a:pt x="1197007" y="208754"/>
                  </a:cubicBezTo>
                  <a:cubicBezTo>
                    <a:pt x="1214567" y="208754"/>
                    <a:pt x="1228802" y="195444"/>
                    <a:pt x="1228802" y="179025"/>
                  </a:cubicBezTo>
                  <a:cubicBezTo>
                    <a:pt x="1228802" y="162606"/>
                    <a:pt x="1214567" y="149296"/>
                    <a:pt x="1197007" y="149296"/>
                  </a:cubicBezTo>
                  <a:close/>
                  <a:moveTo>
                    <a:pt x="1430049" y="149296"/>
                  </a:moveTo>
                  <a:cubicBezTo>
                    <a:pt x="1412489" y="149296"/>
                    <a:pt x="1398254" y="162606"/>
                    <a:pt x="1398254" y="179025"/>
                  </a:cubicBezTo>
                  <a:cubicBezTo>
                    <a:pt x="1398254" y="195444"/>
                    <a:pt x="1412489" y="208754"/>
                    <a:pt x="1430049" y="208754"/>
                  </a:cubicBezTo>
                  <a:cubicBezTo>
                    <a:pt x="1447609" y="208754"/>
                    <a:pt x="1461844" y="195444"/>
                    <a:pt x="1461844" y="179025"/>
                  </a:cubicBezTo>
                  <a:cubicBezTo>
                    <a:pt x="1461844" y="162606"/>
                    <a:pt x="1447609" y="149296"/>
                    <a:pt x="1430049" y="149296"/>
                  </a:cubicBezTo>
                  <a:close/>
                  <a:moveTo>
                    <a:pt x="1663091" y="149296"/>
                  </a:moveTo>
                  <a:cubicBezTo>
                    <a:pt x="1645531" y="149296"/>
                    <a:pt x="1631296" y="162606"/>
                    <a:pt x="1631296" y="179025"/>
                  </a:cubicBezTo>
                  <a:cubicBezTo>
                    <a:pt x="1631296" y="195444"/>
                    <a:pt x="1645531" y="208754"/>
                    <a:pt x="1663091" y="208754"/>
                  </a:cubicBezTo>
                  <a:cubicBezTo>
                    <a:pt x="1680651" y="208754"/>
                    <a:pt x="1694886" y="195444"/>
                    <a:pt x="1694886" y="179025"/>
                  </a:cubicBezTo>
                  <a:cubicBezTo>
                    <a:pt x="1694886" y="162606"/>
                    <a:pt x="1680651" y="149296"/>
                    <a:pt x="1663091" y="149296"/>
                  </a:cubicBezTo>
                  <a:close/>
                  <a:moveTo>
                    <a:pt x="31795" y="0"/>
                  </a:moveTo>
                  <a:cubicBezTo>
                    <a:pt x="14235" y="0"/>
                    <a:pt x="0" y="13310"/>
                    <a:pt x="0" y="29729"/>
                  </a:cubicBezTo>
                  <a:cubicBezTo>
                    <a:pt x="0" y="46148"/>
                    <a:pt x="14235" y="59458"/>
                    <a:pt x="31795" y="59458"/>
                  </a:cubicBezTo>
                  <a:cubicBezTo>
                    <a:pt x="49355" y="59458"/>
                    <a:pt x="63590" y="46148"/>
                    <a:pt x="63590" y="29729"/>
                  </a:cubicBezTo>
                  <a:cubicBezTo>
                    <a:pt x="63590" y="13310"/>
                    <a:pt x="49355" y="0"/>
                    <a:pt x="31795" y="0"/>
                  </a:cubicBezTo>
                  <a:close/>
                  <a:moveTo>
                    <a:pt x="264837" y="0"/>
                  </a:moveTo>
                  <a:cubicBezTo>
                    <a:pt x="247277" y="0"/>
                    <a:pt x="233042" y="13310"/>
                    <a:pt x="233042" y="29729"/>
                  </a:cubicBezTo>
                  <a:cubicBezTo>
                    <a:pt x="233042" y="46148"/>
                    <a:pt x="247277" y="59458"/>
                    <a:pt x="264837" y="59458"/>
                  </a:cubicBezTo>
                  <a:cubicBezTo>
                    <a:pt x="282397" y="59458"/>
                    <a:pt x="296632" y="46148"/>
                    <a:pt x="296632" y="29729"/>
                  </a:cubicBezTo>
                  <a:cubicBezTo>
                    <a:pt x="296632" y="13310"/>
                    <a:pt x="282397" y="0"/>
                    <a:pt x="264837" y="0"/>
                  </a:cubicBezTo>
                  <a:close/>
                  <a:moveTo>
                    <a:pt x="497880" y="0"/>
                  </a:moveTo>
                  <a:cubicBezTo>
                    <a:pt x="480320" y="0"/>
                    <a:pt x="466085" y="13310"/>
                    <a:pt x="466085" y="29729"/>
                  </a:cubicBezTo>
                  <a:cubicBezTo>
                    <a:pt x="466085" y="46148"/>
                    <a:pt x="480320" y="59458"/>
                    <a:pt x="497880" y="59458"/>
                  </a:cubicBezTo>
                  <a:cubicBezTo>
                    <a:pt x="515440" y="59458"/>
                    <a:pt x="529675" y="46148"/>
                    <a:pt x="529675" y="29729"/>
                  </a:cubicBezTo>
                  <a:cubicBezTo>
                    <a:pt x="529675" y="13310"/>
                    <a:pt x="515440" y="0"/>
                    <a:pt x="497880" y="0"/>
                  </a:cubicBezTo>
                  <a:close/>
                  <a:moveTo>
                    <a:pt x="730922" y="0"/>
                  </a:moveTo>
                  <a:cubicBezTo>
                    <a:pt x="713362" y="0"/>
                    <a:pt x="699127" y="13310"/>
                    <a:pt x="699127" y="29729"/>
                  </a:cubicBezTo>
                  <a:cubicBezTo>
                    <a:pt x="699127" y="46148"/>
                    <a:pt x="713362" y="59458"/>
                    <a:pt x="730922" y="59458"/>
                  </a:cubicBezTo>
                  <a:cubicBezTo>
                    <a:pt x="748482" y="59458"/>
                    <a:pt x="762717" y="46148"/>
                    <a:pt x="762717" y="29729"/>
                  </a:cubicBezTo>
                  <a:cubicBezTo>
                    <a:pt x="762717" y="13310"/>
                    <a:pt x="748482" y="0"/>
                    <a:pt x="730922" y="0"/>
                  </a:cubicBezTo>
                  <a:close/>
                  <a:moveTo>
                    <a:pt x="963964" y="0"/>
                  </a:moveTo>
                  <a:cubicBezTo>
                    <a:pt x="946404" y="0"/>
                    <a:pt x="932169" y="13310"/>
                    <a:pt x="932169" y="29729"/>
                  </a:cubicBezTo>
                  <a:cubicBezTo>
                    <a:pt x="932169" y="46148"/>
                    <a:pt x="946404" y="59458"/>
                    <a:pt x="963964" y="59458"/>
                  </a:cubicBezTo>
                  <a:cubicBezTo>
                    <a:pt x="981524" y="59458"/>
                    <a:pt x="995759" y="46148"/>
                    <a:pt x="995759" y="29729"/>
                  </a:cubicBezTo>
                  <a:cubicBezTo>
                    <a:pt x="995759" y="13310"/>
                    <a:pt x="981524" y="0"/>
                    <a:pt x="963964" y="0"/>
                  </a:cubicBezTo>
                  <a:close/>
                  <a:moveTo>
                    <a:pt x="1197007" y="0"/>
                  </a:moveTo>
                  <a:cubicBezTo>
                    <a:pt x="1179447" y="0"/>
                    <a:pt x="1165212" y="13310"/>
                    <a:pt x="1165212" y="29729"/>
                  </a:cubicBezTo>
                  <a:cubicBezTo>
                    <a:pt x="1165212" y="46148"/>
                    <a:pt x="1179447" y="59458"/>
                    <a:pt x="1197007" y="59458"/>
                  </a:cubicBezTo>
                  <a:cubicBezTo>
                    <a:pt x="1214567" y="59458"/>
                    <a:pt x="1228802" y="46148"/>
                    <a:pt x="1228802" y="29729"/>
                  </a:cubicBezTo>
                  <a:cubicBezTo>
                    <a:pt x="1228802" y="13310"/>
                    <a:pt x="1214567" y="0"/>
                    <a:pt x="1197007" y="0"/>
                  </a:cubicBezTo>
                  <a:close/>
                  <a:moveTo>
                    <a:pt x="1430049" y="0"/>
                  </a:moveTo>
                  <a:cubicBezTo>
                    <a:pt x="1412489" y="0"/>
                    <a:pt x="1398254" y="13310"/>
                    <a:pt x="1398254" y="29729"/>
                  </a:cubicBezTo>
                  <a:cubicBezTo>
                    <a:pt x="1398254" y="46148"/>
                    <a:pt x="1412489" y="59458"/>
                    <a:pt x="1430049" y="59458"/>
                  </a:cubicBezTo>
                  <a:cubicBezTo>
                    <a:pt x="1447609" y="59458"/>
                    <a:pt x="1461844" y="46148"/>
                    <a:pt x="1461844" y="29729"/>
                  </a:cubicBezTo>
                  <a:cubicBezTo>
                    <a:pt x="1461844" y="13310"/>
                    <a:pt x="1447609" y="0"/>
                    <a:pt x="1430049" y="0"/>
                  </a:cubicBezTo>
                  <a:close/>
                  <a:moveTo>
                    <a:pt x="1663091" y="0"/>
                  </a:moveTo>
                  <a:cubicBezTo>
                    <a:pt x="1645531" y="0"/>
                    <a:pt x="1631296" y="13310"/>
                    <a:pt x="1631296" y="29729"/>
                  </a:cubicBezTo>
                  <a:cubicBezTo>
                    <a:pt x="1631296" y="46148"/>
                    <a:pt x="1645531" y="59458"/>
                    <a:pt x="1663091" y="59458"/>
                  </a:cubicBezTo>
                  <a:cubicBezTo>
                    <a:pt x="1680651" y="59458"/>
                    <a:pt x="1694886" y="46148"/>
                    <a:pt x="1694886" y="29729"/>
                  </a:cubicBezTo>
                  <a:cubicBezTo>
                    <a:pt x="1694886" y="13310"/>
                    <a:pt x="1680651" y="0"/>
                    <a:pt x="1663091" y="0"/>
                  </a:cubicBezTo>
                  <a:close/>
                </a:path>
              </a:pathLst>
            </a:custGeom>
            <a:gradFill>
              <a:gsLst>
                <a:gs pos="0">
                  <a:schemeClr val="bg1">
                    <a:alpha val="30000"/>
                  </a:schemeClr>
                </a:gs>
                <a:gs pos="100000">
                  <a:srgbClr val="D73941">
                    <a:alpha val="0"/>
                  </a:srgbClr>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OPPOSans M" panose="00020600040101010101" pitchFamily="18" charset="-122"/>
                <a:ea typeface="OPPOSans M" panose="00020600040101010101" pitchFamily="18" charset="-122"/>
                <a:cs typeface="OPPOSans M" panose="00020600040101010101" pitchFamily="18" charset="-122"/>
              </a:endParaRPr>
            </a:p>
          </p:txBody>
        </p:sp>
      </p:grpSp>
      <p:grpSp>
        <p:nvGrpSpPr>
          <p:cNvPr id="9" name="知鱼PPT3"/>
          <p:cNvGrpSpPr/>
          <p:nvPr/>
        </p:nvGrpSpPr>
        <p:grpSpPr>
          <a:xfrm>
            <a:off x="669558" y="1092691"/>
            <a:ext cx="4351080" cy="5174256"/>
            <a:chOff x="545098" y="1074911"/>
            <a:chExt cx="4351080" cy="5174256"/>
          </a:xfrm>
        </p:grpSpPr>
        <p:grpSp>
          <p:nvGrpSpPr>
            <p:cNvPr id="12" name="组合 11"/>
            <p:cNvGrpSpPr/>
            <p:nvPr/>
          </p:nvGrpSpPr>
          <p:grpSpPr>
            <a:xfrm>
              <a:off x="619752" y="5221252"/>
              <a:ext cx="4178449" cy="846155"/>
              <a:chOff x="619752" y="4738652"/>
              <a:chExt cx="4178449" cy="846155"/>
            </a:xfrm>
          </p:grpSpPr>
          <p:grpSp>
            <p:nvGrpSpPr>
              <p:cNvPr id="38" name="组合 37"/>
              <p:cNvGrpSpPr/>
              <p:nvPr>
                <p:custDataLst>
                  <p:tags r:id="rId1"/>
                </p:custDataLst>
              </p:nvPr>
            </p:nvGrpSpPr>
            <p:grpSpPr>
              <a:xfrm>
                <a:off x="619752" y="4738652"/>
                <a:ext cx="846155" cy="846155"/>
                <a:chOff x="12234005" y="3878436"/>
                <a:chExt cx="846155" cy="846155"/>
              </a:xfrm>
            </p:grpSpPr>
            <p:sp>
              <p:nvSpPr>
                <p:cNvPr id="63" name="知鱼PPT3-1"/>
                <p:cNvSpPr/>
                <p:nvPr>
                  <p:custDataLst>
                    <p:tags r:id="rId2"/>
                  </p:custDataLst>
                </p:nvPr>
              </p:nvSpPr>
              <p:spPr>
                <a:xfrm>
                  <a:off x="12234005" y="3878436"/>
                  <a:ext cx="846155" cy="846155"/>
                </a:xfrm>
                <a:prstGeom prst="roundRect">
                  <a:avLst>
                    <a:gd name="adj" fmla="val 50000"/>
                  </a:avLst>
                </a:prstGeom>
                <a:gradFill flip="none" rotWithShape="1">
                  <a:gsLst>
                    <a:gs pos="0">
                      <a:schemeClr val="bg1"/>
                    </a:gs>
                    <a:gs pos="100000">
                      <a:schemeClr val="accent1">
                        <a:lumMod val="10000"/>
                        <a:lumOff val="90000"/>
                      </a:schemeClr>
                    </a:gs>
                  </a:gsLst>
                  <a:lin ang="2700000" scaled="1"/>
                  <a:tileRect/>
                </a:gradFill>
                <a:ln w="5280" cap="flat" cmpd="sng" algn="ctr">
                  <a:solidFill>
                    <a:schemeClr val="accent1"/>
                  </a:solidFill>
                  <a:prstDash val="solid"/>
                  <a:miter lim="800000"/>
                </a:ln>
                <a:effectLst>
                  <a:outerShdw blurRad="105613" dist="21123" algn="ctr" rotWithShape="0">
                    <a:schemeClr val="accent2">
                      <a:alpha val="20000"/>
                    </a:schemeClr>
                  </a:outerShdw>
                </a:effectLst>
              </p:spPr>
              <p:txBody>
                <a:bodyPr lIns="76042" tIns="38020" rIns="76042" bIns="38020"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495" b="0" i="0" u="none" strike="noStrike" kern="0" cap="none" spc="0" normalizeH="0" baseline="0" noProof="0" dirty="0">
                    <a:ln>
                      <a:noFill/>
                    </a:ln>
                    <a:solidFill>
                      <a:prstClr val="white"/>
                    </a:solidFill>
                    <a:effectLst/>
                    <a:uLnTx/>
                    <a:uFillTx/>
                    <a:latin typeface="微软雅黑" panose="020B0503020204020204" charset="-122"/>
                    <a:ea typeface="微软雅黑" panose="020B0503020204020204" charset="-122"/>
                    <a:cs typeface="OPPOSans M" panose="00020600040101010101" pitchFamily="18" charset="-122"/>
                  </a:endParaRPr>
                </a:p>
              </p:txBody>
            </p:sp>
            <p:grpSp>
              <p:nvGrpSpPr>
                <p:cNvPr id="129" name="组合 128"/>
                <p:cNvGrpSpPr/>
                <p:nvPr/>
              </p:nvGrpSpPr>
              <p:grpSpPr>
                <a:xfrm>
                  <a:off x="12342230" y="4056998"/>
                  <a:ext cx="640262" cy="534007"/>
                  <a:chOff x="12344610" y="4123299"/>
                  <a:chExt cx="640262" cy="534007"/>
                </a:xfrm>
              </p:grpSpPr>
              <p:grpSp>
                <p:nvGrpSpPr>
                  <p:cNvPr id="132" name="组合 131"/>
                  <p:cNvGrpSpPr/>
                  <p:nvPr/>
                </p:nvGrpSpPr>
                <p:grpSpPr>
                  <a:xfrm>
                    <a:off x="12422412" y="4123299"/>
                    <a:ext cx="528638" cy="260361"/>
                    <a:chOff x="12412911" y="4123299"/>
                    <a:chExt cx="528638" cy="260361"/>
                  </a:xfrm>
                </p:grpSpPr>
                <p:sp>
                  <p:nvSpPr>
                    <p:cNvPr id="135" name="知鱼PPT3-2"/>
                    <p:cNvSpPr txBox="1"/>
                    <p:nvPr>
                      <p:custDataLst>
                        <p:tags r:id="rId3"/>
                      </p:custDataLst>
                    </p:nvPr>
                  </p:nvSpPr>
                  <p:spPr>
                    <a:xfrm>
                      <a:off x="12412911" y="4123299"/>
                      <a:ext cx="400050" cy="260361"/>
                    </a:xfrm>
                    <a:prstGeom prst="rect">
                      <a:avLst/>
                    </a:prstGeom>
                    <a:noFill/>
                    <a:effectLst/>
                  </p:spPr>
                  <p:txBody>
                    <a:bodyPr wrap="none" lIns="0" tIns="0" rIns="0" bIns="0">
                      <a:spAutoFit/>
                    </a:bodyPr>
                    <a:lstStyle>
                      <a:defPPr>
                        <a:defRPr lang="zh-CN"/>
                      </a:defPPr>
                      <a:lvl1pPr marR="0" lvl="0" indent="0" fontAlgn="auto">
                        <a:lnSpc>
                          <a:spcPct val="100000"/>
                        </a:lnSpc>
                        <a:spcBef>
                          <a:spcPts val="0"/>
                        </a:spcBef>
                        <a:spcAft>
                          <a:spcPts val="0"/>
                        </a:spcAft>
                        <a:buClrTx/>
                        <a:buSzTx/>
                        <a:buFontTx/>
                        <a:buNone/>
                        <a:defRPr kumimoji="0" sz="2800" b="0" i="0" u="none" strike="noStrike" cap="none" spc="0" normalizeH="0" baseline="0">
                          <a:ln>
                            <a:noFill/>
                          </a:ln>
                          <a:gradFill>
                            <a:gsLst>
                              <a:gs pos="0">
                                <a:prstClr val="white"/>
                              </a:gs>
                              <a:gs pos="100000">
                                <a:srgbClr val="FF9933"/>
                              </a:gs>
                            </a:gsLst>
                            <a:lin ang="5400000" scaled="1"/>
                          </a:gradFill>
                          <a:effectLst>
                            <a:outerShdw blurRad="39173" dist="39173" dir="2700000" algn="tl">
                              <a:srgbClr val="000000">
                                <a:alpha val="30000"/>
                              </a:srgbClr>
                            </a:outerShdw>
                          </a:effectLst>
                          <a:uLnTx/>
                          <a:uFillTx/>
                          <a:latin typeface="Gilroy Bold" panose="00000800000000000000" pitchFamily="50" charset="0"/>
                          <a:ea typeface="+mj-ea"/>
                        </a:defRPr>
                      </a:lvl1p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en-US" altLang="zh-CN" sz="1700" b="1" i="0" u="none" strike="noStrike" kern="1200" cap="none" spc="0" normalizeH="0" baseline="0" noProof="0" dirty="0">
                          <a:ln>
                            <a:noFill/>
                          </a:ln>
                          <a:gradFill>
                            <a:gsLst>
                              <a:gs pos="0">
                                <a:srgbClr val="C91520">
                                  <a:lumMod val="90000"/>
                                  <a:lumOff val="10000"/>
                                </a:srgbClr>
                              </a:gs>
                              <a:gs pos="62000">
                                <a:srgbClr val="C91520"/>
                              </a:gs>
                            </a:gsLst>
                            <a:lin ang="5400000" scaled="1"/>
                          </a:gradFill>
                          <a:effectLst>
                            <a:outerShdw blurRad="32576" dist="32577" dir="2699950" algn="tl">
                              <a:srgbClr val="C91520">
                                <a:lumMod val="75000"/>
                                <a:alpha val="30000"/>
                              </a:srgbClr>
                            </a:outerShdw>
                          </a:effectLst>
                          <a:uLnTx/>
                          <a:uFillTx/>
                          <a:latin typeface="微软雅黑" panose="020B0503020204020204" charset="-122"/>
                          <a:ea typeface="微软雅黑" panose="020B0503020204020204" charset="-122"/>
                          <a:cs typeface="OPPOSans M" panose="00020600040101010101" pitchFamily="18" charset="-122"/>
                        </a:rPr>
                        <a:t>100</a:t>
                      </a:r>
                      <a:endParaRPr kumimoji="0" lang="en-US" altLang="zh-CN" sz="1700" b="1" i="0" u="none" strike="noStrike" kern="1200" cap="none" spc="0" normalizeH="0" baseline="0" noProof="0" dirty="0">
                        <a:ln>
                          <a:noFill/>
                        </a:ln>
                        <a:gradFill>
                          <a:gsLst>
                            <a:gs pos="0">
                              <a:srgbClr val="C91520">
                                <a:lumMod val="90000"/>
                                <a:lumOff val="10000"/>
                              </a:srgbClr>
                            </a:gs>
                            <a:gs pos="62000">
                              <a:srgbClr val="C91520"/>
                            </a:gs>
                          </a:gsLst>
                          <a:lin ang="5400000" scaled="1"/>
                        </a:gradFill>
                        <a:effectLst>
                          <a:outerShdw blurRad="32576" dist="32577" dir="2699950" algn="tl">
                            <a:srgbClr val="C91520">
                              <a:lumMod val="75000"/>
                              <a:alpha val="30000"/>
                            </a:srgbClr>
                          </a:outerShdw>
                        </a:effectLst>
                        <a:uLnTx/>
                        <a:uFillTx/>
                        <a:latin typeface="微软雅黑" panose="020B0503020204020204" charset="-122"/>
                        <a:ea typeface="微软雅黑" panose="020B0503020204020204" charset="-122"/>
                        <a:cs typeface="OPPOSans M" panose="00020600040101010101" pitchFamily="18" charset="-122"/>
                      </a:endParaRPr>
                    </a:p>
                  </p:txBody>
                </p:sp>
                <p:sp>
                  <p:nvSpPr>
                    <p:cNvPr id="136" name="知鱼PPT3-3"/>
                    <p:cNvSpPr txBox="1"/>
                    <p:nvPr>
                      <p:custDataLst>
                        <p:tags r:id="rId4"/>
                      </p:custDataLst>
                    </p:nvPr>
                  </p:nvSpPr>
                  <p:spPr>
                    <a:xfrm>
                      <a:off x="12830941" y="4225601"/>
                      <a:ext cx="110608" cy="140808"/>
                    </a:xfrm>
                    <a:prstGeom prst="rect">
                      <a:avLst/>
                    </a:prstGeom>
                    <a:noFill/>
                    <a:effectLst/>
                  </p:spPr>
                  <p:txBody>
                    <a:bodyPr wrap="none" lIns="0" tIns="0" rIns="0" bIns="0">
                      <a:spAutoFit/>
                    </a:bodyPr>
                    <a:lstStyle>
                      <a:defPPr>
                        <a:defRPr lang="zh-CN"/>
                      </a:defPPr>
                      <a:lvl1pPr marR="0" lvl="0" indent="0" fontAlgn="auto">
                        <a:lnSpc>
                          <a:spcPct val="100000"/>
                        </a:lnSpc>
                        <a:spcBef>
                          <a:spcPts val="0"/>
                        </a:spcBef>
                        <a:spcAft>
                          <a:spcPts val="0"/>
                        </a:spcAft>
                        <a:buClrTx/>
                        <a:buSzTx/>
                        <a:buFontTx/>
                        <a:buNone/>
                        <a:defRPr kumimoji="0" sz="2800" b="0" i="0" u="none" strike="noStrike" cap="none" spc="0" normalizeH="0" baseline="0">
                          <a:ln>
                            <a:noFill/>
                          </a:ln>
                          <a:gradFill>
                            <a:gsLst>
                              <a:gs pos="0">
                                <a:schemeClr val="accent1">
                                  <a:lumMod val="90000"/>
                                  <a:lumOff val="10000"/>
                                </a:schemeClr>
                              </a:gs>
                              <a:gs pos="62000">
                                <a:schemeClr val="accent1"/>
                              </a:gs>
                            </a:gsLst>
                            <a:lin ang="5400000" scaled="1"/>
                          </a:gradFill>
                          <a:effectLst>
                            <a:outerShdw blurRad="39173" dist="39173" dir="2700000" algn="tl">
                              <a:schemeClr val="accent1">
                                <a:lumMod val="75000"/>
                                <a:alpha val="30000"/>
                              </a:schemeClr>
                            </a:outerShdw>
                          </a:effectLst>
                          <a:uLnTx/>
                          <a:uFillTx/>
                          <a:latin typeface="Gilroy Bold" panose="00000800000000000000" pitchFamily="50" charset="0"/>
                          <a:ea typeface="+mj-ea"/>
                        </a:defRPr>
                      </a:lvl1p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en-US" altLang="zh-CN" sz="915" b="0" i="0" u="none" strike="noStrike" kern="1200" cap="none" spc="0" normalizeH="0" baseline="0" noProof="0" dirty="0">
                          <a:ln>
                            <a:noFill/>
                          </a:ln>
                          <a:gradFill>
                            <a:gsLst>
                              <a:gs pos="0">
                                <a:srgbClr val="C91520">
                                  <a:lumMod val="90000"/>
                                  <a:lumOff val="10000"/>
                                </a:srgbClr>
                              </a:gs>
                              <a:gs pos="62000">
                                <a:srgbClr val="C91520"/>
                              </a:gs>
                            </a:gsLst>
                            <a:lin ang="5400000" scaled="1"/>
                          </a:gradFill>
                          <a:effectLst>
                            <a:outerShdw blurRad="32576" dist="32577" dir="2699950" algn="tl">
                              <a:srgbClr val="C91520">
                                <a:lumMod val="75000"/>
                                <a:alpha val="30000"/>
                              </a:srgbClr>
                            </a:outerShdw>
                          </a:effectLst>
                          <a:uLnTx/>
                          <a:uFillTx/>
                          <a:latin typeface="微软雅黑" panose="020B0503020204020204" charset="-122"/>
                          <a:ea typeface="微软雅黑" panose="020B0503020204020204" charset="-122"/>
                          <a:cs typeface="OPPOSans H" panose="00020600040101010101" pitchFamily="18" charset="-122"/>
                        </a:rPr>
                        <a:t>%</a:t>
                      </a:r>
                      <a:endParaRPr kumimoji="0" lang="en-US" altLang="zh-CN" sz="915" b="0" i="0" u="none" strike="noStrike" kern="1200" cap="none" spc="0" normalizeH="0" baseline="0" noProof="0" dirty="0">
                        <a:ln>
                          <a:noFill/>
                        </a:ln>
                        <a:gradFill>
                          <a:gsLst>
                            <a:gs pos="0">
                              <a:srgbClr val="C91520">
                                <a:lumMod val="90000"/>
                                <a:lumOff val="10000"/>
                              </a:srgbClr>
                            </a:gs>
                            <a:gs pos="62000">
                              <a:srgbClr val="C91520"/>
                            </a:gs>
                          </a:gsLst>
                          <a:lin ang="5400000" scaled="1"/>
                        </a:gradFill>
                        <a:effectLst>
                          <a:outerShdw blurRad="32576" dist="32577" dir="2699950" algn="tl">
                            <a:srgbClr val="C91520">
                              <a:lumMod val="75000"/>
                              <a:alpha val="30000"/>
                            </a:srgbClr>
                          </a:outerShdw>
                        </a:effectLst>
                        <a:uLnTx/>
                        <a:uFillTx/>
                        <a:latin typeface="微软雅黑" panose="020B0503020204020204" charset="-122"/>
                        <a:ea typeface="微软雅黑" panose="020B0503020204020204" charset="-122"/>
                        <a:cs typeface="OPPOSans H" panose="00020600040101010101" pitchFamily="18" charset="-122"/>
                      </a:endParaRPr>
                    </a:p>
                  </p:txBody>
                </p:sp>
              </p:grpSp>
              <p:sp>
                <p:nvSpPr>
                  <p:cNvPr id="133" name="知鱼PPT3-4"/>
                  <p:cNvSpPr txBox="1"/>
                  <p:nvPr/>
                </p:nvSpPr>
                <p:spPr>
                  <a:xfrm>
                    <a:off x="12393599" y="4357397"/>
                    <a:ext cx="542290" cy="202565"/>
                  </a:xfrm>
                  <a:prstGeom prst="rect">
                    <a:avLst/>
                  </a:prstGeom>
                  <a:noFill/>
                  <a:effectLst/>
                </p:spPr>
                <p:txBody>
                  <a:bodyPr wrap="none" lIns="101135" tIns="50568" rIns="101135" bIns="50568">
                    <a:spAutoFit/>
                  </a:bodyPr>
                  <a:lstStyle/>
                  <a:p>
                    <a:pPr lvl="0" algn="ctr">
                      <a:defRPr/>
                    </a:pPr>
                    <a:r>
                      <a:rPr lang="zh-CN" altLang="en-US" sz="665" dirty="0">
                        <a:solidFill>
                          <a:prstClr val="black"/>
                        </a:solidFill>
                        <a:latin typeface="微软雅黑" panose="020B0503020204020204" charset="-122"/>
                        <a:ea typeface="微软雅黑" panose="020B0503020204020204" charset="-122"/>
                        <a:cs typeface="OPPOSans M" panose="00020600040101010101" pitchFamily="18" charset="-122"/>
                      </a:rPr>
                      <a:t>同比增长</a:t>
                    </a:r>
                    <a:endParaRPr lang="zh-CN" altLang="en-US" sz="665" dirty="0">
                      <a:solidFill>
                        <a:prstClr val="black"/>
                      </a:solidFill>
                      <a:latin typeface="微软雅黑" panose="020B0503020204020204" charset="-122"/>
                      <a:ea typeface="微软雅黑" panose="020B0503020204020204" charset="-122"/>
                      <a:cs typeface="OPPOSans M" panose="00020600040101010101" pitchFamily="18" charset="-122"/>
                    </a:endParaRPr>
                  </a:p>
                </p:txBody>
              </p:sp>
              <p:sp>
                <p:nvSpPr>
                  <p:cNvPr id="134" name="知鱼PPT3-5"/>
                  <p:cNvSpPr txBox="1"/>
                  <p:nvPr/>
                </p:nvSpPr>
                <p:spPr>
                  <a:xfrm>
                    <a:off x="12344610" y="4478238"/>
                    <a:ext cx="640262" cy="179068"/>
                  </a:xfrm>
                  <a:prstGeom prst="rect">
                    <a:avLst/>
                  </a:prstGeom>
                  <a:noFill/>
                  <a:effectLst/>
                </p:spPr>
                <p:txBody>
                  <a:bodyPr wrap="none" lIns="101135" tIns="50568" rIns="101135" bIns="50568">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500" b="0" i="0" u="none" strike="noStrike" kern="1200" cap="none" spc="0" normalizeH="0" baseline="0" noProof="0" dirty="0">
                        <a:ln>
                          <a:noFill/>
                        </a:ln>
                        <a:solidFill>
                          <a:prstClr val="black">
                            <a:alpha val="50000"/>
                          </a:prstClr>
                        </a:solidFill>
                        <a:effectLst/>
                        <a:uLnTx/>
                        <a:uFillTx/>
                        <a:latin typeface="微软雅黑" panose="020B0503020204020204" charset="-122"/>
                        <a:ea typeface="微软雅黑" panose="020B0503020204020204" charset="-122"/>
                        <a:cs typeface="OPPOSans M" panose="00020600040101010101" pitchFamily="18" charset="-122"/>
                      </a:rPr>
                      <a:t>PRODUCTION</a:t>
                    </a:r>
                    <a:endParaRPr kumimoji="0" lang="en-US" altLang="zh-CN" sz="500" b="0" i="0" u="none" strike="noStrike" kern="1200" cap="none" spc="0" normalizeH="0" baseline="0" noProof="0" dirty="0">
                      <a:ln>
                        <a:noFill/>
                      </a:ln>
                      <a:solidFill>
                        <a:prstClr val="black">
                          <a:alpha val="50000"/>
                        </a:prstClr>
                      </a:solidFill>
                      <a:effectLst/>
                      <a:uLnTx/>
                      <a:uFillTx/>
                      <a:latin typeface="微软雅黑" panose="020B0503020204020204" charset="-122"/>
                      <a:ea typeface="微软雅黑" panose="020B0503020204020204" charset="-122"/>
                      <a:cs typeface="OPPOSans M" panose="00020600040101010101" pitchFamily="18" charset="-122"/>
                    </a:endParaRPr>
                  </a:p>
                </p:txBody>
              </p:sp>
            </p:grpSp>
          </p:grpSp>
          <p:grpSp>
            <p:nvGrpSpPr>
              <p:cNvPr id="39" name="组合 38"/>
              <p:cNvGrpSpPr/>
              <p:nvPr>
                <p:custDataLst>
                  <p:tags r:id="rId5"/>
                </p:custDataLst>
              </p:nvPr>
            </p:nvGrpSpPr>
            <p:grpSpPr>
              <a:xfrm>
                <a:off x="1730517" y="4738652"/>
                <a:ext cx="846155" cy="846155"/>
                <a:chOff x="12027076" y="3878436"/>
                <a:chExt cx="846155" cy="846155"/>
              </a:xfrm>
            </p:grpSpPr>
            <p:sp>
              <p:nvSpPr>
                <p:cNvPr id="56" name="知鱼PPT3-6"/>
                <p:cNvSpPr/>
                <p:nvPr>
                  <p:custDataLst>
                    <p:tags r:id="rId6"/>
                  </p:custDataLst>
                </p:nvPr>
              </p:nvSpPr>
              <p:spPr>
                <a:xfrm>
                  <a:off x="12027076" y="3878436"/>
                  <a:ext cx="846155" cy="846155"/>
                </a:xfrm>
                <a:prstGeom prst="roundRect">
                  <a:avLst>
                    <a:gd name="adj" fmla="val 50000"/>
                  </a:avLst>
                </a:prstGeom>
                <a:gradFill flip="none" rotWithShape="1">
                  <a:gsLst>
                    <a:gs pos="0">
                      <a:schemeClr val="bg1"/>
                    </a:gs>
                    <a:gs pos="100000">
                      <a:schemeClr val="accent1">
                        <a:lumMod val="10000"/>
                        <a:lumOff val="90000"/>
                      </a:schemeClr>
                    </a:gs>
                  </a:gsLst>
                  <a:lin ang="2700000" scaled="1"/>
                  <a:tileRect/>
                </a:gradFill>
                <a:ln w="5280" cap="flat" cmpd="sng" algn="ctr">
                  <a:solidFill>
                    <a:schemeClr val="accent1"/>
                  </a:solidFill>
                  <a:prstDash val="solid"/>
                  <a:miter lim="800000"/>
                </a:ln>
                <a:effectLst>
                  <a:outerShdw blurRad="105613" dist="21123" algn="ctr" rotWithShape="0">
                    <a:schemeClr val="accent2">
                      <a:alpha val="20000"/>
                    </a:schemeClr>
                  </a:outerShdw>
                </a:effectLst>
              </p:spPr>
              <p:txBody>
                <a:bodyPr lIns="76042" tIns="38020" rIns="76042" bIns="38020"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495" b="0" i="0" u="none" strike="noStrike" kern="0" cap="none" spc="0" normalizeH="0" baseline="0" noProof="0" dirty="0">
                    <a:ln>
                      <a:noFill/>
                    </a:ln>
                    <a:solidFill>
                      <a:prstClr val="white"/>
                    </a:solidFill>
                    <a:effectLst/>
                    <a:uLnTx/>
                    <a:uFillTx/>
                    <a:latin typeface="微软雅黑" panose="020B0503020204020204" charset="-122"/>
                    <a:ea typeface="微软雅黑" panose="020B0503020204020204" charset="-122"/>
                    <a:cs typeface="OPPOSans M" panose="00020600040101010101" pitchFamily="18" charset="-122"/>
                  </a:endParaRPr>
                </a:p>
              </p:txBody>
            </p:sp>
            <p:grpSp>
              <p:nvGrpSpPr>
                <p:cNvPr id="57" name="组合 56"/>
                <p:cNvGrpSpPr/>
                <p:nvPr/>
              </p:nvGrpSpPr>
              <p:grpSpPr>
                <a:xfrm>
                  <a:off x="12135300" y="4056998"/>
                  <a:ext cx="640262" cy="534007"/>
                  <a:chOff x="12137680" y="4123299"/>
                  <a:chExt cx="640262" cy="534007"/>
                </a:xfrm>
              </p:grpSpPr>
              <p:grpSp>
                <p:nvGrpSpPr>
                  <p:cNvPr id="58" name="组合 57"/>
                  <p:cNvGrpSpPr/>
                  <p:nvPr/>
                </p:nvGrpSpPr>
                <p:grpSpPr>
                  <a:xfrm>
                    <a:off x="12215483" y="4123299"/>
                    <a:ext cx="490535" cy="260985"/>
                    <a:chOff x="12205982" y="4123299"/>
                    <a:chExt cx="490535" cy="260985"/>
                  </a:xfrm>
                </p:grpSpPr>
                <p:sp>
                  <p:nvSpPr>
                    <p:cNvPr id="61" name="知鱼PPT3-7"/>
                    <p:cNvSpPr txBox="1"/>
                    <p:nvPr>
                      <p:custDataLst>
                        <p:tags r:id="rId7"/>
                      </p:custDataLst>
                    </p:nvPr>
                  </p:nvSpPr>
                  <p:spPr>
                    <a:xfrm>
                      <a:off x="12205982" y="4123299"/>
                      <a:ext cx="400050" cy="260985"/>
                    </a:xfrm>
                    <a:prstGeom prst="rect">
                      <a:avLst/>
                    </a:prstGeom>
                    <a:noFill/>
                    <a:effectLst/>
                  </p:spPr>
                  <p:txBody>
                    <a:bodyPr wrap="none" lIns="0" tIns="0" rIns="0" bIns="0">
                      <a:spAutoFit/>
                    </a:bodyPr>
                    <a:lstStyle>
                      <a:defPPr>
                        <a:defRPr lang="zh-CN"/>
                      </a:defPPr>
                      <a:lvl1pPr marR="0" lvl="0" indent="0" fontAlgn="auto">
                        <a:lnSpc>
                          <a:spcPct val="100000"/>
                        </a:lnSpc>
                        <a:spcBef>
                          <a:spcPts val="0"/>
                        </a:spcBef>
                        <a:spcAft>
                          <a:spcPts val="0"/>
                        </a:spcAft>
                        <a:buClrTx/>
                        <a:buSzTx/>
                        <a:buFontTx/>
                        <a:buNone/>
                        <a:defRPr kumimoji="0" sz="2800" b="0" i="0" u="none" strike="noStrike" cap="none" spc="0" normalizeH="0" baseline="0">
                          <a:ln>
                            <a:noFill/>
                          </a:ln>
                          <a:gradFill>
                            <a:gsLst>
                              <a:gs pos="0">
                                <a:prstClr val="white"/>
                              </a:gs>
                              <a:gs pos="100000">
                                <a:srgbClr val="FF9933"/>
                              </a:gs>
                            </a:gsLst>
                            <a:lin ang="5400000" scaled="1"/>
                          </a:gradFill>
                          <a:effectLst>
                            <a:outerShdw blurRad="39173" dist="39173" dir="2700000" algn="tl">
                              <a:srgbClr val="000000">
                                <a:alpha val="30000"/>
                              </a:srgbClr>
                            </a:outerShdw>
                          </a:effectLst>
                          <a:uLnTx/>
                          <a:uFillTx/>
                          <a:latin typeface="Gilroy Bold" panose="00000800000000000000" pitchFamily="50" charset="0"/>
                          <a:ea typeface="+mj-ea"/>
                        </a:defRPr>
                      </a:lvl1p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en-US" altLang="zh-CN" sz="1700" b="1" i="0" u="none" strike="noStrike" kern="1200" cap="none" spc="0" normalizeH="0" baseline="0" noProof="0" dirty="0">
                          <a:ln>
                            <a:noFill/>
                          </a:ln>
                          <a:gradFill>
                            <a:gsLst>
                              <a:gs pos="0">
                                <a:srgbClr val="C91520">
                                  <a:lumMod val="90000"/>
                                  <a:lumOff val="10000"/>
                                </a:srgbClr>
                              </a:gs>
                              <a:gs pos="62000">
                                <a:srgbClr val="C91520"/>
                              </a:gs>
                            </a:gsLst>
                            <a:lin ang="5400000" scaled="1"/>
                          </a:gradFill>
                          <a:effectLst>
                            <a:outerShdw blurRad="32576" dist="32577" dir="2699950" algn="tl">
                              <a:srgbClr val="C91520">
                                <a:lumMod val="75000"/>
                                <a:alpha val="30000"/>
                              </a:srgbClr>
                            </a:outerShdw>
                          </a:effectLst>
                          <a:uLnTx/>
                          <a:uFillTx/>
                          <a:latin typeface="微软雅黑" panose="020B0503020204020204" charset="-122"/>
                          <a:ea typeface="微软雅黑" panose="020B0503020204020204" charset="-122"/>
                          <a:cs typeface="OPPOSans M" panose="00020600040101010101" pitchFamily="18" charset="-122"/>
                        </a:rPr>
                        <a:t>300</a:t>
                      </a:r>
                      <a:endParaRPr kumimoji="0" lang="en-US" altLang="zh-CN" sz="1700" b="1" i="0" u="none" strike="noStrike" kern="1200" cap="none" spc="0" normalizeH="0" baseline="0" noProof="0" dirty="0">
                        <a:ln>
                          <a:noFill/>
                        </a:ln>
                        <a:gradFill>
                          <a:gsLst>
                            <a:gs pos="0">
                              <a:srgbClr val="C91520">
                                <a:lumMod val="90000"/>
                                <a:lumOff val="10000"/>
                              </a:srgbClr>
                            </a:gs>
                            <a:gs pos="62000">
                              <a:srgbClr val="C91520"/>
                            </a:gs>
                          </a:gsLst>
                          <a:lin ang="5400000" scaled="1"/>
                        </a:gradFill>
                        <a:effectLst>
                          <a:outerShdw blurRad="32576" dist="32577" dir="2699950" algn="tl">
                            <a:srgbClr val="C91520">
                              <a:lumMod val="75000"/>
                              <a:alpha val="30000"/>
                            </a:srgbClr>
                          </a:outerShdw>
                        </a:effectLst>
                        <a:uLnTx/>
                        <a:uFillTx/>
                        <a:latin typeface="微软雅黑" panose="020B0503020204020204" charset="-122"/>
                        <a:ea typeface="微软雅黑" panose="020B0503020204020204" charset="-122"/>
                        <a:cs typeface="OPPOSans M" panose="00020600040101010101" pitchFamily="18" charset="-122"/>
                      </a:endParaRPr>
                    </a:p>
                  </p:txBody>
                </p:sp>
                <p:sp>
                  <p:nvSpPr>
                    <p:cNvPr id="62" name="知鱼PPT3-8"/>
                    <p:cNvSpPr txBox="1"/>
                    <p:nvPr>
                      <p:custDataLst>
                        <p:tags r:id="rId8"/>
                      </p:custDataLst>
                    </p:nvPr>
                  </p:nvSpPr>
                  <p:spPr>
                    <a:xfrm>
                      <a:off x="12585909" y="4225601"/>
                      <a:ext cx="110608" cy="140808"/>
                    </a:xfrm>
                    <a:prstGeom prst="rect">
                      <a:avLst/>
                    </a:prstGeom>
                    <a:noFill/>
                    <a:effectLst/>
                  </p:spPr>
                  <p:txBody>
                    <a:bodyPr wrap="none" lIns="0" tIns="0" rIns="0" bIns="0">
                      <a:spAutoFit/>
                    </a:bodyPr>
                    <a:lstStyle>
                      <a:defPPr>
                        <a:defRPr lang="zh-CN"/>
                      </a:defPPr>
                      <a:lvl1pPr marR="0" lvl="0" indent="0" fontAlgn="auto">
                        <a:lnSpc>
                          <a:spcPct val="100000"/>
                        </a:lnSpc>
                        <a:spcBef>
                          <a:spcPts val="0"/>
                        </a:spcBef>
                        <a:spcAft>
                          <a:spcPts val="0"/>
                        </a:spcAft>
                        <a:buClrTx/>
                        <a:buSzTx/>
                        <a:buFontTx/>
                        <a:buNone/>
                        <a:defRPr kumimoji="0" sz="2800" b="0" i="0" u="none" strike="noStrike" cap="none" spc="0" normalizeH="0" baseline="0">
                          <a:ln>
                            <a:noFill/>
                          </a:ln>
                          <a:gradFill>
                            <a:gsLst>
                              <a:gs pos="0">
                                <a:schemeClr val="accent1">
                                  <a:lumMod val="90000"/>
                                  <a:lumOff val="10000"/>
                                </a:schemeClr>
                              </a:gs>
                              <a:gs pos="62000">
                                <a:schemeClr val="accent1"/>
                              </a:gs>
                            </a:gsLst>
                            <a:lin ang="5400000" scaled="1"/>
                          </a:gradFill>
                          <a:effectLst>
                            <a:outerShdw blurRad="39173" dist="39173" dir="2700000" algn="tl">
                              <a:schemeClr val="accent1">
                                <a:lumMod val="75000"/>
                                <a:alpha val="30000"/>
                              </a:schemeClr>
                            </a:outerShdw>
                          </a:effectLst>
                          <a:uLnTx/>
                          <a:uFillTx/>
                          <a:latin typeface="Gilroy Bold" panose="00000800000000000000" pitchFamily="50" charset="0"/>
                          <a:ea typeface="+mj-ea"/>
                        </a:defRPr>
                      </a:lvl1p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en-US" altLang="zh-CN" sz="915" b="0" i="0" u="none" strike="noStrike" kern="1200" cap="none" spc="0" normalizeH="0" baseline="0" noProof="0" dirty="0">
                          <a:ln>
                            <a:noFill/>
                          </a:ln>
                          <a:gradFill>
                            <a:gsLst>
                              <a:gs pos="0">
                                <a:srgbClr val="C91520">
                                  <a:lumMod val="90000"/>
                                  <a:lumOff val="10000"/>
                                </a:srgbClr>
                              </a:gs>
                              <a:gs pos="62000">
                                <a:srgbClr val="C91520"/>
                              </a:gs>
                            </a:gsLst>
                            <a:lin ang="5400000" scaled="1"/>
                          </a:gradFill>
                          <a:effectLst>
                            <a:outerShdw blurRad="32576" dist="32577" dir="2699950" algn="tl">
                              <a:srgbClr val="C91520">
                                <a:lumMod val="75000"/>
                                <a:alpha val="30000"/>
                              </a:srgbClr>
                            </a:outerShdw>
                          </a:effectLst>
                          <a:uLnTx/>
                          <a:uFillTx/>
                          <a:latin typeface="微软雅黑" panose="020B0503020204020204" charset="-122"/>
                          <a:ea typeface="微软雅黑" panose="020B0503020204020204" charset="-122"/>
                          <a:cs typeface="OPPOSans H" panose="00020600040101010101" pitchFamily="18" charset="-122"/>
                        </a:rPr>
                        <a:t>%</a:t>
                      </a:r>
                      <a:endParaRPr kumimoji="0" lang="en-US" altLang="zh-CN" sz="915" b="0" i="0" u="none" strike="noStrike" kern="1200" cap="none" spc="0" normalizeH="0" baseline="0" noProof="0" dirty="0">
                        <a:ln>
                          <a:noFill/>
                        </a:ln>
                        <a:gradFill>
                          <a:gsLst>
                            <a:gs pos="0">
                              <a:srgbClr val="C91520">
                                <a:lumMod val="90000"/>
                                <a:lumOff val="10000"/>
                              </a:srgbClr>
                            </a:gs>
                            <a:gs pos="62000">
                              <a:srgbClr val="C91520"/>
                            </a:gs>
                          </a:gsLst>
                          <a:lin ang="5400000" scaled="1"/>
                        </a:gradFill>
                        <a:effectLst>
                          <a:outerShdw blurRad="32576" dist="32577" dir="2699950" algn="tl">
                            <a:srgbClr val="C91520">
                              <a:lumMod val="75000"/>
                              <a:alpha val="30000"/>
                            </a:srgbClr>
                          </a:outerShdw>
                        </a:effectLst>
                        <a:uLnTx/>
                        <a:uFillTx/>
                        <a:latin typeface="微软雅黑" panose="020B0503020204020204" charset="-122"/>
                        <a:ea typeface="微软雅黑" panose="020B0503020204020204" charset="-122"/>
                        <a:cs typeface="OPPOSans H" panose="00020600040101010101" pitchFamily="18" charset="-122"/>
                      </a:endParaRPr>
                    </a:p>
                  </p:txBody>
                </p:sp>
              </p:grpSp>
              <p:sp>
                <p:nvSpPr>
                  <p:cNvPr id="59" name="知鱼PPT3-9"/>
                  <p:cNvSpPr txBox="1"/>
                  <p:nvPr/>
                </p:nvSpPr>
                <p:spPr>
                  <a:xfrm>
                    <a:off x="12186668" y="4357397"/>
                    <a:ext cx="542290" cy="202565"/>
                  </a:xfrm>
                  <a:prstGeom prst="rect">
                    <a:avLst/>
                  </a:prstGeom>
                  <a:noFill/>
                  <a:effectLst/>
                </p:spPr>
                <p:txBody>
                  <a:bodyPr wrap="none" lIns="101135" tIns="50568" rIns="101135" bIns="50568">
                    <a:spAutoFit/>
                  </a:bodyPr>
                  <a:lstStyle/>
                  <a:p>
                    <a:pPr lvl="0" algn="ctr">
                      <a:defRPr/>
                    </a:pPr>
                    <a:r>
                      <a:rPr lang="zh-CN" altLang="en-US" sz="665" dirty="0">
                        <a:solidFill>
                          <a:prstClr val="black"/>
                        </a:solidFill>
                        <a:latin typeface="微软雅黑" panose="020B0503020204020204" charset="-122"/>
                        <a:ea typeface="微软雅黑" panose="020B0503020204020204" charset="-122"/>
                        <a:cs typeface="OPPOSans M" panose="00020600040101010101" pitchFamily="18" charset="-122"/>
                      </a:rPr>
                      <a:t>同比降减</a:t>
                    </a:r>
                    <a:endParaRPr lang="zh-CN" altLang="en-US" sz="665" dirty="0">
                      <a:solidFill>
                        <a:prstClr val="black"/>
                      </a:solidFill>
                      <a:latin typeface="微软雅黑" panose="020B0503020204020204" charset="-122"/>
                      <a:ea typeface="微软雅黑" panose="020B0503020204020204" charset="-122"/>
                      <a:cs typeface="OPPOSans M" panose="00020600040101010101" pitchFamily="18" charset="-122"/>
                    </a:endParaRPr>
                  </a:p>
                </p:txBody>
              </p:sp>
              <p:sp>
                <p:nvSpPr>
                  <p:cNvPr id="60" name="知鱼PPT3-10"/>
                  <p:cNvSpPr txBox="1"/>
                  <p:nvPr/>
                </p:nvSpPr>
                <p:spPr>
                  <a:xfrm>
                    <a:off x="12137680" y="4478238"/>
                    <a:ext cx="640262" cy="179068"/>
                  </a:xfrm>
                  <a:prstGeom prst="rect">
                    <a:avLst/>
                  </a:prstGeom>
                  <a:noFill/>
                  <a:effectLst/>
                </p:spPr>
                <p:txBody>
                  <a:bodyPr wrap="none" lIns="101135" tIns="50568" rIns="101135" bIns="50568">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500" b="0" i="0" u="none" strike="noStrike" kern="1200" cap="none" spc="0" normalizeH="0" baseline="0" noProof="0" dirty="0">
                        <a:ln>
                          <a:noFill/>
                        </a:ln>
                        <a:solidFill>
                          <a:prstClr val="black">
                            <a:alpha val="50000"/>
                          </a:prstClr>
                        </a:solidFill>
                        <a:effectLst/>
                        <a:uLnTx/>
                        <a:uFillTx/>
                        <a:latin typeface="微软雅黑" panose="020B0503020204020204" charset="-122"/>
                        <a:ea typeface="微软雅黑" panose="020B0503020204020204" charset="-122"/>
                        <a:cs typeface="OPPOSans M" panose="00020600040101010101" pitchFamily="18" charset="-122"/>
                      </a:rPr>
                      <a:t>PRODUCTION</a:t>
                    </a:r>
                    <a:endParaRPr kumimoji="0" lang="en-US" altLang="zh-CN" sz="500" b="0" i="0" u="none" strike="noStrike" kern="1200" cap="none" spc="0" normalizeH="0" baseline="0" noProof="0" dirty="0">
                      <a:ln>
                        <a:noFill/>
                      </a:ln>
                      <a:solidFill>
                        <a:prstClr val="black">
                          <a:alpha val="50000"/>
                        </a:prstClr>
                      </a:solidFill>
                      <a:effectLst/>
                      <a:uLnTx/>
                      <a:uFillTx/>
                      <a:latin typeface="微软雅黑" panose="020B0503020204020204" charset="-122"/>
                      <a:ea typeface="微软雅黑" panose="020B0503020204020204" charset="-122"/>
                      <a:cs typeface="OPPOSans M" panose="00020600040101010101" pitchFamily="18" charset="-122"/>
                    </a:endParaRPr>
                  </a:p>
                </p:txBody>
              </p:sp>
            </p:grpSp>
          </p:grpSp>
          <p:grpSp>
            <p:nvGrpSpPr>
              <p:cNvPr id="40" name="组合 39"/>
              <p:cNvGrpSpPr/>
              <p:nvPr>
                <p:custDataLst>
                  <p:tags r:id="rId9"/>
                </p:custDataLst>
              </p:nvPr>
            </p:nvGrpSpPr>
            <p:grpSpPr>
              <a:xfrm>
                <a:off x="2841282" y="4738652"/>
                <a:ext cx="846155" cy="846155"/>
                <a:chOff x="11820147" y="3878436"/>
                <a:chExt cx="846155" cy="846155"/>
              </a:xfrm>
            </p:grpSpPr>
            <p:sp>
              <p:nvSpPr>
                <p:cNvPr id="49" name="知鱼PPT3-11"/>
                <p:cNvSpPr/>
                <p:nvPr>
                  <p:custDataLst>
                    <p:tags r:id="rId10"/>
                  </p:custDataLst>
                </p:nvPr>
              </p:nvSpPr>
              <p:spPr>
                <a:xfrm>
                  <a:off x="11820147" y="3878436"/>
                  <a:ext cx="846155" cy="846155"/>
                </a:xfrm>
                <a:prstGeom prst="roundRect">
                  <a:avLst>
                    <a:gd name="adj" fmla="val 50000"/>
                  </a:avLst>
                </a:prstGeom>
                <a:gradFill flip="none" rotWithShape="1">
                  <a:gsLst>
                    <a:gs pos="0">
                      <a:schemeClr val="bg1"/>
                    </a:gs>
                    <a:gs pos="100000">
                      <a:schemeClr val="accent1">
                        <a:lumMod val="10000"/>
                        <a:lumOff val="90000"/>
                      </a:schemeClr>
                    </a:gs>
                  </a:gsLst>
                  <a:lin ang="2700000" scaled="1"/>
                  <a:tileRect/>
                </a:gradFill>
                <a:ln w="5280" cap="flat" cmpd="sng" algn="ctr">
                  <a:solidFill>
                    <a:schemeClr val="accent1"/>
                  </a:solidFill>
                  <a:prstDash val="solid"/>
                  <a:miter lim="800000"/>
                </a:ln>
                <a:effectLst>
                  <a:outerShdw blurRad="105613" dist="21123" algn="ctr" rotWithShape="0">
                    <a:schemeClr val="accent2">
                      <a:alpha val="20000"/>
                    </a:schemeClr>
                  </a:outerShdw>
                </a:effectLst>
              </p:spPr>
              <p:txBody>
                <a:bodyPr lIns="76042" tIns="38020" rIns="76042" bIns="38020"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495" b="0" i="0" u="none" strike="noStrike" kern="0" cap="none" spc="0" normalizeH="0" baseline="0" noProof="0" dirty="0">
                    <a:ln>
                      <a:noFill/>
                    </a:ln>
                    <a:solidFill>
                      <a:prstClr val="white"/>
                    </a:solidFill>
                    <a:effectLst/>
                    <a:uLnTx/>
                    <a:uFillTx/>
                    <a:latin typeface="微软雅黑" panose="020B0503020204020204" charset="-122"/>
                    <a:ea typeface="微软雅黑" panose="020B0503020204020204" charset="-122"/>
                    <a:cs typeface="OPPOSans M" panose="00020600040101010101" pitchFamily="18" charset="-122"/>
                  </a:endParaRPr>
                </a:p>
              </p:txBody>
            </p:sp>
            <p:grpSp>
              <p:nvGrpSpPr>
                <p:cNvPr id="50" name="组合 49"/>
                <p:cNvGrpSpPr/>
                <p:nvPr/>
              </p:nvGrpSpPr>
              <p:grpSpPr>
                <a:xfrm>
                  <a:off x="11928374" y="4056998"/>
                  <a:ext cx="640262" cy="534007"/>
                  <a:chOff x="11930754" y="4123299"/>
                  <a:chExt cx="640262" cy="534007"/>
                </a:xfrm>
              </p:grpSpPr>
              <p:grpSp>
                <p:nvGrpSpPr>
                  <p:cNvPr id="51" name="组合 50"/>
                  <p:cNvGrpSpPr/>
                  <p:nvPr/>
                </p:nvGrpSpPr>
                <p:grpSpPr>
                  <a:xfrm>
                    <a:off x="12008553" y="4123299"/>
                    <a:ext cx="528638" cy="260985"/>
                    <a:chOff x="11999052" y="4123299"/>
                    <a:chExt cx="528638" cy="260985"/>
                  </a:xfrm>
                </p:grpSpPr>
                <p:sp>
                  <p:nvSpPr>
                    <p:cNvPr id="54" name="知鱼PPT3-12"/>
                    <p:cNvSpPr txBox="1"/>
                    <p:nvPr>
                      <p:custDataLst>
                        <p:tags r:id="rId11"/>
                      </p:custDataLst>
                    </p:nvPr>
                  </p:nvSpPr>
                  <p:spPr>
                    <a:xfrm>
                      <a:off x="11999052" y="4123299"/>
                      <a:ext cx="400050" cy="260985"/>
                    </a:xfrm>
                    <a:prstGeom prst="rect">
                      <a:avLst/>
                    </a:prstGeom>
                    <a:noFill/>
                    <a:effectLst/>
                  </p:spPr>
                  <p:txBody>
                    <a:bodyPr wrap="none" lIns="0" tIns="0" rIns="0" bIns="0">
                      <a:spAutoFit/>
                    </a:bodyPr>
                    <a:lstStyle>
                      <a:defPPr>
                        <a:defRPr lang="zh-CN"/>
                      </a:defPPr>
                      <a:lvl1pPr marR="0" lvl="0" indent="0" fontAlgn="auto">
                        <a:lnSpc>
                          <a:spcPct val="100000"/>
                        </a:lnSpc>
                        <a:spcBef>
                          <a:spcPts val="0"/>
                        </a:spcBef>
                        <a:spcAft>
                          <a:spcPts val="0"/>
                        </a:spcAft>
                        <a:buClrTx/>
                        <a:buSzTx/>
                        <a:buFontTx/>
                        <a:buNone/>
                        <a:defRPr kumimoji="0" sz="2800" b="0" i="0" u="none" strike="noStrike" cap="none" spc="0" normalizeH="0" baseline="0">
                          <a:ln>
                            <a:noFill/>
                          </a:ln>
                          <a:gradFill>
                            <a:gsLst>
                              <a:gs pos="0">
                                <a:prstClr val="white"/>
                              </a:gs>
                              <a:gs pos="100000">
                                <a:srgbClr val="FF9933"/>
                              </a:gs>
                            </a:gsLst>
                            <a:lin ang="5400000" scaled="1"/>
                          </a:gradFill>
                          <a:effectLst>
                            <a:outerShdw blurRad="39173" dist="39173" dir="2700000" algn="tl">
                              <a:srgbClr val="000000">
                                <a:alpha val="30000"/>
                              </a:srgbClr>
                            </a:outerShdw>
                          </a:effectLst>
                          <a:uLnTx/>
                          <a:uFillTx/>
                          <a:latin typeface="Gilroy Bold" panose="00000800000000000000" pitchFamily="50" charset="0"/>
                          <a:ea typeface="+mj-ea"/>
                        </a:defRPr>
                      </a:lvl1p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en-US" altLang="zh-CN" sz="1700" b="1" i="0" u="none" strike="noStrike" kern="1200" cap="none" spc="0" normalizeH="0" baseline="0" noProof="0" dirty="0">
                          <a:ln>
                            <a:noFill/>
                          </a:ln>
                          <a:gradFill>
                            <a:gsLst>
                              <a:gs pos="0">
                                <a:srgbClr val="C91520">
                                  <a:lumMod val="90000"/>
                                  <a:lumOff val="10000"/>
                                </a:srgbClr>
                              </a:gs>
                              <a:gs pos="62000">
                                <a:srgbClr val="C91520"/>
                              </a:gs>
                            </a:gsLst>
                            <a:lin ang="5400000" scaled="1"/>
                          </a:gradFill>
                          <a:effectLst>
                            <a:outerShdw blurRad="32576" dist="32577" dir="2699950" algn="tl">
                              <a:srgbClr val="C91520">
                                <a:lumMod val="75000"/>
                                <a:alpha val="30000"/>
                              </a:srgbClr>
                            </a:outerShdw>
                          </a:effectLst>
                          <a:uLnTx/>
                          <a:uFillTx/>
                          <a:latin typeface="微软雅黑" panose="020B0503020204020204" charset="-122"/>
                          <a:ea typeface="微软雅黑" panose="020B0503020204020204" charset="-122"/>
                          <a:cs typeface="OPPOSans M" panose="00020600040101010101" pitchFamily="18" charset="-122"/>
                        </a:rPr>
                        <a:t>320</a:t>
                      </a:r>
                      <a:endParaRPr kumimoji="0" lang="en-US" altLang="zh-CN" sz="1700" b="1" i="0" u="none" strike="noStrike" kern="1200" cap="none" spc="0" normalizeH="0" baseline="0" noProof="0" dirty="0">
                        <a:ln>
                          <a:noFill/>
                        </a:ln>
                        <a:gradFill>
                          <a:gsLst>
                            <a:gs pos="0">
                              <a:srgbClr val="C91520">
                                <a:lumMod val="90000"/>
                                <a:lumOff val="10000"/>
                              </a:srgbClr>
                            </a:gs>
                            <a:gs pos="62000">
                              <a:srgbClr val="C91520"/>
                            </a:gs>
                          </a:gsLst>
                          <a:lin ang="5400000" scaled="1"/>
                        </a:gradFill>
                        <a:effectLst>
                          <a:outerShdw blurRad="32576" dist="32577" dir="2699950" algn="tl">
                            <a:srgbClr val="C91520">
                              <a:lumMod val="75000"/>
                              <a:alpha val="30000"/>
                            </a:srgbClr>
                          </a:outerShdw>
                        </a:effectLst>
                        <a:uLnTx/>
                        <a:uFillTx/>
                        <a:latin typeface="微软雅黑" panose="020B0503020204020204" charset="-122"/>
                        <a:ea typeface="微软雅黑" panose="020B0503020204020204" charset="-122"/>
                        <a:cs typeface="OPPOSans M" panose="00020600040101010101" pitchFamily="18" charset="-122"/>
                      </a:endParaRPr>
                    </a:p>
                  </p:txBody>
                </p:sp>
                <p:sp>
                  <p:nvSpPr>
                    <p:cNvPr id="55" name="知鱼PPT3-13"/>
                    <p:cNvSpPr txBox="1"/>
                    <p:nvPr>
                      <p:custDataLst>
                        <p:tags r:id="rId12"/>
                      </p:custDataLst>
                    </p:nvPr>
                  </p:nvSpPr>
                  <p:spPr>
                    <a:xfrm>
                      <a:off x="12417082" y="4225601"/>
                      <a:ext cx="110608" cy="140808"/>
                    </a:xfrm>
                    <a:prstGeom prst="rect">
                      <a:avLst/>
                    </a:prstGeom>
                    <a:noFill/>
                    <a:effectLst/>
                  </p:spPr>
                  <p:txBody>
                    <a:bodyPr wrap="none" lIns="0" tIns="0" rIns="0" bIns="0">
                      <a:spAutoFit/>
                    </a:bodyPr>
                    <a:lstStyle>
                      <a:defPPr>
                        <a:defRPr lang="zh-CN"/>
                      </a:defPPr>
                      <a:lvl1pPr marR="0" lvl="0" indent="0" fontAlgn="auto">
                        <a:lnSpc>
                          <a:spcPct val="100000"/>
                        </a:lnSpc>
                        <a:spcBef>
                          <a:spcPts val="0"/>
                        </a:spcBef>
                        <a:spcAft>
                          <a:spcPts val="0"/>
                        </a:spcAft>
                        <a:buClrTx/>
                        <a:buSzTx/>
                        <a:buFontTx/>
                        <a:buNone/>
                        <a:defRPr kumimoji="0" sz="2800" b="0" i="0" u="none" strike="noStrike" cap="none" spc="0" normalizeH="0" baseline="0">
                          <a:ln>
                            <a:noFill/>
                          </a:ln>
                          <a:gradFill>
                            <a:gsLst>
                              <a:gs pos="0">
                                <a:schemeClr val="accent1">
                                  <a:lumMod val="90000"/>
                                  <a:lumOff val="10000"/>
                                </a:schemeClr>
                              </a:gs>
                              <a:gs pos="62000">
                                <a:schemeClr val="accent1"/>
                              </a:gs>
                            </a:gsLst>
                            <a:lin ang="5400000" scaled="1"/>
                          </a:gradFill>
                          <a:effectLst>
                            <a:outerShdw blurRad="39173" dist="39173" dir="2700000" algn="tl">
                              <a:schemeClr val="accent1">
                                <a:lumMod val="75000"/>
                                <a:alpha val="30000"/>
                              </a:schemeClr>
                            </a:outerShdw>
                          </a:effectLst>
                          <a:uLnTx/>
                          <a:uFillTx/>
                          <a:latin typeface="Gilroy Bold" panose="00000800000000000000" pitchFamily="50" charset="0"/>
                          <a:ea typeface="+mj-ea"/>
                        </a:defRPr>
                      </a:lvl1p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en-US" altLang="zh-CN" sz="915" b="0" i="0" u="none" strike="noStrike" kern="1200" cap="none" spc="0" normalizeH="0" baseline="0" noProof="0" dirty="0">
                          <a:ln>
                            <a:noFill/>
                          </a:ln>
                          <a:gradFill>
                            <a:gsLst>
                              <a:gs pos="0">
                                <a:srgbClr val="C91520">
                                  <a:lumMod val="90000"/>
                                  <a:lumOff val="10000"/>
                                </a:srgbClr>
                              </a:gs>
                              <a:gs pos="62000">
                                <a:srgbClr val="C91520"/>
                              </a:gs>
                            </a:gsLst>
                            <a:lin ang="5400000" scaled="1"/>
                          </a:gradFill>
                          <a:effectLst>
                            <a:outerShdw blurRad="32576" dist="32577" dir="2699950" algn="tl">
                              <a:srgbClr val="C91520">
                                <a:lumMod val="75000"/>
                                <a:alpha val="30000"/>
                              </a:srgbClr>
                            </a:outerShdw>
                          </a:effectLst>
                          <a:uLnTx/>
                          <a:uFillTx/>
                          <a:latin typeface="微软雅黑" panose="020B0503020204020204" charset="-122"/>
                          <a:ea typeface="微软雅黑" panose="020B0503020204020204" charset="-122"/>
                          <a:cs typeface="OPPOSans H" panose="00020600040101010101" pitchFamily="18" charset="-122"/>
                        </a:rPr>
                        <a:t>%</a:t>
                      </a:r>
                      <a:endParaRPr kumimoji="0" lang="en-US" altLang="zh-CN" sz="915" b="0" i="0" u="none" strike="noStrike" kern="1200" cap="none" spc="0" normalizeH="0" baseline="0" noProof="0" dirty="0">
                        <a:ln>
                          <a:noFill/>
                        </a:ln>
                        <a:gradFill>
                          <a:gsLst>
                            <a:gs pos="0">
                              <a:srgbClr val="C91520">
                                <a:lumMod val="90000"/>
                                <a:lumOff val="10000"/>
                              </a:srgbClr>
                            </a:gs>
                            <a:gs pos="62000">
                              <a:srgbClr val="C91520"/>
                            </a:gs>
                          </a:gsLst>
                          <a:lin ang="5400000" scaled="1"/>
                        </a:gradFill>
                        <a:effectLst>
                          <a:outerShdw blurRad="32576" dist="32577" dir="2699950" algn="tl">
                            <a:srgbClr val="C91520">
                              <a:lumMod val="75000"/>
                              <a:alpha val="30000"/>
                            </a:srgbClr>
                          </a:outerShdw>
                        </a:effectLst>
                        <a:uLnTx/>
                        <a:uFillTx/>
                        <a:latin typeface="微软雅黑" panose="020B0503020204020204" charset="-122"/>
                        <a:ea typeface="微软雅黑" panose="020B0503020204020204" charset="-122"/>
                        <a:cs typeface="OPPOSans H" panose="00020600040101010101" pitchFamily="18" charset="-122"/>
                      </a:endParaRPr>
                    </a:p>
                  </p:txBody>
                </p:sp>
              </p:grpSp>
              <p:sp>
                <p:nvSpPr>
                  <p:cNvPr id="52" name="知鱼PPT3-14"/>
                  <p:cNvSpPr txBox="1"/>
                  <p:nvPr/>
                </p:nvSpPr>
                <p:spPr>
                  <a:xfrm>
                    <a:off x="11979743" y="4357397"/>
                    <a:ext cx="542290" cy="202565"/>
                  </a:xfrm>
                  <a:prstGeom prst="rect">
                    <a:avLst/>
                  </a:prstGeom>
                  <a:noFill/>
                  <a:effectLst/>
                </p:spPr>
                <p:txBody>
                  <a:bodyPr wrap="none" lIns="101135" tIns="50568" rIns="101135" bIns="50568">
                    <a:spAutoFit/>
                  </a:bodyPr>
                  <a:lstStyle/>
                  <a:p>
                    <a:pPr lvl="0" algn="ctr">
                      <a:defRPr/>
                    </a:pPr>
                    <a:r>
                      <a:rPr lang="zh-CN" altLang="en-US" sz="665" dirty="0">
                        <a:solidFill>
                          <a:prstClr val="black"/>
                        </a:solidFill>
                        <a:latin typeface="微软雅黑" panose="020B0503020204020204" charset="-122"/>
                        <a:ea typeface="微软雅黑" panose="020B0503020204020204" charset="-122"/>
                        <a:cs typeface="OPPOSans M" panose="00020600040101010101" pitchFamily="18" charset="-122"/>
                      </a:rPr>
                      <a:t>同比增幅</a:t>
                    </a:r>
                    <a:endParaRPr lang="zh-CN" altLang="en-US" sz="665" dirty="0">
                      <a:solidFill>
                        <a:prstClr val="black"/>
                      </a:solidFill>
                      <a:latin typeface="微软雅黑" panose="020B0503020204020204" charset="-122"/>
                      <a:ea typeface="微软雅黑" panose="020B0503020204020204" charset="-122"/>
                      <a:cs typeface="OPPOSans M" panose="00020600040101010101" pitchFamily="18" charset="-122"/>
                    </a:endParaRPr>
                  </a:p>
                </p:txBody>
              </p:sp>
              <p:sp>
                <p:nvSpPr>
                  <p:cNvPr id="53" name="知鱼PPT3-15"/>
                  <p:cNvSpPr txBox="1"/>
                  <p:nvPr/>
                </p:nvSpPr>
                <p:spPr>
                  <a:xfrm>
                    <a:off x="11930754" y="4478238"/>
                    <a:ext cx="640262" cy="179068"/>
                  </a:xfrm>
                  <a:prstGeom prst="rect">
                    <a:avLst/>
                  </a:prstGeom>
                  <a:noFill/>
                  <a:effectLst/>
                </p:spPr>
                <p:txBody>
                  <a:bodyPr wrap="none" lIns="101135" tIns="50568" rIns="101135" bIns="50568">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500" b="0" i="0" u="none" strike="noStrike" kern="1200" cap="none" spc="0" normalizeH="0" baseline="0" noProof="0" dirty="0">
                        <a:ln>
                          <a:noFill/>
                        </a:ln>
                        <a:solidFill>
                          <a:prstClr val="black">
                            <a:alpha val="50000"/>
                          </a:prstClr>
                        </a:solidFill>
                        <a:effectLst/>
                        <a:uLnTx/>
                        <a:uFillTx/>
                        <a:latin typeface="微软雅黑" panose="020B0503020204020204" charset="-122"/>
                        <a:ea typeface="微软雅黑" panose="020B0503020204020204" charset="-122"/>
                        <a:cs typeface="OPPOSans M" panose="00020600040101010101" pitchFamily="18" charset="-122"/>
                      </a:rPr>
                      <a:t>PRODUCTION</a:t>
                    </a:r>
                    <a:endParaRPr kumimoji="0" lang="en-US" altLang="zh-CN" sz="500" b="0" i="0" u="none" strike="noStrike" kern="1200" cap="none" spc="0" normalizeH="0" baseline="0" noProof="0" dirty="0">
                      <a:ln>
                        <a:noFill/>
                      </a:ln>
                      <a:solidFill>
                        <a:prstClr val="black">
                          <a:alpha val="50000"/>
                        </a:prstClr>
                      </a:solidFill>
                      <a:effectLst/>
                      <a:uLnTx/>
                      <a:uFillTx/>
                      <a:latin typeface="微软雅黑" panose="020B0503020204020204" charset="-122"/>
                      <a:ea typeface="微软雅黑" panose="020B0503020204020204" charset="-122"/>
                      <a:cs typeface="OPPOSans M" panose="00020600040101010101" pitchFamily="18" charset="-122"/>
                    </a:endParaRPr>
                  </a:p>
                </p:txBody>
              </p:sp>
            </p:grpSp>
          </p:grpSp>
          <p:grpSp>
            <p:nvGrpSpPr>
              <p:cNvPr id="41" name="组合 40"/>
              <p:cNvGrpSpPr/>
              <p:nvPr>
                <p:custDataLst>
                  <p:tags r:id="rId13"/>
                </p:custDataLst>
              </p:nvPr>
            </p:nvGrpSpPr>
            <p:grpSpPr>
              <a:xfrm>
                <a:off x="3952046" y="4738652"/>
                <a:ext cx="846155" cy="846155"/>
                <a:chOff x="11613217" y="3878436"/>
                <a:chExt cx="846155" cy="846155"/>
              </a:xfrm>
            </p:grpSpPr>
            <p:sp>
              <p:nvSpPr>
                <p:cNvPr id="42" name="知鱼PPT3-16"/>
                <p:cNvSpPr/>
                <p:nvPr>
                  <p:custDataLst>
                    <p:tags r:id="rId14"/>
                  </p:custDataLst>
                </p:nvPr>
              </p:nvSpPr>
              <p:spPr>
                <a:xfrm>
                  <a:off x="11613217" y="3878436"/>
                  <a:ext cx="846155" cy="846155"/>
                </a:xfrm>
                <a:prstGeom prst="roundRect">
                  <a:avLst>
                    <a:gd name="adj" fmla="val 50000"/>
                  </a:avLst>
                </a:prstGeom>
                <a:gradFill flip="none" rotWithShape="1">
                  <a:gsLst>
                    <a:gs pos="0">
                      <a:schemeClr val="bg1"/>
                    </a:gs>
                    <a:gs pos="100000">
                      <a:schemeClr val="accent1">
                        <a:lumMod val="10000"/>
                        <a:lumOff val="90000"/>
                      </a:schemeClr>
                    </a:gs>
                  </a:gsLst>
                  <a:lin ang="2700000" scaled="1"/>
                  <a:tileRect/>
                </a:gradFill>
                <a:ln w="5280" cap="flat" cmpd="sng" algn="ctr">
                  <a:solidFill>
                    <a:schemeClr val="accent1"/>
                  </a:solidFill>
                  <a:prstDash val="solid"/>
                  <a:miter lim="800000"/>
                </a:ln>
                <a:effectLst>
                  <a:outerShdw blurRad="105613" dist="21123" algn="ctr" rotWithShape="0">
                    <a:schemeClr val="accent2">
                      <a:alpha val="20000"/>
                    </a:schemeClr>
                  </a:outerShdw>
                </a:effectLst>
              </p:spPr>
              <p:txBody>
                <a:bodyPr lIns="76042" tIns="38020" rIns="76042" bIns="38020"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495" b="0" i="0" u="none" strike="noStrike" kern="0" cap="none" spc="0" normalizeH="0" baseline="0" noProof="0" dirty="0">
                    <a:ln>
                      <a:noFill/>
                    </a:ln>
                    <a:solidFill>
                      <a:prstClr val="white"/>
                    </a:solidFill>
                    <a:effectLst/>
                    <a:uLnTx/>
                    <a:uFillTx/>
                    <a:latin typeface="微软雅黑" panose="020B0503020204020204" charset="-122"/>
                    <a:ea typeface="微软雅黑" panose="020B0503020204020204" charset="-122"/>
                    <a:cs typeface="OPPOSans M" panose="00020600040101010101" pitchFamily="18" charset="-122"/>
                  </a:endParaRPr>
                </a:p>
              </p:txBody>
            </p:sp>
            <p:grpSp>
              <p:nvGrpSpPr>
                <p:cNvPr id="43" name="组合 42"/>
                <p:cNvGrpSpPr/>
                <p:nvPr/>
              </p:nvGrpSpPr>
              <p:grpSpPr>
                <a:xfrm>
                  <a:off x="11721445" y="4056998"/>
                  <a:ext cx="640262" cy="534007"/>
                  <a:chOff x="11723825" y="4123299"/>
                  <a:chExt cx="640262" cy="534007"/>
                </a:xfrm>
              </p:grpSpPr>
              <p:grpSp>
                <p:nvGrpSpPr>
                  <p:cNvPr id="44" name="组合 43"/>
                  <p:cNvGrpSpPr/>
                  <p:nvPr/>
                </p:nvGrpSpPr>
                <p:grpSpPr>
                  <a:xfrm>
                    <a:off x="11870204" y="4123299"/>
                    <a:ext cx="414339" cy="260985"/>
                    <a:chOff x="11860703" y="4123299"/>
                    <a:chExt cx="414339" cy="260985"/>
                  </a:xfrm>
                </p:grpSpPr>
                <p:sp>
                  <p:nvSpPr>
                    <p:cNvPr id="47" name="知鱼PPT3-17"/>
                    <p:cNvSpPr txBox="1"/>
                    <p:nvPr>
                      <p:custDataLst>
                        <p:tags r:id="rId15"/>
                      </p:custDataLst>
                    </p:nvPr>
                  </p:nvSpPr>
                  <p:spPr>
                    <a:xfrm>
                      <a:off x="11860703" y="4123299"/>
                      <a:ext cx="266700" cy="260985"/>
                    </a:xfrm>
                    <a:prstGeom prst="rect">
                      <a:avLst/>
                    </a:prstGeom>
                    <a:noFill/>
                    <a:effectLst/>
                  </p:spPr>
                  <p:txBody>
                    <a:bodyPr wrap="none" lIns="0" tIns="0" rIns="0" bIns="0">
                      <a:spAutoFit/>
                    </a:bodyPr>
                    <a:lstStyle>
                      <a:defPPr>
                        <a:defRPr lang="zh-CN"/>
                      </a:defPPr>
                      <a:lvl1pPr marR="0" lvl="0" indent="0" fontAlgn="auto">
                        <a:lnSpc>
                          <a:spcPct val="100000"/>
                        </a:lnSpc>
                        <a:spcBef>
                          <a:spcPts val="0"/>
                        </a:spcBef>
                        <a:spcAft>
                          <a:spcPts val="0"/>
                        </a:spcAft>
                        <a:buClrTx/>
                        <a:buSzTx/>
                        <a:buFontTx/>
                        <a:buNone/>
                        <a:defRPr kumimoji="0" sz="2800" b="0" i="0" u="none" strike="noStrike" cap="none" spc="0" normalizeH="0" baseline="0">
                          <a:ln>
                            <a:noFill/>
                          </a:ln>
                          <a:gradFill>
                            <a:gsLst>
                              <a:gs pos="0">
                                <a:prstClr val="white"/>
                              </a:gs>
                              <a:gs pos="100000">
                                <a:srgbClr val="FF9933"/>
                              </a:gs>
                            </a:gsLst>
                            <a:lin ang="5400000" scaled="1"/>
                          </a:gradFill>
                          <a:effectLst>
                            <a:outerShdw blurRad="39173" dist="39173" dir="2700000" algn="tl">
                              <a:srgbClr val="000000">
                                <a:alpha val="30000"/>
                              </a:srgbClr>
                            </a:outerShdw>
                          </a:effectLst>
                          <a:uLnTx/>
                          <a:uFillTx/>
                          <a:latin typeface="Gilroy Bold" panose="00000800000000000000" pitchFamily="50" charset="0"/>
                          <a:ea typeface="+mj-ea"/>
                        </a:defRPr>
                      </a:lvl1p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en-US" altLang="zh-CN" sz="1700" b="1" i="0" u="none" strike="noStrike" kern="1200" cap="none" spc="0" normalizeH="0" baseline="0" noProof="0" dirty="0">
                          <a:ln>
                            <a:noFill/>
                          </a:ln>
                          <a:gradFill>
                            <a:gsLst>
                              <a:gs pos="0">
                                <a:srgbClr val="C91520">
                                  <a:lumMod val="90000"/>
                                  <a:lumOff val="10000"/>
                                </a:srgbClr>
                              </a:gs>
                              <a:gs pos="62000">
                                <a:srgbClr val="C91520"/>
                              </a:gs>
                            </a:gsLst>
                            <a:lin ang="5400000" scaled="1"/>
                          </a:gradFill>
                          <a:effectLst>
                            <a:outerShdw blurRad="32576" dist="32577" dir="2699950" algn="tl">
                              <a:srgbClr val="C91520">
                                <a:lumMod val="75000"/>
                                <a:alpha val="30000"/>
                              </a:srgbClr>
                            </a:outerShdw>
                          </a:effectLst>
                          <a:uLnTx/>
                          <a:uFillTx/>
                          <a:latin typeface="微软雅黑" panose="020B0503020204020204" charset="-122"/>
                          <a:ea typeface="微软雅黑" panose="020B0503020204020204" charset="-122"/>
                          <a:cs typeface="OPPOSans M" panose="00020600040101010101" pitchFamily="18" charset="-122"/>
                        </a:rPr>
                        <a:t>85</a:t>
                      </a:r>
                      <a:endParaRPr kumimoji="0" lang="en-US" altLang="zh-CN" sz="1700" b="1" i="0" u="none" strike="noStrike" kern="1200" cap="none" spc="0" normalizeH="0" baseline="0" noProof="0" dirty="0">
                        <a:ln>
                          <a:noFill/>
                        </a:ln>
                        <a:gradFill>
                          <a:gsLst>
                            <a:gs pos="0">
                              <a:srgbClr val="C91520">
                                <a:lumMod val="90000"/>
                                <a:lumOff val="10000"/>
                              </a:srgbClr>
                            </a:gs>
                            <a:gs pos="62000">
                              <a:srgbClr val="C91520"/>
                            </a:gs>
                          </a:gsLst>
                          <a:lin ang="5400000" scaled="1"/>
                        </a:gradFill>
                        <a:effectLst>
                          <a:outerShdw blurRad="32576" dist="32577" dir="2699950" algn="tl">
                            <a:srgbClr val="C91520">
                              <a:lumMod val="75000"/>
                              <a:alpha val="30000"/>
                            </a:srgbClr>
                          </a:outerShdw>
                        </a:effectLst>
                        <a:uLnTx/>
                        <a:uFillTx/>
                        <a:latin typeface="微软雅黑" panose="020B0503020204020204" charset="-122"/>
                        <a:ea typeface="微软雅黑" panose="020B0503020204020204" charset="-122"/>
                        <a:cs typeface="OPPOSans M" panose="00020600040101010101" pitchFamily="18" charset="-122"/>
                      </a:endParaRPr>
                    </a:p>
                  </p:txBody>
                </p:sp>
                <p:sp>
                  <p:nvSpPr>
                    <p:cNvPr id="48" name="知鱼PPT3-18"/>
                    <p:cNvSpPr txBox="1"/>
                    <p:nvPr>
                      <p:custDataLst>
                        <p:tags r:id="rId16"/>
                      </p:custDataLst>
                    </p:nvPr>
                  </p:nvSpPr>
                  <p:spPr>
                    <a:xfrm>
                      <a:off x="12164434" y="4225601"/>
                      <a:ext cx="110608" cy="140808"/>
                    </a:xfrm>
                    <a:prstGeom prst="rect">
                      <a:avLst/>
                    </a:prstGeom>
                    <a:noFill/>
                    <a:effectLst/>
                  </p:spPr>
                  <p:txBody>
                    <a:bodyPr wrap="none" lIns="0" tIns="0" rIns="0" bIns="0">
                      <a:spAutoFit/>
                    </a:bodyPr>
                    <a:lstStyle>
                      <a:defPPr>
                        <a:defRPr lang="zh-CN"/>
                      </a:defPPr>
                      <a:lvl1pPr marR="0" lvl="0" indent="0" fontAlgn="auto">
                        <a:lnSpc>
                          <a:spcPct val="100000"/>
                        </a:lnSpc>
                        <a:spcBef>
                          <a:spcPts val="0"/>
                        </a:spcBef>
                        <a:spcAft>
                          <a:spcPts val="0"/>
                        </a:spcAft>
                        <a:buClrTx/>
                        <a:buSzTx/>
                        <a:buFontTx/>
                        <a:buNone/>
                        <a:defRPr kumimoji="0" sz="2800" b="0" i="0" u="none" strike="noStrike" cap="none" spc="0" normalizeH="0" baseline="0">
                          <a:ln>
                            <a:noFill/>
                          </a:ln>
                          <a:gradFill>
                            <a:gsLst>
                              <a:gs pos="0">
                                <a:schemeClr val="accent1">
                                  <a:lumMod val="90000"/>
                                  <a:lumOff val="10000"/>
                                </a:schemeClr>
                              </a:gs>
                              <a:gs pos="62000">
                                <a:schemeClr val="accent1"/>
                              </a:gs>
                            </a:gsLst>
                            <a:lin ang="5400000" scaled="1"/>
                          </a:gradFill>
                          <a:effectLst>
                            <a:outerShdw blurRad="39173" dist="39173" dir="2700000" algn="tl">
                              <a:schemeClr val="accent1">
                                <a:lumMod val="75000"/>
                                <a:alpha val="30000"/>
                              </a:schemeClr>
                            </a:outerShdw>
                          </a:effectLst>
                          <a:uLnTx/>
                          <a:uFillTx/>
                          <a:latin typeface="Gilroy Bold" panose="00000800000000000000" pitchFamily="50" charset="0"/>
                          <a:ea typeface="+mj-ea"/>
                        </a:defRPr>
                      </a:lvl1p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en-US" altLang="zh-CN" sz="915" b="0" i="0" u="none" strike="noStrike" kern="1200" cap="none" spc="0" normalizeH="0" baseline="0" noProof="0" dirty="0">
                          <a:ln>
                            <a:noFill/>
                          </a:ln>
                          <a:gradFill>
                            <a:gsLst>
                              <a:gs pos="0">
                                <a:srgbClr val="C91520">
                                  <a:lumMod val="90000"/>
                                  <a:lumOff val="10000"/>
                                </a:srgbClr>
                              </a:gs>
                              <a:gs pos="62000">
                                <a:srgbClr val="C91520"/>
                              </a:gs>
                            </a:gsLst>
                            <a:lin ang="5400000" scaled="1"/>
                          </a:gradFill>
                          <a:effectLst>
                            <a:outerShdw blurRad="32576" dist="32577" dir="2699950" algn="tl">
                              <a:srgbClr val="C91520">
                                <a:lumMod val="75000"/>
                                <a:alpha val="30000"/>
                              </a:srgbClr>
                            </a:outerShdw>
                          </a:effectLst>
                          <a:uLnTx/>
                          <a:uFillTx/>
                          <a:latin typeface="微软雅黑" panose="020B0503020204020204" charset="-122"/>
                          <a:ea typeface="微软雅黑" panose="020B0503020204020204" charset="-122"/>
                          <a:cs typeface="OPPOSans H" panose="00020600040101010101" pitchFamily="18" charset="-122"/>
                        </a:rPr>
                        <a:t>%</a:t>
                      </a:r>
                      <a:endParaRPr kumimoji="0" lang="en-US" altLang="zh-CN" sz="915" b="0" i="0" u="none" strike="noStrike" kern="1200" cap="none" spc="0" normalizeH="0" baseline="0" noProof="0" dirty="0">
                        <a:ln>
                          <a:noFill/>
                        </a:ln>
                        <a:gradFill>
                          <a:gsLst>
                            <a:gs pos="0">
                              <a:srgbClr val="C91520">
                                <a:lumMod val="90000"/>
                                <a:lumOff val="10000"/>
                              </a:srgbClr>
                            </a:gs>
                            <a:gs pos="62000">
                              <a:srgbClr val="C91520"/>
                            </a:gs>
                          </a:gsLst>
                          <a:lin ang="5400000" scaled="1"/>
                        </a:gradFill>
                        <a:effectLst>
                          <a:outerShdw blurRad="32576" dist="32577" dir="2699950" algn="tl">
                            <a:srgbClr val="C91520">
                              <a:lumMod val="75000"/>
                              <a:alpha val="30000"/>
                            </a:srgbClr>
                          </a:outerShdw>
                        </a:effectLst>
                        <a:uLnTx/>
                        <a:uFillTx/>
                        <a:latin typeface="微软雅黑" panose="020B0503020204020204" charset="-122"/>
                        <a:ea typeface="微软雅黑" panose="020B0503020204020204" charset="-122"/>
                        <a:cs typeface="OPPOSans H" panose="00020600040101010101" pitchFamily="18" charset="-122"/>
                      </a:endParaRPr>
                    </a:p>
                  </p:txBody>
                </p:sp>
              </p:grpSp>
              <p:sp>
                <p:nvSpPr>
                  <p:cNvPr id="45" name="知鱼PPT3-19"/>
                  <p:cNvSpPr txBox="1"/>
                  <p:nvPr/>
                </p:nvSpPr>
                <p:spPr>
                  <a:xfrm>
                    <a:off x="11772813" y="4357397"/>
                    <a:ext cx="542290" cy="202565"/>
                  </a:xfrm>
                  <a:prstGeom prst="rect">
                    <a:avLst/>
                  </a:prstGeom>
                  <a:noFill/>
                  <a:effectLst/>
                </p:spPr>
                <p:txBody>
                  <a:bodyPr wrap="none" lIns="101135" tIns="50568" rIns="101135" bIns="50568">
                    <a:spAutoFit/>
                  </a:bodyPr>
                  <a:lstStyle/>
                  <a:p>
                    <a:pPr lvl="0" algn="ctr">
                      <a:defRPr/>
                    </a:pPr>
                    <a:r>
                      <a:rPr lang="zh-CN" altLang="en-US" sz="665" dirty="0">
                        <a:solidFill>
                          <a:prstClr val="black"/>
                        </a:solidFill>
                        <a:latin typeface="微软雅黑" panose="020B0503020204020204" charset="-122"/>
                        <a:ea typeface="微软雅黑" panose="020B0503020204020204" charset="-122"/>
                        <a:cs typeface="OPPOSans M" panose="00020600040101010101" pitchFamily="18" charset="-122"/>
                      </a:rPr>
                      <a:t>同比</a:t>
                    </a:r>
                    <a:r>
                      <a:rPr lang="zh-CN" altLang="en-US" sz="665" dirty="0">
                        <a:solidFill>
                          <a:prstClr val="black"/>
                        </a:solidFill>
                        <a:latin typeface="微软雅黑" panose="020B0503020204020204" charset="-122"/>
                        <a:ea typeface="微软雅黑" panose="020B0503020204020204" charset="-122"/>
                        <a:cs typeface="OPPOSans M" panose="00020600040101010101" pitchFamily="18" charset="-122"/>
                      </a:rPr>
                      <a:t>增加</a:t>
                    </a:r>
                    <a:endParaRPr lang="zh-CN" altLang="en-US" sz="665" dirty="0">
                      <a:solidFill>
                        <a:prstClr val="black"/>
                      </a:solidFill>
                      <a:latin typeface="微软雅黑" panose="020B0503020204020204" charset="-122"/>
                      <a:ea typeface="微软雅黑" panose="020B0503020204020204" charset="-122"/>
                      <a:cs typeface="OPPOSans M" panose="00020600040101010101" pitchFamily="18" charset="-122"/>
                    </a:endParaRPr>
                  </a:p>
                </p:txBody>
              </p:sp>
              <p:sp>
                <p:nvSpPr>
                  <p:cNvPr id="46" name="知鱼PPT3-20"/>
                  <p:cNvSpPr txBox="1"/>
                  <p:nvPr/>
                </p:nvSpPr>
                <p:spPr>
                  <a:xfrm>
                    <a:off x="11723825" y="4478238"/>
                    <a:ext cx="640262" cy="179068"/>
                  </a:xfrm>
                  <a:prstGeom prst="rect">
                    <a:avLst/>
                  </a:prstGeom>
                  <a:noFill/>
                  <a:effectLst/>
                </p:spPr>
                <p:txBody>
                  <a:bodyPr wrap="none" lIns="101135" tIns="50568" rIns="101135" bIns="50568">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500" b="0" i="0" u="none" strike="noStrike" kern="1200" cap="none" spc="0" normalizeH="0" baseline="0" noProof="0" dirty="0">
                        <a:ln>
                          <a:noFill/>
                        </a:ln>
                        <a:solidFill>
                          <a:prstClr val="black">
                            <a:alpha val="50000"/>
                          </a:prstClr>
                        </a:solidFill>
                        <a:effectLst/>
                        <a:uLnTx/>
                        <a:uFillTx/>
                        <a:latin typeface="微软雅黑" panose="020B0503020204020204" charset="-122"/>
                        <a:ea typeface="微软雅黑" panose="020B0503020204020204" charset="-122"/>
                        <a:cs typeface="OPPOSans M" panose="00020600040101010101" pitchFamily="18" charset="-122"/>
                      </a:rPr>
                      <a:t>PRODUCTION</a:t>
                    </a:r>
                    <a:endParaRPr kumimoji="0" lang="en-US" altLang="zh-CN" sz="500" b="0" i="0" u="none" strike="noStrike" kern="1200" cap="none" spc="0" normalizeH="0" baseline="0" noProof="0" dirty="0">
                      <a:ln>
                        <a:noFill/>
                      </a:ln>
                      <a:solidFill>
                        <a:prstClr val="black">
                          <a:alpha val="50000"/>
                        </a:prstClr>
                      </a:solidFill>
                      <a:effectLst/>
                      <a:uLnTx/>
                      <a:uFillTx/>
                      <a:latin typeface="微软雅黑" panose="020B0503020204020204" charset="-122"/>
                      <a:ea typeface="微软雅黑" panose="020B0503020204020204" charset="-122"/>
                      <a:cs typeface="OPPOSans M" panose="00020600040101010101" pitchFamily="18" charset="-122"/>
                    </a:endParaRPr>
                  </a:p>
                </p:txBody>
              </p:sp>
            </p:grpSp>
          </p:grpSp>
        </p:grpSp>
        <p:grpSp>
          <p:nvGrpSpPr>
            <p:cNvPr id="13" name="组合 12"/>
            <p:cNvGrpSpPr/>
            <p:nvPr/>
          </p:nvGrpSpPr>
          <p:grpSpPr>
            <a:xfrm>
              <a:off x="545098" y="1074911"/>
              <a:ext cx="4351080" cy="3266644"/>
              <a:chOff x="545098" y="1074911"/>
              <a:chExt cx="4351080" cy="3266644"/>
            </a:xfrm>
          </p:grpSpPr>
          <p:grpSp>
            <p:nvGrpSpPr>
              <p:cNvPr id="24" name="组合 23"/>
              <p:cNvGrpSpPr/>
              <p:nvPr/>
            </p:nvGrpSpPr>
            <p:grpSpPr>
              <a:xfrm>
                <a:off x="545098" y="1074911"/>
                <a:ext cx="4351080" cy="902914"/>
                <a:chOff x="545098" y="1320984"/>
                <a:chExt cx="4351080" cy="902914"/>
              </a:xfrm>
            </p:grpSpPr>
            <p:sp>
              <p:nvSpPr>
                <p:cNvPr id="36" name="知鱼PPT3-21"/>
                <p:cNvSpPr/>
                <p:nvPr/>
              </p:nvSpPr>
              <p:spPr>
                <a:xfrm>
                  <a:off x="556528" y="1854566"/>
                  <a:ext cx="4339650" cy="369332"/>
                </a:xfrm>
                <a:prstGeom prst="rect">
                  <a:avLst/>
                </a:prstGeom>
              </p:spPr>
              <p:txBody>
                <a:bodyPr wrap="none">
                  <a:spAutoFit/>
                </a:bodyPr>
                <a:lstStyle/>
                <a:p>
                  <a:pPr lvl="0">
                    <a:defRPr/>
                  </a:pPr>
                  <a:r>
                    <a:rPr lang="zh-CN" altLang="en-US" dirty="0">
                      <a:solidFill>
                        <a:prstClr val="black"/>
                      </a:solidFill>
                      <a:latin typeface="微软雅黑" panose="020B0503020204020204" charset="-122"/>
                      <a:ea typeface="微软雅黑" panose="020B0503020204020204" charset="-122"/>
                      <a:cs typeface="OPPOSans M" panose="00020600040101010101" pitchFamily="18" charset="-122"/>
                      <a:sym typeface="OPPOSans M" panose="00020600040101010101" pitchFamily="18" charset="-122"/>
                    </a:rPr>
                    <a:t>可酌情增减文字以便观者准确的理解信息</a:t>
                  </a:r>
                  <a:endParaRPr lang="zh-CN" altLang="en-US" dirty="0">
                    <a:solidFill>
                      <a:prstClr val="black"/>
                    </a:solidFill>
                    <a:latin typeface="微软雅黑" panose="020B0503020204020204" charset="-122"/>
                    <a:ea typeface="微软雅黑" panose="020B0503020204020204" charset="-122"/>
                    <a:cs typeface="OPPOSans M" panose="00020600040101010101" pitchFamily="18" charset="-122"/>
                    <a:sym typeface="OPPOSans M" panose="00020600040101010101" pitchFamily="18" charset="-122"/>
                  </a:endParaRPr>
                </a:p>
              </p:txBody>
            </p:sp>
            <p:sp>
              <p:nvSpPr>
                <p:cNvPr id="37" name="知鱼PPT3-22"/>
                <p:cNvSpPr/>
                <p:nvPr/>
              </p:nvSpPr>
              <p:spPr>
                <a:xfrm>
                  <a:off x="545098" y="1320984"/>
                  <a:ext cx="2316480" cy="521970"/>
                </a:xfrm>
                <a:prstGeom prst="rect">
                  <a:avLst/>
                </a:prstGeom>
                <a:noFill/>
              </p:spPr>
              <p:txBody>
                <a:bodyPr wrap="none" rtlCol="0">
                  <a:spAutoFit/>
                </a:bodyPr>
                <a:lstStyle/>
                <a:p>
                  <a:pPr lvl="0">
                    <a:defRPr/>
                  </a:pPr>
                  <a:r>
                    <a:rPr lang="zh-CN" altLang="en-US" sz="2800" b="1" dirty="0">
                      <a:gradFill>
                        <a:gsLst>
                          <a:gs pos="0">
                            <a:srgbClr val="C91520"/>
                          </a:gs>
                          <a:gs pos="85000">
                            <a:srgbClr val="C91520"/>
                          </a:gs>
                        </a:gsLst>
                        <a:lin ang="5400000" scaled="1"/>
                      </a:gradFill>
                      <a:latin typeface="微软雅黑" panose="020B0503020204020204" charset="-122"/>
                      <a:ea typeface="微软雅黑" panose="020B0503020204020204" charset="-122"/>
                      <a:cs typeface="OPPOSans M" panose="00020600040101010101" pitchFamily="18" charset="-122"/>
                    </a:rPr>
                    <a:t>添加标题文本</a:t>
                  </a:r>
                  <a:endParaRPr lang="zh-CN" altLang="en-US" sz="2800" b="1" dirty="0">
                    <a:gradFill>
                      <a:gsLst>
                        <a:gs pos="0">
                          <a:srgbClr val="C91520"/>
                        </a:gs>
                        <a:gs pos="85000">
                          <a:srgbClr val="C91520"/>
                        </a:gs>
                      </a:gsLst>
                      <a:lin ang="5400000" scaled="1"/>
                    </a:gradFill>
                    <a:latin typeface="微软雅黑" panose="020B0503020204020204" charset="-122"/>
                    <a:ea typeface="微软雅黑" panose="020B0503020204020204" charset="-122"/>
                    <a:cs typeface="OPPOSans M" panose="00020600040101010101" pitchFamily="18" charset="-122"/>
                  </a:endParaRPr>
                </a:p>
              </p:txBody>
            </p:sp>
          </p:grpSp>
          <p:sp>
            <p:nvSpPr>
              <p:cNvPr id="25" name="知鱼PPT3-23"/>
              <p:cNvSpPr/>
              <p:nvPr/>
            </p:nvSpPr>
            <p:spPr>
              <a:xfrm>
                <a:off x="548184" y="3502658"/>
                <a:ext cx="4319232" cy="838897"/>
              </a:xfrm>
              <a:prstGeom prst="rect">
                <a:avLst/>
              </a:prstGeom>
              <a:noFill/>
              <a:ln>
                <a:noFill/>
              </a:ln>
              <a:effectLst/>
            </p:spPr>
            <p:txBody>
              <a:bodyPr wrap="square" lIns="89611" tIns="44806" rIns="89611" bIns="44806" rtlCol="0">
                <a:spAutoFit/>
              </a:bodyPr>
              <a:lstStyle/>
              <a:p>
                <a:pPr lvl="0">
                  <a:lnSpc>
                    <a:spcPct val="130000"/>
                  </a:lnSpc>
                  <a:defRPr/>
                </a:pPr>
                <a:r>
                  <a:rPr lang="zh-CN" altLang="en-US" sz="1275" dirty="0">
                    <a:solidFill>
                      <a:prstClr val="black"/>
                    </a:solidFill>
                    <a:latin typeface="微软雅黑" panose="020B0503020204020204" charset="-122"/>
                    <a:ea typeface="微软雅黑" panose="020B0503020204020204" charset="-122"/>
                    <a:cs typeface="OPPOSans M" panose="00020600040101010101" pitchFamily="18" charset="-122"/>
                    <a:sym typeface="OPPOSans M" panose="00020600040101010101" pitchFamily="18" charset="-122"/>
                  </a:rPr>
                  <a:t>单击此处输入你的正文，文字是您思想的提炼，为了以后演示发布的良好效果，请尽量言简意赅的阐述观点；根据需要可酌情增减文字。</a:t>
                </a:r>
                <a:endParaRPr lang="zh-CN" altLang="en-US" sz="1275" dirty="0">
                  <a:solidFill>
                    <a:prstClr val="black"/>
                  </a:solidFill>
                  <a:latin typeface="微软雅黑" panose="020B0503020204020204" charset="-122"/>
                  <a:ea typeface="微软雅黑" panose="020B0503020204020204" charset="-122"/>
                  <a:cs typeface="OPPOSans M" panose="00020600040101010101" pitchFamily="18" charset="-122"/>
                  <a:sym typeface="OPPOSans M" panose="00020600040101010101" pitchFamily="18" charset="-122"/>
                </a:endParaRPr>
              </a:p>
            </p:txBody>
          </p:sp>
          <p:sp>
            <p:nvSpPr>
              <p:cNvPr id="26" name="知鱼PPT3-24"/>
              <p:cNvSpPr/>
              <p:nvPr/>
            </p:nvSpPr>
            <p:spPr>
              <a:xfrm flipH="1">
                <a:off x="626528" y="3191565"/>
                <a:ext cx="4150260" cy="158402"/>
              </a:xfrm>
              <a:custGeom>
                <a:avLst/>
                <a:gdLst>
                  <a:gd name="connsiteX0" fmla="*/ 0 w 3686175"/>
                  <a:gd name="connsiteY0" fmla="*/ 0 h 257175"/>
                  <a:gd name="connsiteX1" fmla="*/ 495300 w 3686175"/>
                  <a:gd name="connsiteY1" fmla="*/ 0 h 257175"/>
                  <a:gd name="connsiteX2" fmla="*/ 495300 w 3686175"/>
                  <a:gd name="connsiteY2" fmla="*/ 257175 h 257175"/>
                  <a:gd name="connsiteX3" fmla="*/ 752475 w 3686175"/>
                  <a:gd name="connsiteY3" fmla="*/ 0 h 257175"/>
                  <a:gd name="connsiteX4" fmla="*/ 3686175 w 3686175"/>
                  <a:gd name="connsiteY4" fmla="*/ 0 h 257175"/>
                  <a:gd name="connsiteX0-1" fmla="*/ 0 w 3686175"/>
                  <a:gd name="connsiteY0-2" fmla="*/ 0 h 257175"/>
                  <a:gd name="connsiteX1-3" fmla="*/ 495300 w 3686175"/>
                  <a:gd name="connsiteY1-4" fmla="*/ 0 h 257175"/>
                  <a:gd name="connsiteX2-5" fmla="*/ 495300 w 3686175"/>
                  <a:gd name="connsiteY2-6" fmla="*/ 257175 h 257175"/>
                  <a:gd name="connsiteX3-7" fmla="*/ 673932 w 3686175"/>
                  <a:gd name="connsiteY3-8" fmla="*/ 4762 h 257175"/>
                  <a:gd name="connsiteX4-9" fmla="*/ 3686175 w 3686175"/>
                  <a:gd name="connsiteY4-10" fmla="*/ 0 h 257175"/>
                  <a:gd name="connsiteX0-11" fmla="*/ 0 w 3686175"/>
                  <a:gd name="connsiteY0-12" fmla="*/ 0 h 257175"/>
                  <a:gd name="connsiteX1-13" fmla="*/ 495300 w 3686175"/>
                  <a:gd name="connsiteY1-14" fmla="*/ 0 h 257175"/>
                  <a:gd name="connsiteX2-15" fmla="*/ 495300 w 3686175"/>
                  <a:gd name="connsiteY2-16" fmla="*/ 257175 h 257175"/>
                  <a:gd name="connsiteX3-17" fmla="*/ 619190 w 3686175"/>
                  <a:gd name="connsiteY3-18" fmla="*/ 8876 h 257175"/>
                  <a:gd name="connsiteX4-19" fmla="*/ 3686175 w 3686175"/>
                  <a:gd name="connsiteY4-20" fmla="*/ 0 h 257175"/>
                  <a:gd name="connsiteX0-21" fmla="*/ 0 w 3686175"/>
                  <a:gd name="connsiteY0-22" fmla="*/ 0 h 257175"/>
                  <a:gd name="connsiteX1-23" fmla="*/ 495300 w 3686175"/>
                  <a:gd name="connsiteY1-24" fmla="*/ 0 h 257175"/>
                  <a:gd name="connsiteX2-25" fmla="*/ 495300 w 3686175"/>
                  <a:gd name="connsiteY2-26" fmla="*/ 257175 h 257175"/>
                  <a:gd name="connsiteX3-27" fmla="*/ 644895 w 3686175"/>
                  <a:gd name="connsiteY3-28" fmla="*/ 8876 h 257175"/>
                  <a:gd name="connsiteX4-29" fmla="*/ 3686175 w 3686175"/>
                  <a:gd name="connsiteY4-30" fmla="*/ 0 h 257175"/>
                  <a:gd name="connsiteX0-31" fmla="*/ 0 w 3686175"/>
                  <a:gd name="connsiteY0-32" fmla="*/ 999 h 258174"/>
                  <a:gd name="connsiteX1-33" fmla="*/ 495300 w 3686175"/>
                  <a:gd name="connsiteY1-34" fmla="*/ 999 h 258174"/>
                  <a:gd name="connsiteX2-35" fmla="*/ 495300 w 3686175"/>
                  <a:gd name="connsiteY2-36" fmla="*/ 258174 h 258174"/>
                  <a:gd name="connsiteX3-37" fmla="*/ 647751 w 3686175"/>
                  <a:gd name="connsiteY3-38" fmla="*/ 0 h 258174"/>
                  <a:gd name="connsiteX4-39" fmla="*/ 3686175 w 3686175"/>
                  <a:gd name="connsiteY4-40" fmla="*/ 999 h 258174"/>
                  <a:gd name="connsiteX0-41" fmla="*/ 0 w 3214913"/>
                  <a:gd name="connsiteY0-42" fmla="*/ 8229 h 265404"/>
                  <a:gd name="connsiteX1-43" fmla="*/ 495300 w 3214913"/>
                  <a:gd name="connsiteY1-44" fmla="*/ 8229 h 265404"/>
                  <a:gd name="connsiteX2-45" fmla="*/ 495300 w 3214913"/>
                  <a:gd name="connsiteY2-46" fmla="*/ 265404 h 265404"/>
                  <a:gd name="connsiteX3-47" fmla="*/ 647751 w 3214913"/>
                  <a:gd name="connsiteY3-48" fmla="*/ 7230 h 265404"/>
                  <a:gd name="connsiteX4-49" fmla="*/ 3214913 w 3214913"/>
                  <a:gd name="connsiteY4-50" fmla="*/ 0 h 265404"/>
                  <a:gd name="connsiteX0-51" fmla="*/ 0 w 4771506"/>
                  <a:gd name="connsiteY0-52" fmla="*/ 16459 h 265404"/>
                  <a:gd name="connsiteX1-53" fmla="*/ 2051893 w 4771506"/>
                  <a:gd name="connsiteY1-54" fmla="*/ 8229 h 265404"/>
                  <a:gd name="connsiteX2-55" fmla="*/ 2051893 w 4771506"/>
                  <a:gd name="connsiteY2-56" fmla="*/ 265404 h 265404"/>
                  <a:gd name="connsiteX3-57" fmla="*/ 2204344 w 4771506"/>
                  <a:gd name="connsiteY3-58" fmla="*/ 7230 h 265404"/>
                  <a:gd name="connsiteX4-59" fmla="*/ 4771506 w 4771506"/>
                  <a:gd name="connsiteY4-60" fmla="*/ 0 h 265404"/>
                  <a:gd name="connsiteX0-61" fmla="*/ 0 w 2776972"/>
                  <a:gd name="connsiteY0-62" fmla="*/ 9229 h 258174"/>
                  <a:gd name="connsiteX1-63" fmla="*/ 2051893 w 2776972"/>
                  <a:gd name="connsiteY1-64" fmla="*/ 999 h 258174"/>
                  <a:gd name="connsiteX2-65" fmla="*/ 2051893 w 2776972"/>
                  <a:gd name="connsiteY2-66" fmla="*/ 258174 h 258174"/>
                  <a:gd name="connsiteX3-67" fmla="*/ 2204344 w 2776972"/>
                  <a:gd name="connsiteY3-68" fmla="*/ 0 h 258174"/>
                  <a:gd name="connsiteX4-69" fmla="*/ 2776972 w 2776972"/>
                  <a:gd name="connsiteY4-70" fmla="*/ 1000 h 258174"/>
                  <a:gd name="connsiteX0-71" fmla="*/ 0 w 2776972"/>
                  <a:gd name="connsiteY0-72" fmla="*/ 9229 h 175878"/>
                  <a:gd name="connsiteX1-73" fmla="*/ 2051893 w 2776972"/>
                  <a:gd name="connsiteY1-74" fmla="*/ 999 h 175878"/>
                  <a:gd name="connsiteX2-75" fmla="*/ 2042373 w 2776972"/>
                  <a:gd name="connsiteY2-76" fmla="*/ 175878 h 175878"/>
                  <a:gd name="connsiteX3-77" fmla="*/ 2204344 w 2776972"/>
                  <a:gd name="connsiteY3-78" fmla="*/ 0 h 175878"/>
                  <a:gd name="connsiteX4-79" fmla="*/ 2776972 w 2776972"/>
                  <a:gd name="connsiteY4-80" fmla="*/ 1000 h 175878"/>
                  <a:gd name="connsiteX0-81" fmla="*/ 0 w 3019743"/>
                  <a:gd name="connsiteY0-82" fmla="*/ 9229 h 175878"/>
                  <a:gd name="connsiteX1-83" fmla="*/ 2051893 w 3019743"/>
                  <a:gd name="connsiteY1-84" fmla="*/ 999 h 175878"/>
                  <a:gd name="connsiteX2-85" fmla="*/ 2042373 w 3019743"/>
                  <a:gd name="connsiteY2-86" fmla="*/ 175878 h 175878"/>
                  <a:gd name="connsiteX3-87" fmla="*/ 2204344 w 3019743"/>
                  <a:gd name="connsiteY3-88" fmla="*/ 0 h 175878"/>
                  <a:gd name="connsiteX4-89" fmla="*/ 3019743 w 3019743"/>
                  <a:gd name="connsiteY4-90" fmla="*/ 9230 h 175878"/>
                  <a:gd name="connsiteX0-91" fmla="*/ 0 w 3053065"/>
                  <a:gd name="connsiteY0-92" fmla="*/ 24688 h 191337"/>
                  <a:gd name="connsiteX1-93" fmla="*/ 2051893 w 3053065"/>
                  <a:gd name="connsiteY1-94" fmla="*/ 16458 h 191337"/>
                  <a:gd name="connsiteX2-95" fmla="*/ 2042373 w 3053065"/>
                  <a:gd name="connsiteY2-96" fmla="*/ 191337 h 191337"/>
                  <a:gd name="connsiteX3-97" fmla="*/ 2204344 w 3053065"/>
                  <a:gd name="connsiteY3-98" fmla="*/ 15459 h 191337"/>
                  <a:gd name="connsiteX4-99" fmla="*/ 3053065 w 3053065"/>
                  <a:gd name="connsiteY4-100" fmla="*/ 0 h 191337"/>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3053065" h="191337">
                    <a:moveTo>
                      <a:pt x="0" y="24688"/>
                    </a:moveTo>
                    <a:lnTo>
                      <a:pt x="2051893" y="16458"/>
                    </a:lnTo>
                    <a:lnTo>
                      <a:pt x="2042373" y="191337"/>
                    </a:lnTo>
                    <a:lnTo>
                      <a:pt x="2204344" y="15459"/>
                    </a:lnTo>
                    <a:lnTo>
                      <a:pt x="3053065" y="0"/>
                    </a:lnTo>
                  </a:path>
                </a:pathLst>
              </a:custGeom>
              <a:noFill/>
              <a:ln>
                <a:gradFill flip="none" rotWithShape="1">
                  <a:gsLst>
                    <a:gs pos="0">
                      <a:schemeClr val="accent1"/>
                    </a:gs>
                    <a:gs pos="100000">
                      <a:schemeClr val="accent1">
                        <a:lumMod val="80000"/>
                        <a:lumOff val="20000"/>
                      </a:schemeClr>
                    </a:gs>
                  </a:gsLst>
                  <a:lin ang="0" scaled="1"/>
                  <a:tileRect/>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prstClr val="white"/>
                  </a:solidFill>
                  <a:effectLst/>
                  <a:uLnTx/>
                  <a:uFillTx/>
                  <a:latin typeface="微软雅黑" panose="020B0503020204020204" charset="-122"/>
                  <a:ea typeface="微软雅黑" panose="020B0503020204020204" charset="-122"/>
                  <a:cs typeface="OPPOSans M" panose="00020600040101010101" pitchFamily="18" charset="-122"/>
                </a:endParaRPr>
              </a:p>
            </p:txBody>
          </p:sp>
          <p:grpSp>
            <p:nvGrpSpPr>
              <p:cNvPr id="27" name="组合 26"/>
              <p:cNvGrpSpPr/>
              <p:nvPr/>
            </p:nvGrpSpPr>
            <p:grpSpPr>
              <a:xfrm>
                <a:off x="626528" y="2143368"/>
                <a:ext cx="1078230" cy="348047"/>
                <a:chOff x="590968" y="2579941"/>
                <a:chExt cx="1078230" cy="348047"/>
              </a:xfrm>
            </p:grpSpPr>
            <p:sp>
              <p:nvSpPr>
                <p:cNvPr id="34" name="知鱼PPT3-25"/>
                <p:cNvSpPr/>
                <p:nvPr/>
              </p:nvSpPr>
              <p:spPr>
                <a:xfrm>
                  <a:off x="590968" y="2579941"/>
                  <a:ext cx="1078230" cy="348047"/>
                </a:xfrm>
                <a:prstGeom prst="roundRect">
                  <a:avLst>
                    <a:gd name="adj" fmla="val 50000"/>
                  </a:avLst>
                </a:prstGeom>
                <a:gradFill>
                  <a:gsLst>
                    <a:gs pos="100000">
                      <a:schemeClr val="accent1">
                        <a:lumMod val="90000"/>
                      </a:schemeClr>
                    </a:gs>
                    <a:gs pos="0">
                      <a:schemeClr val="accent1"/>
                    </a:gs>
                  </a:gsLst>
                  <a:path path="circle">
                    <a:fillToRect l="100000" b="100000"/>
                  </a:path>
                </a:gradFill>
                <a:ln>
                  <a:noFill/>
                </a:ln>
                <a:effectLst>
                  <a:outerShdw blurRad="126949" dist="38085" dir="2700016" algn="tl" rotWithShape="0">
                    <a:schemeClr val="accent1">
                      <a:alpha val="2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lIns="91404" tIns="45701" rIns="91404" bIns="45701"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微软雅黑" panose="020B0503020204020204" charset="-122"/>
                    <a:ea typeface="微软雅黑" panose="020B0503020204020204" charset="-122"/>
                    <a:cs typeface="OPPOSans M" panose="00020600040101010101" pitchFamily="18" charset="-122"/>
                  </a:endParaRPr>
                </a:p>
              </p:txBody>
            </p:sp>
            <p:sp>
              <p:nvSpPr>
                <p:cNvPr id="35" name="知鱼PPT3-26"/>
                <p:cNvSpPr txBox="1"/>
                <p:nvPr>
                  <p:custDataLst>
                    <p:tags r:id="rId17"/>
                  </p:custDataLst>
                </p:nvPr>
              </p:nvSpPr>
              <p:spPr>
                <a:xfrm>
                  <a:off x="771011" y="2646242"/>
                  <a:ext cx="718146" cy="215444"/>
                </a:xfrm>
                <a:prstGeom prst="rect">
                  <a:avLst/>
                </a:prstGeom>
                <a:noFill/>
                <a:effectLst/>
              </p:spPr>
              <p:txBody>
                <a:bodyPr wrap="none" lIns="0" tIns="0" rIns="0" bIns="0">
                  <a:spAutoFit/>
                </a:bodyPr>
                <a:lstStyle>
                  <a:defPPr>
                    <a:defRPr lang="zh-CN"/>
                  </a:defPPr>
                  <a:lvl1pPr marR="0" lvl="0" indent="0" algn="ctr" fontAlgn="auto">
                    <a:lnSpc>
                      <a:spcPct val="100000"/>
                    </a:lnSpc>
                    <a:spcBef>
                      <a:spcPts val="0"/>
                    </a:spcBef>
                    <a:spcAft>
                      <a:spcPts val="0"/>
                    </a:spcAft>
                    <a:buClrTx/>
                    <a:buSzTx/>
                    <a:buFontTx/>
                    <a:buNone/>
                    <a:defRPr kumimoji="0" b="0" i="0" u="none" strike="noStrike" cap="none" spc="0" normalizeH="0" baseline="0">
                      <a:ln>
                        <a:noFill/>
                      </a:ln>
                      <a:gradFill>
                        <a:gsLst>
                          <a:gs pos="0">
                            <a:prstClr val="white"/>
                          </a:gs>
                          <a:gs pos="100000">
                            <a:srgbClr val="FF9933"/>
                          </a:gs>
                        </a:gsLst>
                        <a:lin ang="5400000" scaled="1"/>
                      </a:gradFill>
                      <a:effectLst>
                        <a:outerShdw blurRad="39173" dist="39173" dir="2700000" algn="tl">
                          <a:srgbClr val="000000">
                            <a:alpha val="30000"/>
                          </a:srgbClr>
                        </a:outerShdw>
                      </a:effectLst>
                      <a:uLnTx/>
                      <a:uFillTx/>
                      <a:latin typeface="Bebas" pitchFamily="50" charset="0"/>
                      <a:ea typeface="+mj-ea"/>
                    </a:defRPr>
                  </a:lvl1p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1400" b="0" i="0" u="none" strike="noStrike" kern="1200" cap="none" spc="0" normalizeH="0" baseline="0" noProof="0" dirty="0">
                      <a:ln>
                        <a:noFill/>
                      </a:ln>
                      <a:gradFill>
                        <a:gsLst>
                          <a:gs pos="0">
                            <a:prstClr val="white"/>
                          </a:gs>
                          <a:gs pos="100000">
                            <a:srgbClr val="FF9933"/>
                          </a:gs>
                        </a:gsLst>
                        <a:lin ang="5400000" scaled="1"/>
                      </a:gradFill>
                      <a:effectLst>
                        <a:outerShdw blurRad="38390" dist="38390" dir="2699985" algn="tl">
                          <a:srgbClr val="000000">
                            <a:alpha val="30000"/>
                          </a:srgbClr>
                        </a:outerShdw>
                      </a:effectLst>
                      <a:uLnTx/>
                      <a:uFillTx/>
                      <a:latin typeface="微软雅黑" panose="020B0503020204020204" charset="-122"/>
                      <a:ea typeface="微软雅黑" panose="020B0503020204020204" charset="-122"/>
                      <a:cs typeface="OPPOSans H" panose="00020600040101010101" pitchFamily="18" charset="-122"/>
                    </a:rPr>
                    <a:t>添加标题</a:t>
                  </a:r>
                  <a:endParaRPr kumimoji="0" lang="zh-CN" altLang="en-US" sz="1400" b="0" i="0" u="none" strike="noStrike" kern="1200" cap="none" spc="0" normalizeH="0" baseline="0" noProof="0" dirty="0">
                    <a:ln>
                      <a:noFill/>
                    </a:ln>
                    <a:gradFill>
                      <a:gsLst>
                        <a:gs pos="0">
                          <a:prstClr val="white"/>
                        </a:gs>
                        <a:gs pos="100000">
                          <a:srgbClr val="FF9933"/>
                        </a:gs>
                      </a:gsLst>
                      <a:lin ang="5400000" scaled="1"/>
                    </a:gradFill>
                    <a:effectLst>
                      <a:outerShdw blurRad="38390" dist="38390" dir="2699985" algn="tl">
                        <a:srgbClr val="000000">
                          <a:alpha val="30000"/>
                        </a:srgbClr>
                      </a:outerShdw>
                    </a:effectLst>
                    <a:uLnTx/>
                    <a:uFillTx/>
                    <a:latin typeface="微软雅黑" panose="020B0503020204020204" charset="-122"/>
                    <a:ea typeface="微软雅黑" panose="020B0503020204020204" charset="-122"/>
                    <a:cs typeface="OPPOSans H" panose="00020600040101010101" pitchFamily="18" charset="-122"/>
                  </a:endParaRPr>
                </a:p>
              </p:txBody>
            </p:sp>
          </p:grpSp>
          <p:grpSp>
            <p:nvGrpSpPr>
              <p:cNvPr id="28" name="组合 27"/>
              <p:cNvGrpSpPr/>
              <p:nvPr/>
            </p:nvGrpSpPr>
            <p:grpSpPr>
              <a:xfrm>
                <a:off x="626528" y="2606845"/>
                <a:ext cx="1078230" cy="348047"/>
                <a:chOff x="590968" y="2579941"/>
                <a:chExt cx="1078230" cy="348047"/>
              </a:xfrm>
            </p:grpSpPr>
            <p:sp>
              <p:nvSpPr>
                <p:cNvPr id="32" name="知鱼PPT3-27"/>
                <p:cNvSpPr/>
                <p:nvPr/>
              </p:nvSpPr>
              <p:spPr>
                <a:xfrm>
                  <a:off x="590968" y="2579941"/>
                  <a:ext cx="1078230" cy="348047"/>
                </a:xfrm>
                <a:prstGeom prst="roundRect">
                  <a:avLst>
                    <a:gd name="adj" fmla="val 50000"/>
                  </a:avLst>
                </a:prstGeom>
                <a:gradFill>
                  <a:gsLst>
                    <a:gs pos="100000">
                      <a:schemeClr val="accent1">
                        <a:lumMod val="90000"/>
                      </a:schemeClr>
                    </a:gs>
                    <a:gs pos="0">
                      <a:schemeClr val="accent1"/>
                    </a:gs>
                  </a:gsLst>
                  <a:path path="circle">
                    <a:fillToRect l="100000" b="100000"/>
                  </a:path>
                </a:gradFill>
                <a:ln>
                  <a:noFill/>
                </a:ln>
                <a:effectLst>
                  <a:outerShdw blurRad="126949" dist="38085" dir="2700016" algn="tl" rotWithShape="0">
                    <a:schemeClr val="accent1">
                      <a:alpha val="2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lIns="91404" tIns="45701" rIns="91404" bIns="45701"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微软雅黑" panose="020B0503020204020204" charset="-122"/>
                    <a:ea typeface="微软雅黑" panose="020B0503020204020204" charset="-122"/>
                    <a:cs typeface="OPPOSans M" panose="00020600040101010101" pitchFamily="18" charset="-122"/>
                  </a:endParaRPr>
                </a:p>
              </p:txBody>
            </p:sp>
            <p:sp>
              <p:nvSpPr>
                <p:cNvPr id="33" name="知鱼PPT3-28"/>
                <p:cNvSpPr txBox="1"/>
                <p:nvPr>
                  <p:custDataLst>
                    <p:tags r:id="rId18"/>
                  </p:custDataLst>
                </p:nvPr>
              </p:nvSpPr>
              <p:spPr>
                <a:xfrm>
                  <a:off x="771011" y="2646242"/>
                  <a:ext cx="718145" cy="215444"/>
                </a:xfrm>
                <a:prstGeom prst="rect">
                  <a:avLst/>
                </a:prstGeom>
                <a:noFill/>
                <a:effectLst/>
              </p:spPr>
              <p:txBody>
                <a:bodyPr wrap="none" lIns="0" tIns="0" rIns="0" bIns="0">
                  <a:spAutoFit/>
                </a:bodyPr>
                <a:lstStyle>
                  <a:defPPr>
                    <a:defRPr lang="zh-CN"/>
                  </a:defPPr>
                  <a:lvl1pPr marR="0" lvl="0" indent="0" algn="ctr" fontAlgn="auto">
                    <a:lnSpc>
                      <a:spcPct val="100000"/>
                    </a:lnSpc>
                    <a:spcBef>
                      <a:spcPts val="0"/>
                    </a:spcBef>
                    <a:spcAft>
                      <a:spcPts val="0"/>
                    </a:spcAft>
                    <a:buClrTx/>
                    <a:buSzTx/>
                    <a:buFontTx/>
                    <a:buNone/>
                    <a:defRPr kumimoji="0" b="0" i="0" u="none" strike="noStrike" cap="none" spc="0" normalizeH="0" baseline="0">
                      <a:ln>
                        <a:noFill/>
                      </a:ln>
                      <a:gradFill>
                        <a:gsLst>
                          <a:gs pos="0">
                            <a:prstClr val="white"/>
                          </a:gs>
                          <a:gs pos="100000">
                            <a:srgbClr val="FF9933"/>
                          </a:gs>
                        </a:gsLst>
                        <a:lin ang="5400000" scaled="1"/>
                      </a:gradFill>
                      <a:effectLst>
                        <a:outerShdw blurRad="39173" dist="39173" dir="2700000" algn="tl">
                          <a:srgbClr val="000000">
                            <a:alpha val="30000"/>
                          </a:srgbClr>
                        </a:outerShdw>
                      </a:effectLst>
                      <a:uLnTx/>
                      <a:uFillTx/>
                      <a:latin typeface="Bebas" pitchFamily="50" charset="0"/>
                      <a:ea typeface="+mj-ea"/>
                    </a:defRPr>
                  </a:lvl1pPr>
                </a:lstStyle>
                <a:p>
                  <a:pPr lvl="0">
                    <a:defRPr/>
                  </a:pPr>
                  <a:r>
                    <a:rPr lang="zh-CN" altLang="en-US" sz="1400" dirty="0">
                      <a:effectLst>
                        <a:outerShdw blurRad="38390" dist="38390" dir="2699985" algn="tl">
                          <a:srgbClr val="000000">
                            <a:alpha val="30000"/>
                          </a:srgbClr>
                        </a:outerShdw>
                      </a:effectLst>
                      <a:latin typeface="微软雅黑" panose="020B0503020204020204" charset="-122"/>
                      <a:ea typeface="微软雅黑" panose="020B0503020204020204" charset="-122"/>
                      <a:cs typeface="OPPOSans H" panose="00020600040101010101" pitchFamily="18" charset="-122"/>
                    </a:rPr>
                    <a:t>添加标题</a:t>
                  </a:r>
                  <a:endParaRPr lang="zh-CN" altLang="en-US" sz="1400" dirty="0">
                    <a:effectLst>
                      <a:outerShdw blurRad="38390" dist="38390" dir="2699985" algn="tl">
                        <a:srgbClr val="000000">
                          <a:alpha val="30000"/>
                        </a:srgbClr>
                      </a:outerShdw>
                    </a:effectLst>
                    <a:latin typeface="微软雅黑" panose="020B0503020204020204" charset="-122"/>
                    <a:ea typeface="微软雅黑" panose="020B0503020204020204" charset="-122"/>
                    <a:cs typeface="OPPOSans H" panose="00020600040101010101" pitchFamily="18" charset="-122"/>
                  </a:endParaRPr>
                </a:p>
              </p:txBody>
            </p:sp>
          </p:grpSp>
          <p:sp>
            <p:nvSpPr>
              <p:cNvPr id="29" name="知鱼PPT3-29"/>
              <p:cNvSpPr/>
              <p:nvPr/>
            </p:nvSpPr>
            <p:spPr>
              <a:xfrm>
                <a:off x="1771997" y="2613444"/>
                <a:ext cx="2860675" cy="359410"/>
              </a:xfrm>
              <a:prstGeom prst="rect">
                <a:avLst/>
              </a:prstGeom>
              <a:noFill/>
              <a:ln>
                <a:noFill/>
              </a:ln>
              <a:effectLst/>
            </p:spPr>
            <p:txBody>
              <a:bodyPr wrap="none" lIns="89611" tIns="44806" rIns="89611" bIns="44806" rtlCol="0">
                <a:spAutoFit/>
              </a:bodyPr>
              <a:lstStyle/>
              <a:p>
                <a:pPr lvl="0">
                  <a:lnSpc>
                    <a:spcPct val="110000"/>
                  </a:lnSpc>
                  <a:defRPr/>
                </a:pPr>
                <a:r>
                  <a:rPr kumimoji="0" lang="en-US" altLang="zh-CN" sz="1600" b="1" i="0" u="none" strike="noStrike" kern="1200" cap="none" spc="0" normalizeH="0" baseline="0" noProof="0" dirty="0">
                    <a:ln>
                      <a:noFill/>
                    </a:ln>
                    <a:solidFill>
                      <a:srgbClr val="C91520"/>
                    </a:solidFill>
                    <a:effectLst/>
                    <a:uLnTx/>
                    <a:uFillTx/>
                    <a:latin typeface="微软雅黑" panose="020B0503020204020204" charset="-122"/>
                    <a:ea typeface="微软雅黑" panose="020B0503020204020204" charset="-122"/>
                    <a:cs typeface="微软雅黑" panose="020B0503020204020204" charset="-122"/>
                  </a:rPr>
                  <a:t>2. </a:t>
                </a:r>
                <a:r>
                  <a:rPr lang="zh-CN" altLang="en-US" sz="1600" dirty="0">
                    <a:solidFill>
                      <a:prstClr val="black"/>
                    </a:solidFill>
                    <a:latin typeface="微软雅黑" panose="020B0503020204020204" charset="-122"/>
                    <a:ea typeface="微软雅黑" panose="020B0503020204020204" charset="-122"/>
                    <a:cs typeface="微软雅黑" panose="020B0503020204020204" charset="-122"/>
                  </a:rPr>
                  <a:t>单击此处输入你的正文内容</a:t>
                </a:r>
                <a:endParaRPr kumimoji="0" lang="en-US" altLang="zh-CN" sz="1600" b="1" i="0" u="none" strike="noStrike" kern="1200" cap="none" spc="0" normalizeH="0" baseline="0" noProof="0" dirty="0">
                  <a:ln>
                    <a:noFill/>
                  </a:ln>
                  <a:solidFill>
                    <a:srgbClr val="C91520"/>
                  </a:solidFill>
                  <a:effectLst/>
                  <a:uLnTx/>
                  <a:uFillTx/>
                  <a:latin typeface="微软雅黑" panose="020B0503020204020204" charset="-122"/>
                  <a:ea typeface="微软雅黑" panose="020B0503020204020204" charset="-122"/>
                  <a:cs typeface="微软雅黑" panose="020B0503020204020204" charset="-122"/>
                </a:endParaRPr>
              </a:p>
            </p:txBody>
          </p:sp>
          <p:sp>
            <p:nvSpPr>
              <p:cNvPr id="30" name="知鱼PPT3-30"/>
              <p:cNvSpPr/>
              <p:nvPr/>
            </p:nvSpPr>
            <p:spPr>
              <a:xfrm>
                <a:off x="1771997" y="2156566"/>
                <a:ext cx="2860675" cy="359410"/>
              </a:xfrm>
              <a:prstGeom prst="rect">
                <a:avLst/>
              </a:prstGeom>
              <a:noFill/>
              <a:ln>
                <a:noFill/>
              </a:ln>
              <a:effectLst/>
            </p:spPr>
            <p:txBody>
              <a:bodyPr wrap="none" lIns="89611" tIns="44806" rIns="89611" bIns="44806" rtlCol="0">
                <a:spAutoFit/>
              </a:bodyPr>
              <a:lstStyle/>
              <a:p>
                <a:pPr lvl="0">
                  <a:lnSpc>
                    <a:spcPct val="110000"/>
                  </a:lnSpc>
                  <a:defRPr/>
                </a:pPr>
                <a:r>
                  <a:rPr kumimoji="0" lang="en-US" altLang="zh-CN" sz="1600" b="1" i="0" u="none" strike="noStrike" kern="1200" cap="none" spc="0" normalizeH="0" baseline="0" noProof="0" dirty="0">
                    <a:ln>
                      <a:noFill/>
                    </a:ln>
                    <a:solidFill>
                      <a:srgbClr val="C91520"/>
                    </a:solidFill>
                    <a:effectLst/>
                    <a:uLnTx/>
                    <a:uFillTx/>
                    <a:latin typeface="微软雅黑" panose="020B0503020204020204" charset="-122"/>
                    <a:ea typeface="微软雅黑" panose="020B0503020204020204" charset="-122"/>
                    <a:cs typeface="微软雅黑" panose="020B0503020204020204" charset="-122"/>
                  </a:rPr>
                  <a:t>1. </a:t>
                </a:r>
                <a:r>
                  <a:rPr lang="zh-CN" altLang="en-US" sz="1600" dirty="0">
                    <a:solidFill>
                      <a:prstClr val="black"/>
                    </a:solidFill>
                    <a:latin typeface="微软雅黑" panose="020B0503020204020204" charset="-122"/>
                    <a:ea typeface="微软雅黑" panose="020B0503020204020204" charset="-122"/>
                    <a:cs typeface="微软雅黑" panose="020B0503020204020204" charset="-122"/>
                  </a:rPr>
                  <a:t>单击此处输入你的正文内容</a:t>
                </a:r>
                <a:endParaRPr kumimoji="0" lang="zh-CN" altLang="en-US" sz="1600" b="0" i="0" u="none" strike="noStrike" kern="1200" cap="none" spc="0" normalizeH="0" baseline="0" noProof="0" dirty="0">
                  <a:ln>
                    <a:noFill/>
                  </a:ln>
                  <a:solidFill>
                    <a:prstClr val="black"/>
                  </a:solidFill>
                  <a:effectLst/>
                  <a:uLnTx/>
                  <a:uFillTx/>
                  <a:latin typeface="微软雅黑" panose="020B0503020204020204" charset="-122"/>
                  <a:ea typeface="微软雅黑" panose="020B0503020204020204" charset="-122"/>
                  <a:cs typeface="微软雅黑" panose="020B0503020204020204" charset="-122"/>
                </a:endParaRPr>
              </a:p>
            </p:txBody>
          </p:sp>
          <p:sp>
            <p:nvSpPr>
              <p:cNvPr id="31" name="知鱼PPT3-31"/>
              <p:cNvSpPr/>
              <p:nvPr/>
            </p:nvSpPr>
            <p:spPr>
              <a:xfrm>
                <a:off x="658047" y="1878129"/>
                <a:ext cx="4094203" cy="52093"/>
              </a:xfrm>
              <a:prstGeom prst="rect">
                <a:avLst/>
              </a:prstGeom>
              <a:gradFill flip="none" rotWithShape="1">
                <a:gsLst>
                  <a:gs pos="0">
                    <a:schemeClr val="accent1">
                      <a:alpha val="0"/>
                      <a:lumMod val="20000"/>
                      <a:lumOff val="80000"/>
                    </a:schemeClr>
                  </a:gs>
                  <a:gs pos="100000">
                    <a:schemeClr val="accent2">
                      <a:alpha val="20000"/>
                      <a:lumMod val="80000"/>
                      <a:lumOff val="20000"/>
                    </a:schemeClr>
                  </a:gs>
                </a:gsLst>
                <a:lin ang="0" scaled="1"/>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微软雅黑" panose="020B0503020204020204" charset="-122"/>
                  <a:ea typeface="微软雅黑" panose="020B0503020204020204" charset="-122"/>
                  <a:cs typeface="OPPOSans M" panose="00020600040101010101" pitchFamily="18" charset="-122"/>
                </a:endParaRPr>
              </a:p>
            </p:txBody>
          </p:sp>
        </p:grpSp>
        <p:cxnSp>
          <p:nvCxnSpPr>
            <p:cNvPr id="14" name="知鱼PPT3-32"/>
            <p:cNvCxnSpPr/>
            <p:nvPr/>
          </p:nvCxnSpPr>
          <p:spPr>
            <a:xfrm flipH="1">
              <a:off x="626528" y="6249167"/>
              <a:ext cx="4269650" cy="0"/>
            </a:xfrm>
            <a:prstGeom prst="line">
              <a:avLst/>
            </a:prstGeom>
            <a:ln w="12700">
              <a:gradFill flip="none" rotWithShape="1">
                <a:gsLst>
                  <a:gs pos="100000">
                    <a:schemeClr val="accent1"/>
                  </a:gs>
                  <a:gs pos="0">
                    <a:schemeClr val="accent1">
                      <a:alpha val="0"/>
                    </a:schemeClr>
                  </a:gs>
                </a:gsLst>
                <a:lin ang="0" scaled="1"/>
                <a:tileRect/>
              </a:gradFill>
            </a:ln>
          </p:spPr>
          <p:style>
            <a:lnRef idx="1">
              <a:schemeClr val="accent1"/>
            </a:lnRef>
            <a:fillRef idx="0">
              <a:schemeClr val="accent1"/>
            </a:fillRef>
            <a:effectRef idx="0">
              <a:schemeClr val="accent1"/>
            </a:effectRef>
            <a:fontRef idx="minor">
              <a:schemeClr val="tx1"/>
            </a:fontRef>
          </p:style>
        </p:cxnSp>
        <p:grpSp>
          <p:nvGrpSpPr>
            <p:cNvPr id="15" name="组合 14"/>
            <p:cNvGrpSpPr/>
            <p:nvPr>
              <p:custDataLst>
                <p:tags r:id="rId19"/>
              </p:custDataLst>
            </p:nvPr>
          </p:nvGrpSpPr>
          <p:grpSpPr>
            <a:xfrm>
              <a:off x="635722" y="4506262"/>
              <a:ext cx="4116527" cy="548932"/>
              <a:chOff x="-3215099" y="4982944"/>
              <a:chExt cx="3115914" cy="457179"/>
            </a:xfrm>
          </p:grpSpPr>
          <p:sp>
            <p:nvSpPr>
              <p:cNvPr id="18" name="知鱼PPT3-33"/>
              <p:cNvSpPr/>
              <p:nvPr>
                <p:custDataLst>
                  <p:tags r:id="rId20"/>
                </p:custDataLst>
              </p:nvPr>
            </p:nvSpPr>
            <p:spPr>
              <a:xfrm>
                <a:off x="-3215099" y="4982944"/>
                <a:ext cx="1150665" cy="201134"/>
              </a:xfrm>
              <a:prstGeom prst="roundRect">
                <a:avLst>
                  <a:gd name="adj" fmla="val 50000"/>
                </a:avLst>
              </a:prstGeom>
              <a:solidFill>
                <a:schemeClr val="bg1"/>
              </a:solidFill>
              <a:ln w="5668" cap="flat" cmpd="sng" algn="ctr">
                <a:gradFill>
                  <a:gsLst>
                    <a:gs pos="0">
                      <a:srgbClr val="E20827"/>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prstDash val="solid"/>
                <a:miter lim="800000"/>
              </a:ln>
              <a:effectLst>
                <a:outerShdw algn="ctr" rotWithShape="0">
                  <a:schemeClr val="accent2">
                    <a:alpha val="30000"/>
                  </a:schemeClr>
                </a:outerShdw>
              </a:effectLst>
            </p:spPr>
            <p:txBody>
              <a:bodyPr lIns="54407" tIns="27203" rIns="54407" bIns="27203" rtlCol="0" anchor="ctr"/>
              <a:lstStyle/>
              <a:p>
                <a:pPr lvl="0" algn="ctr">
                  <a:defRPr/>
                </a:pPr>
                <a:r>
                  <a:rPr lang="zh-CN" altLang="en-US" sz="900" kern="100" dirty="0">
                    <a:solidFill>
                      <a:prstClr val="black"/>
                    </a:solidFill>
                    <a:latin typeface="微软雅黑" panose="020B0503020204020204" charset="-122"/>
                    <a:ea typeface="微软雅黑" panose="020B0503020204020204" charset="-122"/>
                    <a:cs typeface="OPPOSans M" panose="00020600040101010101" pitchFamily="18" charset="-122"/>
                  </a:rPr>
                  <a:t>单击此处输入你的正文</a:t>
                </a:r>
                <a:endParaRPr kumimoji="0" lang="zh-CN" altLang="en-US" sz="900" b="0" i="0" u="none" strike="noStrike" kern="100" cap="none" spc="0" normalizeH="0" baseline="0" noProof="0" dirty="0">
                  <a:ln>
                    <a:noFill/>
                  </a:ln>
                  <a:solidFill>
                    <a:prstClr val="black"/>
                  </a:solidFill>
                  <a:effectLst/>
                  <a:uLnTx/>
                  <a:uFillTx/>
                  <a:latin typeface="微软雅黑" panose="020B0503020204020204" charset="-122"/>
                  <a:ea typeface="微软雅黑" panose="020B0503020204020204" charset="-122"/>
                  <a:cs typeface="OPPOSans M" panose="00020600040101010101" pitchFamily="18" charset="-122"/>
                </a:endParaRPr>
              </a:p>
            </p:txBody>
          </p:sp>
          <p:sp>
            <p:nvSpPr>
              <p:cNvPr id="19" name="知鱼PPT3-34"/>
              <p:cNvSpPr/>
              <p:nvPr>
                <p:custDataLst>
                  <p:tags r:id="rId21"/>
                </p:custDataLst>
              </p:nvPr>
            </p:nvSpPr>
            <p:spPr>
              <a:xfrm>
                <a:off x="-1927536" y="4982944"/>
                <a:ext cx="940155" cy="201134"/>
              </a:xfrm>
              <a:prstGeom prst="roundRect">
                <a:avLst>
                  <a:gd name="adj" fmla="val 50000"/>
                </a:avLst>
              </a:prstGeom>
              <a:solidFill>
                <a:schemeClr val="bg1"/>
              </a:solidFill>
              <a:ln w="5668" cap="flat" cmpd="sng" algn="ctr">
                <a:gradFill>
                  <a:gsLst>
                    <a:gs pos="0">
                      <a:srgbClr val="E20827"/>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prstDash val="solid"/>
                <a:miter lim="800000"/>
              </a:ln>
              <a:effectLst>
                <a:outerShdw algn="ctr" rotWithShape="0">
                  <a:schemeClr val="accent2">
                    <a:alpha val="30000"/>
                  </a:schemeClr>
                </a:outerShdw>
              </a:effectLst>
            </p:spPr>
            <p:txBody>
              <a:bodyPr lIns="54407" tIns="27203" rIns="54407" bIns="27203" rtlCol="0" anchor="ctr"/>
              <a:lstStyle/>
              <a:p>
                <a:pPr lvl="0" algn="ctr">
                  <a:defRPr/>
                </a:pPr>
                <a:r>
                  <a:rPr lang="zh-CN" altLang="en-US" sz="900" kern="100" dirty="0">
                    <a:solidFill>
                      <a:prstClr val="black"/>
                    </a:solidFill>
                    <a:latin typeface="微软雅黑" panose="020B0503020204020204" charset="-122"/>
                    <a:ea typeface="微软雅黑" panose="020B0503020204020204" charset="-122"/>
                    <a:cs typeface="OPPOSans M" panose="00020600040101010101" pitchFamily="18" charset="-122"/>
                  </a:rPr>
                  <a:t>单击此处输入</a:t>
                </a:r>
                <a:endParaRPr lang="zh-CN" altLang="en-US" sz="900" kern="100" dirty="0">
                  <a:solidFill>
                    <a:prstClr val="black"/>
                  </a:solidFill>
                  <a:latin typeface="微软雅黑" panose="020B0503020204020204" charset="-122"/>
                  <a:ea typeface="微软雅黑" panose="020B0503020204020204" charset="-122"/>
                  <a:cs typeface="OPPOSans M" panose="00020600040101010101" pitchFamily="18" charset="-122"/>
                </a:endParaRPr>
              </a:p>
            </p:txBody>
          </p:sp>
          <p:sp>
            <p:nvSpPr>
              <p:cNvPr id="20" name="知鱼PPT3-35"/>
              <p:cNvSpPr/>
              <p:nvPr>
                <p:custDataLst>
                  <p:tags r:id="rId22"/>
                </p:custDataLst>
              </p:nvPr>
            </p:nvSpPr>
            <p:spPr>
              <a:xfrm>
                <a:off x="-850482" y="4982944"/>
                <a:ext cx="728428" cy="201134"/>
              </a:xfrm>
              <a:prstGeom prst="roundRect">
                <a:avLst>
                  <a:gd name="adj" fmla="val 50000"/>
                </a:avLst>
              </a:prstGeom>
              <a:solidFill>
                <a:schemeClr val="bg1"/>
              </a:solidFill>
              <a:ln w="5668" cap="flat" cmpd="sng" algn="ctr">
                <a:gradFill>
                  <a:gsLst>
                    <a:gs pos="0">
                      <a:srgbClr val="E20827"/>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prstDash val="solid"/>
                <a:miter lim="800000"/>
              </a:ln>
              <a:effectLst>
                <a:outerShdw algn="ctr" rotWithShape="0">
                  <a:schemeClr val="accent2">
                    <a:alpha val="30000"/>
                  </a:schemeClr>
                </a:outerShdw>
              </a:effectLst>
            </p:spPr>
            <p:txBody>
              <a:bodyPr lIns="54407" tIns="27203" rIns="54407" bIns="27203" rtlCol="0" anchor="ctr"/>
              <a:lstStyle/>
              <a:p>
                <a:pPr lvl="0" algn="ctr">
                  <a:defRPr/>
                </a:pPr>
                <a:r>
                  <a:rPr lang="zh-CN" altLang="en-US" sz="900" kern="100" dirty="0">
                    <a:solidFill>
                      <a:prstClr val="black"/>
                    </a:solidFill>
                    <a:latin typeface="微软雅黑" panose="020B0503020204020204" charset="-122"/>
                    <a:ea typeface="微软雅黑" panose="020B0503020204020204" charset="-122"/>
                    <a:cs typeface="OPPOSans M" panose="00020600040101010101" pitchFamily="18" charset="-122"/>
                  </a:rPr>
                  <a:t>单击此处</a:t>
                </a:r>
                <a:endParaRPr lang="zh-CN" altLang="en-US" sz="900" kern="100" dirty="0">
                  <a:solidFill>
                    <a:prstClr val="black"/>
                  </a:solidFill>
                  <a:latin typeface="微软雅黑" panose="020B0503020204020204" charset="-122"/>
                  <a:ea typeface="微软雅黑" panose="020B0503020204020204" charset="-122"/>
                  <a:cs typeface="OPPOSans M" panose="00020600040101010101" pitchFamily="18" charset="-122"/>
                </a:endParaRPr>
              </a:p>
            </p:txBody>
          </p:sp>
          <p:sp>
            <p:nvSpPr>
              <p:cNvPr id="21" name="知鱼PPT3-36"/>
              <p:cNvSpPr/>
              <p:nvPr>
                <p:custDataLst>
                  <p:tags r:id="rId23"/>
                </p:custDataLst>
              </p:nvPr>
            </p:nvSpPr>
            <p:spPr>
              <a:xfrm>
                <a:off x="-3215099" y="5238989"/>
                <a:ext cx="1150665" cy="201134"/>
              </a:xfrm>
              <a:prstGeom prst="roundRect">
                <a:avLst>
                  <a:gd name="adj" fmla="val 50000"/>
                </a:avLst>
              </a:prstGeom>
              <a:solidFill>
                <a:schemeClr val="bg1"/>
              </a:solidFill>
              <a:ln w="5668" cap="flat" cmpd="sng" algn="ctr">
                <a:gradFill>
                  <a:gsLst>
                    <a:gs pos="0">
                      <a:srgbClr val="E20827"/>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prstDash val="solid"/>
                <a:miter lim="800000"/>
              </a:ln>
              <a:effectLst>
                <a:outerShdw algn="ctr" rotWithShape="0">
                  <a:schemeClr val="accent2">
                    <a:alpha val="30000"/>
                  </a:schemeClr>
                </a:outerShdw>
              </a:effectLst>
            </p:spPr>
            <p:txBody>
              <a:bodyPr lIns="54407" tIns="27203" rIns="54407" bIns="27203" rtlCol="0" anchor="ctr"/>
              <a:lstStyle/>
              <a:p>
                <a:pPr lvl="0" algn="ctr">
                  <a:defRPr/>
                </a:pPr>
                <a:r>
                  <a:rPr lang="zh-CN" altLang="en-US" sz="900" kern="100" dirty="0">
                    <a:solidFill>
                      <a:prstClr val="black"/>
                    </a:solidFill>
                    <a:latin typeface="微软雅黑" panose="020B0503020204020204" charset="-122"/>
                    <a:ea typeface="微软雅黑" panose="020B0503020204020204" charset="-122"/>
                    <a:cs typeface="OPPOSans M" panose="00020600040101010101" pitchFamily="18" charset="-122"/>
                  </a:rPr>
                  <a:t>单击此处输入你的正文</a:t>
                </a:r>
                <a:endParaRPr lang="zh-CN" altLang="en-US" sz="900" kern="100" dirty="0">
                  <a:solidFill>
                    <a:prstClr val="black"/>
                  </a:solidFill>
                  <a:latin typeface="微软雅黑" panose="020B0503020204020204" charset="-122"/>
                  <a:ea typeface="微软雅黑" panose="020B0503020204020204" charset="-122"/>
                  <a:cs typeface="OPPOSans M" panose="00020600040101010101" pitchFamily="18" charset="-122"/>
                </a:endParaRPr>
              </a:p>
            </p:txBody>
          </p:sp>
          <p:sp>
            <p:nvSpPr>
              <p:cNvPr id="22" name="知鱼PPT3-37"/>
              <p:cNvSpPr/>
              <p:nvPr>
                <p:custDataLst>
                  <p:tags r:id="rId24"/>
                </p:custDataLst>
              </p:nvPr>
            </p:nvSpPr>
            <p:spPr>
              <a:xfrm>
                <a:off x="-1927536" y="5238989"/>
                <a:ext cx="940155" cy="201134"/>
              </a:xfrm>
              <a:prstGeom prst="roundRect">
                <a:avLst>
                  <a:gd name="adj" fmla="val 50000"/>
                </a:avLst>
              </a:prstGeom>
              <a:solidFill>
                <a:schemeClr val="bg1"/>
              </a:solidFill>
              <a:ln w="5668" cap="flat" cmpd="sng" algn="ctr">
                <a:gradFill>
                  <a:gsLst>
                    <a:gs pos="0">
                      <a:srgbClr val="E20827"/>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prstDash val="solid"/>
                <a:miter lim="800000"/>
              </a:ln>
              <a:effectLst>
                <a:outerShdw algn="ctr" rotWithShape="0">
                  <a:schemeClr val="accent2">
                    <a:alpha val="30000"/>
                  </a:schemeClr>
                </a:outerShdw>
              </a:effectLst>
            </p:spPr>
            <p:txBody>
              <a:bodyPr lIns="54407" tIns="27203" rIns="54407" bIns="27203" rtlCol="0" anchor="ctr"/>
              <a:lstStyle/>
              <a:p>
                <a:pPr lvl="0" algn="ctr">
                  <a:defRPr/>
                </a:pPr>
                <a:r>
                  <a:rPr lang="zh-CN" altLang="en-US" sz="900" kern="100" dirty="0">
                    <a:solidFill>
                      <a:prstClr val="black"/>
                    </a:solidFill>
                    <a:latin typeface="微软雅黑" panose="020B0503020204020204" charset="-122"/>
                    <a:ea typeface="微软雅黑" panose="020B0503020204020204" charset="-122"/>
                    <a:cs typeface="OPPOSans M" panose="00020600040101010101" pitchFamily="18" charset="-122"/>
                  </a:rPr>
                  <a:t>单击此处输入</a:t>
                </a:r>
                <a:endParaRPr lang="zh-CN" altLang="en-US" sz="900" kern="100" dirty="0">
                  <a:solidFill>
                    <a:prstClr val="black"/>
                  </a:solidFill>
                  <a:latin typeface="微软雅黑" panose="020B0503020204020204" charset="-122"/>
                  <a:ea typeface="微软雅黑" panose="020B0503020204020204" charset="-122"/>
                  <a:cs typeface="OPPOSans M" panose="00020600040101010101" pitchFamily="18" charset="-122"/>
                </a:endParaRPr>
              </a:p>
            </p:txBody>
          </p:sp>
          <p:sp>
            <p:nvSpPr>
              <p:cNvPr id="23" name="知鱼PPT3-38"/>
              <p:cNvSpPr txBox="1"/>
              <p:nvPr/>
            </p:nvSpPr>
            <p:spPr>
              <a:xfrm>
                <a:off x="-890772" y="5206329"/>
                <a:ext cx="791587" cy="173921"/>
              </a:xfrm>
              <a:prstGeom prst="rect">
                <a:avLst/>
              </a:prstGeom>
              <a:noFill/>
              <a:effectLst/>
            </p:spPr>
            <p:txBody>
              <a:bodyPr wrap="square" lIns="54407" tIns="27203" rIns="54407" bIns="27203">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1000" b="0" i="0" u="none" strike="noStrike" kern="1200" cap="none" spc="0" normalizeH="0" baseline="0" noProof="0" dirty="0">
                    <a:ln>
                      <a:noFill/>
                    </a:ln>
                    <a:solidFill>
                      <a:srgbClr val="C91520"/>
                    </a:solidFill>
                    <a:effectLst/>
                    <a:uLnTx/>
                    <a:uFillTx/>
                    <a:latin typeface="微软雅黑" panose="020B0503020204020204" charset="-122"/>
                    <a:ea typeface="微软雅黑" panose="020B0503020204020204" charset="-122"/>
                    <a:cs typeface="OPPOSans M" panose="00020600040101010101" pitchFamily="18" charset="-122"/>
                  </a:rPr>
                  <a:t>… …</a:t>
                </a:r>
                <a:endParaRPr kumimoji="0" lang="en-US" altLang="zh-CN" sz="1000" b="0" i="0" u="none" strike="noStrike" kern="1200" cap="none" spc="0" normalizeH="0" baseline="0" noProof="0" dirty="0">
                  <a:ln>
                    <a:noFill/>
                  </a:ln>
                  <a:solidFill>
                    <a:srgbClr val="C91520"/>
                  </a:solidFill>
                  <a:effectLst/>
                  <a:uLnTx/>
                  <a:uFillTx/>
                  <a:latin typeface="微软雅黑" panose="020B0503020204020204" charset="-122"/>
                  <a:ea typeface="微软雅黑" panose="020B0503020204020204" charset="-122"/>
                  <a:cs typeface="OPPOSans M" panose="00020600040101010101" pitchFamily="18" charset="-122"/>
                </a:endParaRPr>
              </a:p>
            </p:txBody>
          </p:sp>
        </p:grpSp>
        <p:sp>
          <p:nvSpPr>
            <p:cNvPr id="16" name="知鱼PPT3-39"/>
            <p:cNvSpPr/>
            <p:nvPr/>
          </p:nvSpPr>
          <p:spPr>
            <a:xfrm>
              <a:off x="2944172" y="1254721"/>
              <a:ext cx="618077" cy="82386"/>
            </a:xfrm>
            <a:custGeom>
              <a:avLst/>
              <a:gdLst>
                <a:gd name="connsiteX0" fmla="*/ 3279 w 8089474"/>
                <a:gd name="connsiteY0" fmla="*/ 1179008 h 1313202"/>
                <a:gd name="connsiteX1" fmla="*/ 277580 w 8089474"/>
                <a:gd name="connsiteY1" fmla="*/ 81806 h 1313202"/>
                <a:gd name="connsiteX2" fmla="*/ 382356 w 8089474"/>
                <a:gd name="connsiteY2" fmla="*/ 0 h 1313202"/>
                <a:gd name="connsiteX3" fmla="*/ 7981420 w 8089474"/>
                <a:gd name="connsiteY3" fmla="*/ 0 h 1313202"/>
                <a:gd name="connsiteX4" fmla="*/ 8086196 w 8089474"/>
                <a:gd name="connsiteY4" fmla="*/ 134194 h 1313202"/>
                <a:gd name="connsiteX5" fmla="*/ 7811896 w 8089474"/>
                <a:gd name="connsiteY5" fmla="*/ 1231396 h 1313202"/>
                <a:gd name="connsiteX6" fmla="*/ 7707121 w 8089474"/>
                <a:gd name="connsiteY6" fmla="*/ 1313202 h 1313202"/>
                <a:gd name="connsiteX7" fmla="*/ 108055 w 8089474"/>
                <a:gd name="connsiteY7" fmla="*/ 1313202 h 1313202"/>
                <a:gd name="connsiteX8" fmla="*/ 3279 w 8089474"/>
                <a:gd name="connsiteY8" fmla="*/ 1179008 h 13132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089474" h="1313202">
                  <a:moveTo>
                    <a:pt x="3279" y="1179008"/>
                  </a:moveTo>
                  <a:lnTo>
                    <a:pt x="277580" y="81806"/>
                  </a:lnTo>
                  <a:cubicBezTo>
                    <a:pt x="289606" y="33704"/>
                    <a:pt x="332773" y="0"/>
                    <a:pt x="382356" y="0"/>
                  </a:cubicBezTo>
                  <a:lnTo>
                    <a:pt x="7981420" y="0"/>
                  </a:lnTo>
                  <a:cubicBezTo>
                    <a:pt x="8051689" y="0"/>
                    <a:pt x="8103238" y="66023"/>
                    <a:pt x="8086196" y="134194"/>
                  </a:cubicBezTo>
                  <a:lnTo>
                    <a:pt x="7811896" y="1231396"/>
                  </a:lnTo>
                  <a:cubicBezTo>
                    <a:pt x="7799870" y="1279498"/>
                    <a:pt x="7756703" y="1313202"/>
                    <a:pt x="7707121" y="1313202"/>
                  </a:cubicBezTo>
                  <a:lnTo>
                    <a:pt x="108055" y="1313202"/>
                  </a:lnTo>
                  <a:cubicBezTo>
                    <a:pt x="37786" y="1313202"/>
                    <a:pt x="-13763" y="1247178"/>
                    <a:pt x="3279" y="1179008"/>
                  </a:cubicBezTo>
                </a:path>
              </a:pathLst>
            </a:custGeom>
            <a:gradFill flip="none" rotWithShape="1">
              <a:gsLst>
                <a:gs pos="0">
                  <a:schemeClr val="accent1">
                    <a:lumMod val="20000"/>
                    <a:lumOff val="80000"/>
                    <a:alpha val="0"/>
                  </a:schemeClr>
                </a:gs>
                <a:gs pos="100000">
                  <a:schemeClr val="accent1">
                    <a:lumMod val="20000"/>
                    <a:lumOff val="80000"/>
                  </a:schemeClr>
                </a:gs>
              </a:gsLst>
              <a:lin ang="0" scaled="1"/>
              <a:tileRect/>
            </a:gra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prstClr val="white"/>
                </a:solidFill>
                <a:effectLst/>
                <a:uLnTx/>
                <a:uFillTx/>
                <a:latin typeface="微软雅黑" panose="020B0503020204020204" charset="-122"/>
                <a:ea typeface="微软雅黑" panose="020B0503020204020204" charset="-122"/>
                <a:cs typeface="OPPOSans M" panose="00020600040101010101" pitchFamily="18" charset="-122"/>
              </a:endParaRPr>
            </a:p>
          </p:txBody>
        </p:sp>
        <p:sp>
          <p:nvSpPr>
            <p:cNvPr id="17" name="知鱼PPT3-40"/>
            <p:cNvSpPr/>
            <p:nvPr/>
          </p:nvSpPr>
          <p:spPr>
            <a:xfrm>
              <a:off x="3271942" y="1388831"/>
              <a:ext cx="462344" cy="51612"/>
            </a:xfrm>
            <a:custGeom>
              <a:avLst/>
              <a:gdLst>
                <a:gd name="connsiteX0" fmla="*/ 3279 w 8089474"/>
                <a:gd name="connsiteY0" fmla="*/ 1179008 h 1313202"/>
                <a:gd name="connsiteX1" fmla="*/ 277580 w 8089474"/>
                <a:gd name="connsiteY1" fmla="*/ 81806 h 1313202"/>
                <a:gd name="connsiteX2" fmla="*/ 382356 w 8089474"/>
                <a:gd name="connsiteY2" fmla="*/ 0 h 1313202"/>
                <a:gd name="connsiteX3" fmla="*/ 7981420 w 8089474"/>
                <a:gd name="connsiteY3" fmla="*/ 0 h 1313202"/>
                <a:gd name="connsiteX4" fmla="*/ 8086196 w 8089474"/>
                <a:gd name="connsiteY4" fmla="*/ 134194 h 1313202"/>
                <a:gd name="connsiteX5" fmla="*/ 7811896 w 8089474"/>
                <a:gd name="connsiteY5" fmla="*/ 1231396 h 1313202"/>
                <a:gd name="connsiteX6" fmla="*/ 7707121 w 8089474"/>
                <a:gd name="connsiteY6" fmla="*/ 1313202 h 1313202"/>
                <a:gd name="connsiteX7" fmla="*/ 108055 w 8089474"/>
                <a:gd name="connsiteY7" fmla="*/ 1313202 h 1313202"/>
                <a:gd name="connsiteX8" fmla="*/ 3279 w 8089474"/>
                <a:gd name="connsiteY8" fmla="*/ 1179008 h 13132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089474" h="1313202">
                  <a:moveTo>
                    <a:pt x="3279" y="1179008"/>
                  </a:moveTo>
                  <a:lnTo>
                    <a:pt x="277580" y="81806"/>
                  </a:lnTo>
                  <a:cubicBezTo>
                    <a:pt x="289606" y="33704"/>
                    <a:pt x="332773" y="0"/>
                    <a:pt x="382356" y="0"/>
                  </a:cubicBezTo>
                  <a:lnTo>
                    <a:pt x="7981420" y="0"/>
                  </a:lnTo>
                  <a:cubicBezTo>
                    <a:pt x="8051689" y="0"/>
                    <a:pt x="8103238" y="66023"/>
                    <a:pt x="8086196" y="134194"/>
                  </a:cubicBezTo>
                  <a:lnTo>
                    <a:pt x="7811896" y="1231396"/>
                  </a:lnTo>
                  <a:cubicBezTo>
                    <a:pt x="7799870" y="1279498"/>
                    <a:pt x="7756703" y="1313202"/>
                    <a:pt x="7707121" y="1313202"/>
                  </a:cubicBezTo>
                  <a:lnTo>
                    <a:pt x="108055" y="1313202"/>
                  </a:lnTo>
                  <a:cubicBezTo>
                    <a:pt x="37786" y="1313202"/>
                    <a:pt x="-13763" y="1247178"/>
                    <a:pt x="3279" y="1179008"/>
                  </a:cubicBezTo>
                </a:path>
              </a:pathLst>
            </a:custGeom>
            <a:gradFill flip="none" rotWithShape="1">
              <a:gsLst>
                <a:gs pos="0">
                  <a:schemeClr val="accent1">
                    <a:lumMod val="20000"/>
                    <a:lumOff val="80000"/>
                    <a:alpha val="0"/>
                  </a:schemeClr>
                </a:gs>
                <a:gs pos="100000">
                  <a:schemeClr val="accent1">
                    <a:lumMod val="20000"/>
                    <a:lumOff val="80000"/>
                  </a:schemeClr>
                </a:gs>
              </a:gsLst>
              <a:lin ang="0" scaled="1"/>
              <a:tileRect/>
            </a:gra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prstClr val="white"/>
                </a:solidFill>
                <a:effectLst/>
                <a:uLnTx/>
                <a:uFillTx/>
                <a:latin typeface="微软雅黑" panose="020B0503020204020204" charset="-122"/>
                <a:ea typeface="微软雅黑" panose="020B0503020204020204" charset="-122"/>
                <a:cs typeface="OPPOSans M" panose="00020600040101010101" pitchFamily="18" charset="-122"/>
              </a:endParaRPr>
            </a:p>
          </p:txBody>
        </p:sp>
      </p:grpSp>
      <p:grpSp>
        <p:nvGrpSpPr>
          <p:cNvPr id="172" name="知鱼PPT4"/>
          <p:cNvGrpSpPr/>
          <p:nvPr/>
        </p:nvGrpSpPr>
        <p:grpSpPr>
          <a:xfrm>
            <a:off x="8692693" y="1523448"/>
            <a:ext cx="3071325" cy="2186763"/>
            <a:chOff x="8666023" y="1698563"/>
            <a:chExt cx="3071325" cy="2186763"/>
          </a:xfrm>
        </p:grpSpPr>
        <p:grpSp>
          <p:nvGrpSpPr>
            <p:cNvPr id="170" name="组合 169"/>
            <p:cNvGrpSpPr/>
            <p:nvPr/>
          </p:nvGrpSpPr>
          <p:grpSpPr>
            <a:xfrm>
              <a:off x="8666023" y="1698563"/>
              <a:ext cx="3071325" cy="2186763"/>
              <a:chOff x="8666023" y="1698563"/>
              <a:chExt cx="3071325" cy="2186763"/>
            </a:xfrm>
          </p:grpSpPr>
          <p:sp>
            <p:nvSpPr>
              <p:cNvPr id="144" name="知鱼PPT4-1"/>
              <p:cNvSpPr/>
              <p:nvPr/>
            </p:nvSpPr>
            <p:spPr>
              <a:xfrm>
                <a:off x="8666023" y="1698563"/>
                <a:ext cx="3071325" cy="2186763"/>
              </a:xfrm>
              <a:prstGeom prst="roundRect">
                <a:avLst>
                  <a:gd name="adj" fmla="val 2620"/>
                </a:avLst>
              </a:prstGeom>
              <a:solidFill>
                <a:schemeClr val="bg1"/>
              </a:solidFill>
              <a:ln>
                <a:noFill/>
              </a:ln>
              <a:effectLst>
                <a:outerShdw blurRad="190500" sx="101000" sy="101000" algn="ctr" rotWithShape="0">
                  <a:schemeClr val="accent1">
                    <a:alpha val="20000"/>
                  </a:schemeClr>
                </a:outerShdw>
              </a:effectLst>
              <a:scene3d>
                <a:camera prst="orthographicFront"/>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微软雅黑" panose="020B0503020204020204" charset="-122"/>
                  <a:ea typeface="微软雅黑" panose="020B0503020204020204" charset="-122"/>
                  <a:cs typeface="OPPOSans M" panose="00020600040101010101" pitchFamily="18" charset="-122"/>
                </a:endParaRPr>
              </a:p>
            </p:txBody>
          </p:sp>
          <p:pic>
            <p:nvPicPr>
              <p:cNvPr id="164" name="知鱼PPT4-2" descr="C:/Users/luhu1/Desktop/ppt项目/西农模板/3照片/压缩/WPS图片批量处理/DJI_20250704123947_0463_D.jpgDJI_20250704123947_0463_D"/>
              <p:cNvPicPr>
                <a:picLocks noChangeAspect="1"/>
              </p:cNvPicPr>
              <p:nvPr>
                <p:custDataLst>
                  <p:tags r:id="rId25"/>
                </p:custDataLst>
              </p:nvPr>
            </p:nvPicPr>
            <p:blipFill rotWithShape="1">
              <a:blip r:embed="rId26"/>
              <a:srcRect l="9101" r="9101"/>
              <a:stretch>
                <a:fillRect/>
              </a:stretch>
            </p:blipFill>
            <p:spPr>
              <a:xfrm>
                <a:off x="8753065" y="1796334"/>
                <a:ext cx="2897241" cy="1991992"/>
              </a:xfrm>
              <a:custGeom>
                <a:avLst/>
                <a:gdLst>
                  <a:gd name="connsiteX0" fmla="*/ 79720 w 2897241"/>
                  <a:gd name="connsiteY0" fmla="*/ 0 h 1991992"/>
                  <a:gd name="connsiteX1" fmla="*/ 2817521 w 2897241"/>
                  <a:gd name="connsiteY1" fmla="*/ 0 h 1991992"/>
                  <a:gd name="connsiteX2" fmla="*/ 2897241 w 2897241"/>
                  <a:gd name="connsiteY2" fmla="*/ 79720 h 1991992"/>
                  <a:gd name="connsiteX3" fmla="*/ 2897241 w 2897241"/>
                  <a:gd name="connsiteY3" fmla="*/ 1912272 h 1991992"/>
                  <a:gd name="connsiteX4" fmla="*/ 2817521 w 2897241"/>
                  <a:gd name="connsiteY4" fmla="*/ 1991992 h 1991992"/>
                  <a:gd name="connsiteX5" fmla="*/ 79720 w 2897241"/>
                  <a:gd name="connsiteY5" fmla="*/ 1991992 h 1991992"/>
                  <a:gd name="connsiteX6" fmla="*/ 0 w 2897241"/>
                  <a:gd name="connsiteY6" fmla="*/ 1912272 h 1991992"/>
                  <a:gd name="connsiteX7" fmla="*/ 0 w 2897241"/>
                  <a:gd name="connsiteY7" fmla="*/ 79720 h 1991992"/>
                  <a:gd name="connsiteX8" fmla="*/ 79720 w 2897241"/>
                  <a:gd name="connsiteY8" fmla="*/ 0 h 19919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897241" h="1991992">
                    <a:moveTo>
                      <a:pt x="79720" y="0"/>
                    </a:moveTo>
                    <a:lnTo>
                      <a:pt x="2817521" y="0"/>
                    </a:lnTo>
                    <a:cubicBezTo>
                      <a:pt x="2861549" y="0"/>
                      <a:pt x="2897241" y="35692"/>
                      <a:pt x="2897241" y="79720"/>
                    </a:cubicBezTo>
                    <a:lnTo>
                      <a:pt x="2897241" y="1912272"/>
                    </a:lnTo>
                    <a:cubicBezTo>
                      <a:pt x="2897241" y="1956300"/>
                      <a:pt x="2861549" y="1991992"/>
                      <a:pt x="2817521" y="1991992"/>
                    </a:cubicBezTo>
                    <a:lnTo>
                      <a:pt x="79720" y="1991992"/>
                    </a:lnTo>
                    <a:cubicBezTo>
                      <a:pt x="35692" y="1991992"/>
                      <a:pt x="0" y="1956300"/>
                      <a:pt x="0" y="1912272"/>
                    </a:cubicBezTo>
                    <a:lnTo>
                      <a:pt x="0" y="79720"/>
                    </a:lnTo>
                    <a:cubicBezTo>
                      <a:pt x="0" y="35692"/>
                      <a:pt x="35692" y="0"/>
                      <a:pt x="79720" y="0"/>
                    </a:cubicBezTo>
                    <a:close/>
                  </a:path>
                </a:pathLst>
              </a:custGeom>
              <a:ln>
                <a:solidFill>
                  <a:schemeClr val="accent3">
                    <a:lumMod val="60000"/>
                    <a:lumOff val="40000"/>
                  </a:schemeClr>
                </a:solidFill>
              </a:ln>
            </p:spPr>
          </p:pic>
        </p:grpSp>
        <p:grpSp>
          <p:nvGrpSpPr>
            <p:cNvPr id="147" name="组合 146"/>
            <p:cNvGrpSpPr/>
            <p:nvPr/>
          </p:nvGrpSpPr>
          <p:grpSpPr>
            <a:xfrm>
              <a:off x="8743165" y="3451623"/>
              <a:ext cx="2917042" cy="259493"/>
              <a:chOff x="460112" y="2604668"/>
              <a:chExt cx="3351737" cy="225304"/>
            </a:xfrm>
          </p:grpSpPr>
          <p:sp>
            <p:nvSpPr>
              <p:cNvPr id="148" name="知鱼PPT4-3"/>
              <p:cNvSpPr/>
              <p:nvPr/>
            </p:nvSpPr>
            <p:spPr>
              <a:xfrm>
                <a:off x="460112" y="2604668"/>
                <a:ext cx="3351737" cy="225304"/>
              </a:xfrm>
              <a:prstGeom prst="rect">
                <a:avLst/>
              </a:prstGeom>
              <a:gradFill>
                <a:gsLst>
                  <a:gs pos="0">
                    <a:srgbClr val="F5A67E">
                      <a:alpha val="0"/>
                    </a:srgbClr>
                  </a:gs>
                  <a:gs pos="75210">
                    <a:schemeClr val="accent1">
                      <a:alpha val="80000"/>
                    </a:schemeClr>
                  </a:gs>
                  <a:gs pos="26000">
                    <a:schemeClr val="accent1">
                      <a:alpha val="80000"/>
                    </a:schemeClr>
                  </a:gs>
                  <a:gs pos="100000">
                    <a:srgbClr val="F5A67E">
                      <a:alpha val="0"/>
                    </a:srgbClr>
                  </a:gs>
                </a:gsLst>
                <a:lin ang="0" scaled="1"/>
              </a:gradFill>
              <a:ln w="3175">
                <a:gradFill flip="none" rotWithShape="1">
                  <a:gsLst>
                    <a:gs pos="0">
                      <a:srgbClr val="F5A67E">
                        <a:alpha val="0"/>
                      </a:srgbClr>
                    </a:gs>
                    <a:gs pos="100000">
                      <a:srgbClr val="F5A67E">
                        <a:alpha val="0"/>
                      </a:srgbClr>
                    </a:gs>
                    <a:gs pos="50000">
                      <a:schemeClr val="accent3"/>
                    </a:gs>
                  </a:gsLst>
                  <a:lin ang="0" scaled="1"/>
                  <a:tileRect/>
                </a:gradFill>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400" b="0" i="0" u="none" strike="noStrike" kern="1200" cap="none" spc="0" normalizeH="0" baseline="0" noProof="0">
                  <a:ln>
                    <a:noFill/>
                  </a:ln>
                  <a:solidFill>
                    <a:prstClr val="black"/>
                  </a:solidFill>
                  <a:effectLst/>
                  <a:uLnTx/>
                  <a:uFillTx/>
                  <a:latin typeface="微软雅黑" panose="020B0503020204020204" charset="-122"/>
                  <a:ea typeface="微软雅黑" panose="020B0503020204020204" charset="-122"/>
                  <a:cs typeface="OPPOSans M" panose="00020600040101010101" pitchFamily="18" charset="-122"/>
                </a:endParaRPr>
              </a:p>
            </p:txBody>
          </p:sp>
          <p:sp>
            <p:nvSpPr>
              <p:cNvPr id="149" name="知鱼PPT4-4"/>
              <p:cNvSpPr txBox="1"/>
              <p:nvPr/>
            </p:nvSpPr>
            <p:spPr>
              <a:xfrm>
                <a:off x="968964" y="2614445"/>
                <a:ext cx="2334031" cy="208437"/>
              </a:xfrm>
              <a:prstGeom prst="rect">
                <a:avLst/>
              </a:prstGeom>
              <a:noFill/>
            </p:spPr>
            <p:txBody>
              <a:bodyPr wrap="none">
                <a:spAutoFit/>
              </a:bodyPr>
              <a:lstStyle>
                <a:defPPr>
                  <a:defRPr lang="zh-CN"/>
                </a:defPPr>
                <a:lvl1pPr algn="just">
                  <a:lnSpc>
                    <a:spcPct val="110000"/>
                  </a:lnSpc>
                  <a:defRPr sz="1300">
                    <a:solidFill>
                      <a:schemeClr val="tx1">
                        <a:lumMod val="75000"/>
                        <a:lumOff val="25000"/>
                      </a:schemeClr>
                    </a:solidFill>
                  </a:defRPr>
                </a:lvl1pPr>
              </a:lstStyle>
              <a:p>
                <a:pPr lvl="0" algn="ctr">
                  <a:defRPr/>
                </a:pPr>
                <a:r>
                  <a:rPr lang="zh-CN" altLang="en-US" sz="900" dirty="0">
                    <a:solidFill>
                      <a:prstClr val="white"/>
                    </a:solidFill>
                    <a:latin typeface="微软雅黑" panose="020B0503020204020204" charset="-122"/>
                    <a:ea typeface="微软雅黑" panose="020B0503020204020204" charset="-122"/>
                    <a:cs typeface="OPPOSans M" panose="00020600040101010101" pitchFamily="18" charset="-122"/>
                  </a:rPr>
                  <a:t>请尽量言简意赅的阐述图片描述内容</a:t>
                </a:r>
                <a:endParaRPr lang="zh-CN" altLang="en-US" sz="900" dirty="0">
                  <a:solidFill>
                    <a:prstClr val="white"/>
                  </a:solidFill>
                  <a:latin typeface="微软雅黑" panose="020B0503020204020204" charset="-122"/>
                  <a:ea typeface="微软雅黑" panose="020B0503020204020204" charset="-122"/>
                  <a:cs typeface="OPPOSans M" panose="00020600040101010101" pitchFamily="18" charset="-122"/>
                </a:endParaRPr>
              </a:p>
            </p:txBody>
          </p:sp>
        </p:grpSp>
      </p:grpSp>
      <p:grpSp>
        <p:nvGrpSpPr>
          <p:cNvPr id="173" name="知鱼PPT5"/>
          <p:cNvGrpSpPr/>
          <p:nvPr/>
        </p:nvGrpSpPr>
        <p:grpSpPr>
          <a:xfrm>
            <a:off x="5410109" y="1523448"/>
            <a:ext cx="3071325" cy="2186763"/>
            <a:chOff x="5383439" y="1698563"/>
            <a:chExt cx="3071325" cy="2186763"/>
          </a:xfrm>
        </p:grpSpPr>
        <p:sp>
          <p:nvSpPr>
            <p:cNvPr id="138" name="知鱼PPT5-1"/>
            <p:cNvSpPr/>
            <p:nvPr/>
          </p:nvSpPr>
          <p:spPr>
            <a:xfrm>
              <a:off x="5383439" y="1698563"/>
              <a:ext cx="3071325" cy="2186763"/>
            </a:xfrm>
            <a:prstGeom prst="roundRect">
              <a:avLst>
                <a:gd name="adj" fmla="val 2620"/>
              </a:avLst>
            </a:prstGeom>
            <a:solidFill>
              <a:schemeClr val="bg1"/>
            </a:solidFill>
            <a:ln>
              <a:noFill/>
            </a:ln>
            <a:effectLst>
              <a:outerShdw blurRad="190500" sx="101000" sy="101000" algn="ctr" rotWithShape="0">
                <a:schemeClr val="accent1">
                  <a:alpha val="20000"/>
                </a:schemeClr>
              </a:outerShdw>
            </a:effectLst>
            <a:scene3d>
              <a:camera prst="orthographicFront"/>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微软雅黑" panose="020B0503020204020204" charset="-122"/>
                <a:ea typeface="微软雅黑" panose="020B0503020204020204" charset="-122"/>
                <a:cs typeface="OPPOSans M" panose="00020600040101010101" pitchFamily="18" charset="-122"/>
              </a:endParaRPr>
            </a:p>
          </p:txBody>
        </p:sp>
        <p:pic>
          <p:nvPicPr>
            <p:cNvPr id="163" name="知鱼PPT5-2" descr="C:/Users/luhu1/Desktop/ppt项目/西农模板/3照片/压缩/WPS图片批量处理/DJI_20250704104801_0356_D.jpgDJI_20250704104801_0356_D"/>
            <p:cNvPicPr>
              <a:picLocks noChangeAspect="1"/>
            </p:cNvPicPr>
            <p:nvPr>
              <p:custDataLst>
                <p:tags r:id="rId27"/>
              </p:custDataLst>
            </p:nvPr>
          </p:nvPicPr>
          <p:blipFill>
            <a:blip r:embed="rId28"/>
            <a:srcRect l="9101" r="9101"/>
            <a:stretch>
              <a:fillRect/>
            </a:stretch>
          </p:blipFill>
          <p:spPr>
            <a:xfrm>
              <a:off x="5470481" y="1795948"/>
              <a:ext cx="2897241" cy="1991992"/>
            </a:xfrm>
            <a:custGeom>
              <a:avLst/>
              <a:gdLst>
                <a:gd name="connsiteX0" fmla="*/ 79720 w 2897241"/>
                <a:gd name="connsiteY0" fmla="*/ 0 h 1991992"/>
                <a:gd name="connsiteX1" fmla="*/ 2817521 w 2897241"/>
                <a:gd name="connsiteY1" fmla="*/ 0 h 1991992"/>
                <a:gd name="connsiteX2" fmla="*/ 2897241 w 2897241"/>
                <a:gd name="connsiteY2" fmla="*/ 79720 h 1991992"/>
                <a:gd name="connsiteX3" fmla="*/ 2897241 w 2897241"/>
                <a:gd name="connsiteY3" fmla="*/ 1912272 h 1991992"/>
                <a:gd name="connsiteX4" fmla="*/ 2817521 w 2897241"/>
                <a:gd name="connsiteY4" fmla="*/ 1991992 h 1991992"/>
                <a:gd name="connsiteX5" fmla="*/ 79720 w 2897241"/>
                <a:gd name="connsiteY5" fmla="*/ 1991992 h 1991992"/>
                <a:gd name="connsiteX6" fmla="*/ 0 w 2897241"/>
                <a:gd name="connsiteY6" fmla="*/ 1912272 h 1991992"/>
                <a:gd name="connsiteX7" fmla="*/ 0 w 2897241"/>
                <a:gd name="connsiteY7" fmla="*/ 79720 h 1991992"/>
                <a:gd name="connsiteX8" fmla="*/ 79720 w 2897241"/>
                <a:gd name="connsiteY8" fmla="*/ 0 h 19919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897241" h="1991992">
                  <a:moveTo>
                    <a:pt x="79720" y="0"/>
                  </a:moveTo>
                  <a:lnTo>
                    <a:pt x="2817521" y="0"/>
                  </a:lnTo>
                  <a:cubicBezTo>
                    <a:pt x="2861549" y="0"/>
                    <a:pt x="2897241" y="35692"/>
                    <a:pt x="2897241" y="79720"/>
                  </a:cubicBezTo>
                  <a:lnTo>
                    <a:pt x="2897241" y="1912272"/>
                  </a:lnTo>
                  <a:cubicBezTo>
                    <a:pt x="2897241" y="1956300"/>
                    <a:pt x="2861549" y="1991992"/>
                    <a:pt x="2817521" y="1991992"/>
                  </a:cubicBezTo>
                  <a:lnTo>
                    <a:pt x="79720" y="1991992"/>
                  </a:lnTo>
                  <a:cubicBezTo>
                    <a:pt x="35692" y="1991992"/>
                    <a:pt x="0" y="1956300"/>
                    <a:pt x="0" y="1912272"/>
                  </a:cubicBezTo>
                  <a:lnTo>
                    <a:pt x="0" y="79720"/>
                  </a:lnTo>
                  <a:cubicBezTo>
                    <a:pt x="0" y="35692"/>
                    <a:pt x="35692" y="0"/>
                    <a:pt x="79720" y="0"/>
                  </a:cubicBezTo>
                  <a:close/>
                </a:path>
              </a:pathLst>
            </a:custGeom>
            <a:ln>
              <a:solidFill>
                <a:schemeClr val="accent3">
                  <a:lumMod val="60000"/>
                  <a:lumOff val="40000"/>
                </a:schemeClr>
              </a:solidFill>
            </a:ln>
          </p:spPr>
        </p:pic>
        <p:grpSp>
          <p:nvGrpSpPr>
            <p:cNvPr id="141" name="组合 140"/>
            <p:cNvGrpSpPr/>
            <p:nvPr/>
          </p:nvGrpSpPr>
          <p:grpSpPr>
            <a:xfrm>
              <a:off x="5460581" y="3451623"/>
              <a:ext cx="2917042" cy="259493"/>
              <a:chOff x="460112" y="2604668"/>
              <a:chExt cx="3351737" cy="225304"/>
            </a:xfrm>
          </p:grpSpPr>
          <p:sp>
            <p:nvSpPr>
              <p:cNvPr id="142" name="知鱼PPT5-3"/>
              <p:cNvSpPr/>
              <p:nvPr/>
            </p:nvSpPr>
            <p:spPr>
              <a:xfrm>
                <a:off x="460112" y="2604668"/>
                <a:ext cx="3351737" cy="225304"/>
              </a:xfrm>
              <a:prstGeom prst="rect">
                <a:avLst/>
              </a:prstGeom>
              <a:gradFill>
                <a:gsLst>
                  <a:gs pos="0">
                    <a:srgbClr val="F5A67E">
                      <a:alpha val="0"/>
                    </a:srgbClr>
                  </a:gs>
                  <a:gs pos="75210">
                    <a:schemeClr val="accent1">
                      <a:alpha val="80000"/>
                    </a:schemeClr>
                  </a:gs>
                  <a:gs pos="26000">
                    <a:schemeClr val="accent1">
                      <a:alpha val="80000"/>
                    </a:schemeClr>
                  </a:gs>
                  <a:gs pos="100000">
                    <a:srgbClr val="F5A67E">
                      <a:alpha val="0"/>
                    </a:srgbClr>
                  </a:gs>
                </a:gsLst>
                <a:lin ang="0" scaled="1"/>
              </a:gradFill>
              <a:ln w="3175">
                <a:gradFill flip="none" rotWithShape="1">
                  <a:gsLst>
                    <a:gs pos="0">
                      <a:srgbClr val="F5A67E">
                        <a:alpha val="0"/>
                      </a:srgbClr>
                    </a:gs>
                    <a:gs pos="100000">
                      <a:srgbClr val="F5A67E">
                        <a:alpha val="0"/>
                      </a:srgbClr>
                    </a:gs>
                    <a:gs pos="50000">
                      <a:schemeClr val="accent3"/>
                    </a:gs>
                  </a:gsLst>
                  <a:lin ang="0" scaled="1"/>
                  <a:tileRect/>
                </a:gradFill>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400" b="0" i="0" u="none" strike="noStrike" kern="1200" cap="none" spc="0" normalizeH="0" baseline="0" noProof="0">
                  <a:ln>
                    <a:noFill/>
                  </a:ln>
                  <a:solidFill>
                    <a:prstClr val="black"/>
                  </a:solidFill>
                  <a:effectLst/>
                  <a:uLnTx/>
                  <a:uFillTx/>
                  <a:latin typeface="微软雅黑" panose="020B0503020204020204" charset="-122"/>
                  <a:ea typeface="微软雅黑" panose="020B0503020204020204" charset="-122"/>
                  <a:cs typeface="OPPOSans M" panose="00020600040101010101" pitchFamily="18" charset="-122"/>
                </a:endParaRPr>
              </a:p>
            </p:txBody>
          </p:sp>
          <p:sp>
            <p:nvSpPr>
              <p:cNvPr id="143" name="知鱼PPT5-4"/>
              <p:cNvSpPr txBox="1"/>
              <p:nvPr/>
            </p:nvSpPr>
            <p:spPr>
              <a:xfrm>
                <a:off x="968964" y="2614445"/>
                <a:ext cx="2334031" cy="208437"/>
              </a:xfrm>
              <a:prstGeom prst="rect">
                <a:avLst/>
              </a:prstGeom>
              <a:noFill/>
            </p:spPr>
            <p:txBody>
              <a:bodyPr wrap="none">
                <a:spAutoFit/>
              </a:bodyPr>
              <a:lstStyle>
                <a:defPPr>
                  <a:defRPr lang="zh-CN"/>
                </a:defPPr>
                <a:lvl1pPr algn="just">
                  <a:lnSpc>
                    <a:spcPct val="110000"/>
                  </a:lnSpc>
                  <a:defRPr sz="1300">
                    <a:solidFill>
                      <a:schemeClr val="tx1">
                        <a:lumMod val="75000"/>
                        <a:lumOff val="25000"/>
                      </a:schemeClr>
                    </a:solidFill>
                  </a:defRPr>
                </a:lvl1pPr>
              </a:lstStyle>
              <a:p>
                <a:pPr lvl="0" algn="ctr">
                  <a:defRPr/>
                </a:pPr>
                <a:r>
                  <a:rPr lang="zh-CN" altLang="en-US" sz="900" dirty="0">
                    <a:solidFill>
                      <a:prstClr val="white"/>
                    </a:solidFill>
                    <a:latin typeface="微软雅黑" panose="020B0503020204020204" charset="-122"/>
                    <a:ea typeface="微软雅黑" panose="020B0503020204020204" charset="-122"/>
                    <a:cs typeface="OPPOSans M" panose="00020600040101010101" pitchFamily="18" charset="-122"/>
                  </a:rPr>
                  <a:t>请尽量言简意赅的阐述图片描述内容</a:t>
                </a:r>
                <a:endParaRPr lang="zh-CN" altLang="en-US" sz="900" dirty="0">
                  <a:solidFill>
                    <a:prstClr val="white"/>
                  </a:solidFill>
                  <a:latin typeface="微软雅黑" panose="020B0503020204020204" charset="-122"/>
                  <a:ea typeface="微软雅黑" panose="020B0503020204020204" charset="-122"/>
                  <a:cs typeface="OPPOSans M" panose="00020600040101010101" pitchFamily="18" charset="-122"/>
                </a:endParaRPr>
              </a:p>
            </p:txBody>
          </p:sp>
        </p:grpSp>
      </p:grpSp>
      <p:grpSp>
        <p:nvGrpSpPr>
          <p:cNvPr id="174" name="知鱼PPT6"/>
          <p:cNvGrpSpPr/>
          <p:nvPr/>
        </p:nvGrpSpPr>
        <p:grpSpPr>
          <a:xfrm>
            <a:off x="5410109" y="3916434"/>
            <a:ext cx="3071325" cy="2186763"/>
            <a:chOff x="5383439" y="4062404"/>
            <a:chExt cx="3071325" cy="2186763"/>
          </a:xfrm>
        </p:grpSpPr>
        <p:sp>
          <p:nvSpPr>
            <p:cNvPr id="150" name="知鱼PPT6-1"/>
            <p:cNvSpPr/>
            <p:nvPr/>
          </p:nvSpPr>
          <p:spPr>
            <a:xfrm>
              <a:off x="5383439" y="4062404"/>
              <a:ext cx="3071325" cy="2186763"/>
            </a:xfrm>
            <a:prstGeom prst="roundRect">
              <a:avLst>
                <a:gd name="adj" fmla="val 2620"/>
              </a:avLst>
            </a:prstGeom>
            <a:solidFill>
              <a:schemeClr val="bg1"/>
            </a:solidFill>
            <a:ln>
              <a:noFill/>
            </a:ln>
            <a:effectLst>
              <a:outerShdw blurRad="190500" sx="101000" sy="101000" algn="ctr" rotWithShape="0">
                <a:schemeClr val="accent1">
                  <a:alpha val="20000"/>
                </a:schemeClr>
              </a:outerShdw>
            </a:effectLst>
            <a:scene3d>
              <a:camera prst="orthographicFront"/>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微软雅黑" panose="020B0503020204020204" charset="-122"/>
                <a:ea typeface="微软雅黑" panose="020B0503020204020204" charset="-122"/>
                <a:cs typeface="OPPOSans M" panose="00020600040101010101" pitchFamily="18" charset="-122"/>
              </a:endParaRPr>
            </a:p>
          </p:txBody>
        </p:sp>
        <p:pic>
          <p:nvPicPr>
            <p:cNvPr id="165" name="知鱼PPT6-2" descr="C:/Users/luhu1/Desktop/ppt项目/西农模板/3照片/压缩/WPS图片批量处理/DJI_20250704123513_0455_D.jpgDJI_20250704123513_0455_D"/>
            <p:cNvPicPr>
              <a:picLocks noChangeAspect="1"/>
            </p:cNvPicPr>
            <p:nvPr/>
          </p:nvPicPr>
          <p:blipFill>
            <a:blip r:embed="rId29"/>
            <a:srcRect l="8639" r="8639"/>
            <a:stretch>
              <a:fillRect/>
            </a:stretch>
          </p:blipFill>
          <p:spPr>
            <a:xfrm>
              <a:off x="5470480" y="4138684"/>
              <a:ext cx="2930251" cy="1991992"/>
            </a:xfrm>
            <a:custGeom>
              <a:avLst/>
              <a:gdLst>
                <a:gd name="connsiteX0" fmla="*/ 79720 w 2897241"/>
                <a:gd name="connsiteY0" fmla="*/ 0 h 1991992"/>
                <a:gd name="connsiteX1" fmla="*/ 2817521 w 2897241"/>
                <a:gd name="connsiteY1" fmla="*/ 0 h 1991992"/>
                <a:gd name="connsiteX2" fmla="*/ 2897241 w 2897241"/>
                <a:gd name="connsiteY2" fmla="*/ 79720 h 1991992"/>
                <a:gd name="connsiteX3" fmla="*/ 2897241 w 2897241"/>
                <a:gd name="connsiteY3" fmla="*/ 1912272 h 1991992"/>
                <a:gd name="connsiteX4" fmla="*/ 2817521 w 2897241"/>
                <a:gd name="connsiteY4" fmla="*/ 1991992 h 1991992"/>
                <a:gd name="connsiteX5" fmla="*/ 79720 w 2897241"/>
                <a:gd name="connsiteY5" fmla="*/ 1991992 h 1991992"/>
                <a:gd name="connsiteX6" fmla="*/ 0 w 2897241"/>
                <a:gd name="connsiteY6" fmla="*/ 1912272 h 1991992"/>
                <a:gd name="connsiteX7" fmla="*/ 0 w 2897241"/>
                <a:gd name="connsiteY7" fmla="*/ 79720 h 1991992"/>
                <a:gd name="connsiteX8" fmla="*/ 79720 w 2897241"/>
                <a:gd name="connsiteY8" fmla="*/ 0 h 19919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897241" h="1991992">
                  <a:moveTo>
                    <a:pt x="79720" y="0"/>
                  </a:moveTo>
                  <a:lnTo>
                    <a:pt x="2817521" y="0"/>
                  </a:lnTo>
                  <a:cubicBezTo>
                    <a:pt x="2861549" y="0"/>
                    <a:pt x="2897241" y="35692"/>
                    <a:pt x="2897241" y="79720"/>
                  </a:cubicBezTo>
                  <a:lnTo>
                    <a:pt x="2897241" y="1912272"/>
                  </a:lnTo>
                  <a:cubicBezTo>
                    <a:pt x="2897241" y="1956300"/>
                    <a:pt x="2861549" y="1991992"/>
                    <a:pt x="2817521" y="1991992"/>
                  </a:cubicBezTo>
                  <a:lnTo>
                    <a:pt x="79720" y="1991992"/>
                  </a:lnTo>
                  <a:cubicBezTo>
                    <a:pt x="35692" y="1991992"/>
                    <a:pt x="0" y="1956300"/>
                    <a:pt x="0" y="1912272"/>
                  </a:cubicBezTo>
                  <a:lnTo>
                    <a:pt x="0" y="79720"/>
                  </a:lnTo>
                  <a:cubicBezTo>
                    <a:pt x="0" y="35692"/>
                    <a:pt x="35692" y="0"/>
                    <a:pt x="79720" y="0"/>
                  </a:cubicBezTo>
                  <a:close/>
                </a:path>
              </a:pathLst>
            </a:custGeom>
            <a:ln>
              <a:solidFill>
                <a:schemeClr val="accent3">
                  <a:lumMod val="60000"/>
                  <a:lumOff val="40000"/>
                </a:schemeClr>
              </a:solidFill>
            </a:ln>
          </p:spPr>
        </p:pic>
      </p:grpSp>
      <p:grpSp>
        <p:nvGrpSpPr>
          <p:cNvPr id="153" name="知鱼PPT7"/>
          <p:cNvGrpSpPr/>
          <p:nvPr/>
        </p:nvGrpSpPr>
        <p:grpSpPr>
          <a:xfrm>
            <a:off x="5487251" y="5571723"/>
            <a:ext cx="2917042" cy="259493"/>
            <a:chOff x="460112" y="2604668"/>
            <a:chExt cx="3351737" cy="225304"/>
          </a:xfrm>
        </p:grpSpPr>
        <p:sp>
          <p:nvSpPr>
            <p:cNvPr id="154" name="知鱼PPT7-1"/>
            <p:cNvSpPr/>
            <p:nvPr/>
          </p:nvSpPr>
          <p:spPr>
            <a:xfrm>
              <a:off x="460112" y="2604668"/>
              <a:ext cx="3351737" cy="225304"/>
            </a:xfrm>
            <a:prstGeom prst="rect">
              <a:avLst/>
            </a:prstGeom>
            <a:gradFill>
              <a:gsLst>
                <a:gs pos="0">
                  <a:srgbClr val="F5A67E">
                    <a:alpha val="0"/>
                  </a:srgbClr>
                </a:gs>
                <a:gs pos="75210">
                  <a:schemeClr val="accent1">
                    <a:alpha val="80000"/>
                  </a:schemeClr>
                </a:gs>
                <a:gs pos="26000">
                  <a:schemeClr val="accent1">
                    <a:alpha val="80000"/>
                  </a:schemeClr>
                </a:gs>
                <a:gs pos="100000">
                  <a:srgbClr val="F5A67E">
                    <a:alpha val="0"/>
                  </a:srgbClr>
                </a:gs>
              </a:gsLst>
              <a:lin ang="0" scaled="1"/>
            </a:gradFill>
            <a:ln w="3175">
              <a:gradFill flip="none" rotWithShape="1">
                <a:gsLst>
                  <a:gs pos="0">
                    <a:srgbClr val="F5A67E">
                      <a:alpha val="0"/>
                    </a:srgbClr>
                  </a:gs>
                  <a:gs pos="100000">
                    <a:srgbClr val="F5A67E">
                      <a:alpha val="0"/>
                    </a:srgbClr>
                  </a:gs>
                  <a:gs pos="50000">
                    <a:schemeClr val="accent3"/>
                  </a:gs>
                </a:gsLst>
                <a:lin ang="0" scaled="1"/>
                <a:tileRect/>
              </a:gradFill>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400" b="0" i="0" u="none" strike="noStrike" kern="1200" cap="none" spc="0" normalizeH="0" baseline="0" noProof="0">
                <a:ln>
                  <a:noFill/>
                </a:ln>
                <a:solidFill>
                  <a:prstClr val="black"/>
                </a:solidFill>
                <a:effectLst/>
                <a:uLnTx/>
                <a:uFillTx/>
                <a:latin typeface="微软雅黑" panose="020B0503020204020204" charset="-122"/>
                <a:ea typeface="微软雅黑" panose="020B0503020204020204" charset="-122"/>
                <a:cs typeface="OPPOSans M" panose="00020600040101010101" pitchFamily="18" charset="-122"/>
              </a:endParaRPr>
            </a:p>
          </p:txBody>
        </p:sp>
        <p:sp>
          <p:nvSpPr>
            <p:cNvPr id="155" name="知鱼PPT7-2"/>
            <p:cNvSpPr txBox="1"/>
            <p:nvPr/>
          </p:nvSpPr>
          <p:spPr>
            <a:xfrm>
              <a:off x="968964" y="2614445"/>
              <a:ext cx="2334031" cy="208437"/>
            </a:xfrm>
            <a:prstGeom prst="rect">
              <a:avLst/>
            </a:prstGeom>
            <a:noFill/>
          </p:spPr>
          <p:txBody>
            <a:bodyPr wrap="none">
              <a:spAutoFit/>
            </a:bodyPr>
            <a:lstStyle>
              <a:defPPr>
                <a:defRPr lang="zh-CN"/>
              </a:defPPr>
              <a:lvl1pPr algn="just">
                <a:lnSpc>
                  <a:spcPct val="110000"/>
                </a:lnSpc>
                <a:defRPr sz="1300">
                  <a:solidFill>
                    <a:schemeClr val="tx1">
                      <a:lumMod val="75000"/>
                      <a:lumOff val="25000"/>
                    </a:schemeClr>
                  </a:solidFill>
                </a:defRPr>
              </a:lvl1pPr>
            </a:lstStyle>
            <a:p>
              <a:pPr lvl="0" algn="ctr">
                <a:defRPr/>
              </a:pPr>
              <a:r>
                <a:rPr lang="zh-CN" altLang="en-US" sz="900" dirty="0">
                  <a:solidFill>
                    <a:prstClr val="white"/>
                  </a:solidFill>
                  <a:latin typeface="微软雅黑" panose="020B0503020204020204" charset="-122"/>
                  <a:ea typeface="微软雅黑" panose="020B0503020204020204" charset="-122"/>
                  <a:cs typeface="OPPOSans M" panose="00020600040101010101" pitchFamily="18" charset="-122"/>
                </a:rPr>
                <a:t>请尽量言简意赅的阐述图片描述内容</a:t>
              </a:r>
              <a:endParaRPr lang="zh-CN" altLang="en-US" sz="900" dirty="0">
                <a:solidFill>
                  <a:prstClr val="white"/>
                </a:solidFill>
                <a:latin typeface="微软雅黑" panose="020B0503020204020204" charset="-122"/>
                <a:ea typeface="微软雅黑" panose="020B0503020204020204" charset="-122"/>
                <a:cs typeface="OPPOSans M" panose="00020600040101010101" pitchFamily="18" charset="-122"/>
              </a:endParaRPr>
            </a:p>
          </p:txBody>
        </p:sp>
      </p:grpSp>
      <p:grpSp>
        <p:nvGrpSpPr>
          <p:cNvPr id="175" name="知鱼PPT8"/>
          <p:cNvGrpSpPr/>
          <p:nvPr/>
        </p:nvGrpSpPr>
        <p:grpSpPr>
          <a:xfrm>
            <a:off x="8701787" y="3916434"/>
            <a:ext cx="3071325" cy="2186763"/>
            <a:chOff x="8666023" y="4040913"/>
            <a:chExt cx="3071325" cy="2186763"/>
          </a:xfrm>
        </p:grpSpPr>
        <p:sp>
          <p:nvSpPr>
            <p:cNvPr id="156" name="知鱼PPT8-1"/>
            <p:cNvSpPr/>
            <p:nvPr/>
          </p:nvSpPr>
          <p:spPr>
            <a:xfrm>
              <a:off x="8666023" y="4040913"/>
              <a:ext cx="3071325" cy="2186763"/>
            </a:xfrm>
            <a:prstGeom prst="roundRect">
              <a:avLst>
                <a:gd name="adj" fmla="val 2620"/>
              </a:avLst>
            </a:prstGeom>
            <a:solidFill>
              <a:schemeClr val="bg1"/>
            </a:solidFill>
            <a:ln>
              <a:noFill/>
            </a:ln>
            <a:effectLst>
              <a:outerShdw blurRad="190500" sx="101000" sy="101000" algn="ctr" rotWithShape="0">
                <a:schemeClr val="accent1">
                  <a:alpha val="20000"/>
                </a:schemeClr>
              </a:outerShdw>
            </a:effectLst>
            <a:scene3d>
              <a:camera prst="orthographicFront"/>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微软雅黑" panose="020B0503020204020204" charset="-122"/>
                <a:ea typeface="微软雅黑" panose="020B0503020204020204" charset="-122"/>
                <a:cs typeface="OPPOSans M" panose="00020600040101010101" pitchFamily="18" charset="-122"/>
              </a:endParaRPr>
            </a:p>
          </p:txBody>
        </p:sp>
        <p:pic>
          <p:nvPicPr>
            <p:cNvPr id="166" name="知鱼PPT8-2" descr="C:/Users/luhu1/Desktop/ppt项目/西农模板/3照片/压缩/WPS图片批量处理/4.jpg4"/>
            <p:cNvPicPr>
              <a:picLocks noChangeAspect="1"/>
            </p:cNvPicPr>
            <p:nvPr>
              <p:custDataLst>
                <p:tags r:id="rId30"/>
              </p:custDataLst>
            </p:nvPr>
          </p:nvPicPr>
          <p:blipFill rotWithShape="1">
            <a:blip r:embed="rId31"/>
            <a:srcRect l="9101" r="9101"/>
            <a:stretch>
              <a:fillRect/>
            </a:stretch>
          </p:blipFill>
          <p:spPr>
            <a:xfrm>
              <a:off x="8753065" y="4138684"/>
              <a:ext cx="2897241" cy="1991992"/>
            </a:xfrm>
            <a:custGeom>
              <a:avLst/>
              <a:gdLst>
                <a:gd name="connsiteX0" fmla="*/ 79720 w 2897241"/>
                <a:gd name="connsiteY0" fmla="*/ 0 h 1991992"/>
                <a:gd name="connsiteX1" fmla="*/ 2817521 w 2897241"/>
                <a:gd name="connsiteY1" fmla="*/ 0 h 1991992"/>
                <a:gd name="connsiteX2" fmla="*/ 2897241 w 2897241"/>
                <a:gd name="connsiteY2" fmla="*/ 79720 h 1991992"/>
                <a:gd name="connsiteX3" fmla="*/ 2897241 w 2897241"/>
                <a:gd name="connsiteY3" fmla="*/ 1912272 h 1991992"/>
                <a:gd name="connsiteX4" fmla="*/ 2817521 w 2897241"/>
                <a:gd name="connsiteY4" fmla="*/ 1991992 h 1991992"/>
                <a:gd name="connsiteX5" fmla="*/ 79720 w 2897241"/>
                <a:gd name="connsiteY5" fmla="*/ 1991992 h 1991992"/>
                <a:gd name="connsiteX6" fmla="*/ 0 w 2897241"/>
                <a:gd name="connsiteY6" fmla="*/ 1912272 h 1991992"/>
                <a:gd name="connsiteX7" fmla="*/ 0 w 2897241"/>
                <a:gd name="connsiteY7" fmla="*/ 79720 h 1991992"/>
                <a:gd name="connsiteX8" fmla="*/ 79720 w 2897241"/>
                <a:gd name="connsiteY8" fmla="*/ 0 h 19919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897241" h="1991992">
                  <a:moveTo>
                    <a:pt x="79720" y="0"/>
                  </a:moveTo>
                  <a:lnTo>
                    <a:pt x="2817521" y="0"/>
                  </a:lnTo>
                  <a:cubicBezTo>
                    <a:pt x="2861549" y="0"/>
                    <a:pt x="2897241" y="35692"/>
                    <a:pt x="2897241" y="79720"/>
                  </a:cubicBezTo>
                  <a:lnTo>
                    <a:pt x="2897241" y="1912272"/>
                  </a:lnTo>
                  <a:cubicBezTo>
                    <a:pt x="2897241" y="1956300"/>
                    <a:pt x="2861549" y="1991992"/>
                    <a:pt x="2817521" y="1991992"/>
                  </a:cubicBezTo>
                  <a:lnTo>
                    <a:pt x="79720" y="1991992"/>
                  </a:lnTo>
                  <a:cubicBezTo>
                    <a:pt x="35692" y="1991992"/>
                    <a:pt x="0" y="1956300"/>
                    <a:pt x="0" y="1912272"/>
                  </a:cubicBezTo>
                  <a:lnTo>
                    <a:pt x="0" y="79720"/>
                  </a:lnTo>
                  <a:cubicBezTo>
                    <a:pt x="0" y="35692"/>
                    <a:pt x="35692" y="0"/>
                    <a:pt x="79720" y="0"/>
                  </a:cubicBezTo>
                  <a:close/>
                </a:path>
              </a:pathLst>
            </a:custGeom>
            <a:ln>
              <a:solidFill>
                <a:schemeClr val="accent3">
                  <a:lumMod val="60000"/>
                  <a:lumOff val="40000"/>
                </a:schemeClr>
              </a:solidFill>
            </a:ln>
          </p:spPr>
        </p:pic>
      </p:grpSp>
      <p:grpSp>
        <p:nvGrpSpPr>
          <p:cNvPr id="159" name="知鱼PPT9"/>
          <p:cNvGrpSpPr/>
          <p:nvPr/>
        </p:nvGrpSpPr>
        <p:grpSpPr>
          <a:xfrm>
            <a:off x="8769835" y="5571723"/>
            <a:ext cx="2917042" cy="259493"/>
            <a:chOff x="460112" y="2604668"/>
            <a:chExt cx="3351737" cy="225304"/>
          </a:xfrm>
        </p:grpSpPr>
        <p:sp>
          <p:nvSpPr>
            <p:cNvPr id="160" name="知鱼PPT9-1"/>
            <p:cNvSpPr/>
            <p:nvPr/>
          </p:nvSpPr>
          <p:spPr>
            <a:xfrm>
              <a:off x="460112" y="2604668"/>
              <a:ext cx="3351737" cy="225304"/>
            </a:xfrm>
            <a:prstGeom prst="rect">
              <a:avLst/>
            </a:prstGeom>
            <a:gradFill>
              <a:gsLst>
                <a:gs pos="0">
                  <a:srgbClr val="F5A67E">
                    <a:alpha val="0"/>
                  </a:srgbClr>
                </a:gs>
                <a:gs pos="75210">
                  <a:schemeClr val="accent1">
                    <a:alpha val="80000"/>
                  </a:schemeClr>
                </a:gs>
                <a:gs pos="26000">
                  <a:schemeClr val="accent1">
                    <a:alpha val="80000"/>
                  </a:schemeClr>
                </a:gs>
                <a:gs pos="100000">
                  <a:srgbClr val="F5A67E">
                    <a:alpha val="0"/>
                  </a:srgbClr>
                </a:gs>
              </a:gsLst>
              <a:lin ang="0" scaled="1"/>
            </a:gradFill>
            <a:ln w="3175">
              <a:gradFill flip="none" rotWithShape="1">
                <a:gsLst>
                  <a:gs pos="0">
                    <a:srgbClr val="F5A67E">
                      <a:alpha val="0"/>
                    </a:srgbClr>
                  </a:gs>
                  <a:gs pos="100000">
                    <a:srgbClr val="F5A67E">
                      <a:alpha val="0"/>
                    </a:srgbClr>
                  </a:gs>
                  <a:gs pos="50000">
                    <a:schemeClr val="accent3"/>
                  </a:gs>
                </a:gsLst>
                <a:lin ang="0" scaled="1"/>
                <a:tileRect/>
              </a:gradFill>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400" b="0" i="0" u="none" strike="noStrike" kern="1200" cap="none" spc="0" normalizeH="0" baseline="0" noProof="0">
                <a:ln>
                  <a:noFill/>
                </a:ln>
                <a:solidFill>
                  <a:prstClr val="black"/>
                </a:solidFill>
                <a:effectLst/>
                <a:uLnTx/>
                <a:uFillTx/>
                <a:latin typeface="微软雅黑" panose="020B0503020204020204" charset="-122"/>
                <a:ea typeface="微软雅黑" panose="020B0503020204020204" charset="-122"/>
                <a:cs typeface="OPPOSans M" panose="00020600040101010101" pitchFamily="18" charset="-122"/>
              </a:endParaRPr>
            </a:p>
          </p:txBody>
        </p:sp>
        <p:sp>
          <p:nvSpPr>
            <p:cNvPr id="161" name="知鱼PPT9-2"/>
            <p:cNvSpPr txBox="1"/>
            <p:nvPr/>
          </p:nvSpPr>
          <p:spPr>
            <a:xfrm>
              <a:off x="968964" y="2614445"/>
              <a:ext cx="2334031" cy="208437"/>
            </a:xfrm>
            <a:prstGeom prst="rect">
              <a:avLst/>
            </a:prstGeom>
            <a:noFill/>
          </p:spPr>
          <p:txBody>
            <a:bodyPr wrap="none">
              <a:spAutoFit/>
            </a:bodyPr>
            <a:lstStyle>
              <a:defPPr>
                <a:defRPr lang="zh-CN"/>
              </a:defPPr>
              <a:lvl1pPr algn="just">
                <a:lnSpc>
                  <a:spcPct val="110000"/>
                </a:lnSpc>
                <a:defRPr sz="1300">
                  <a:solidFill>
                    <a:schemeClr val="tx1">
                      <a:lumMod val="75000"/>
                      <a:lumOff val="25000"/>
                    </a:schemeClr>
                  </a:solidFill>
                </a:defRPr>
              </a:lvl1pPr>
            </a:lstStyle>
            <a:p>
              <a:pPr lvl="0" algn="ctr">
                <a:defRPr/>
              </a:pPr>
              <a:r>
                <a:rPr lang="zh-CN" altLang="en-US" sz="900" dirty="0">
                  <a:solidFill>
                    <a:prstClr val="white"/>
                  </a:solidFill>
                  <a:latin typeface="微软雅黑" panose="020B0503020204020204" charset="-122"/>
                  <a:ea typeface="微软雅黑" panose="020B0503020204020204" charset="-122"/>
                  <a:cs typeface="OPPOSans M" panose="00020600040101010101" pitchFamily="18" charset="-122"/>
                </a:rPr>
                <a:t>请尽量言简意赅的阐述图片描述内容</a:t>
              </a:r>
              <a:endParaRPr lang="zh-CN" altLang="en-US" sz="900" dirty="0">
                <a:solidFill>
                  <a:prstClr val="white"/>
                </a:solidFill>
                <a:latin typeface="微软雅黑" panose="020B0503020204020204" charset="-122"/>
                <a:ea typeface="微软雅黑" panose="020B0503020204020204" charset="-122"/>
                <a:cs typeface="OPPOSans M" panose="00020600040101010101" pitchFamily="18" charset="-122"/>
              </a:endParaRPr>
            </a:p>
          </p:txBody>
        </p:sp>
      </p:grpSp>
      <p:grpSp>
        <p:nvGrpSpPr>
          <p:cNvPr id="78" name="组合 77"/>
          <p:cNvGrpSpPr/>
          <p:nvPr/>
        </p:nvGrpSpPr>
        <p:grpSpPr>
          <a:xfrm>
            <a:off x="0" y="0"/>
            <a:ext cx="12195175" cy="685800"/>
            <a:chOff x="0" y="0"/>
            <a:chExt cx="19205" cy="1080"/>
          </a:xfrm>
        </p:grpSpPr>
        <p:sp>
          <p:nvSpPr>
            <p:cNvPr id="8" name="矩形 7"/>
            <p:cNvSpPr/>
            <p:nvPr>
              <p:custDataLst>
                <p:tags r:id="rId32"/>
              </p:custDataLst>
            </p:nvPr>
          </p:nvSpPr>
          <p:spPr>
            <a:xfrm>
              <a:off x="5" y="0"/>
              <a:ext cx="19200" cy="1081"/>
            </a:xfrm>
            <a:prstGeom prst="rect">
              <a:avLst/>
            </a:prstGeom>
            <a:solidFill>
              <a:schemeClr val="bg1">
                <a:lumMod val="95000"/>
              </a:schemeClr>
            </a:solidFill>
            <a:ln>
              <a:noFill/>
            </a:ln>
            <a:effectLst>
              <a:outerShdw blurRad="228600" dist="50800" dir="5400000" algn="t" rotWithShape="0">
                <a:prstClr val="black">
                  <a:alpha val="29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sz="2880" dirty="0">
                <a:solidFill>
                  <a:schemeClr val="bg1">
                    <a:lumMod val="50000"/>
                  </a:schemeClr>
                </a:solidFill>
              </a:endParaRPr>
            </a:p>
          </p:txBody>
        </p:sp>
        <p:sp>
          <p:nvSpPr>
            <p:cNvPr id="67" name="知鱼PPT13-1"/>
            <p:cNvSpPr txBox="1"/>
            <p:nvPr>
              <p:custDataLst>
                <p:tags r:id="rId33"/>
              </p:custDataLst>
            </p:nvPr>
          </p:nvSpPr>
          <p:spPr>
            <a:xfrm>
              <a:off x="869" y="88"/>
              <a:ext cx="1968" cy="822"/>
            </a:xfrm>
            <a:prstGeom prst="rect">
              <a:avLst/>
            </a:prstGeom>
            <a:noFill/>
          </p:spPr>
          <p:txBody>
            <a:bodyPr wrap="none" rtlCol="0">
              <a:spAutoFit/>
            </a:bodyPr>
            <a:lstStyle>
              <a:defPPr>
                <a:defRPr lang="zh-CN"/>
              </a:defPPr>
              <a:lvl1pPr marR="0" lvl="0" indent="0" fontAlgn="auto">
                <a:lnSpc>
                  <a:spcPct val="100000"/>
                </a:lnSpc>
                <a:spcBef>
                  <a:spcPts val="0"/>
                </a:spcBef>
                <a:spcAft>
                  <a:spcPts val="0"/>
                </a:spcAft>
                <a:buClrTx/>
                <a:buSzTx/>
                <a:buFontTx/>
                <a:buNone/>
                <a:defRPr kumimoji="0" sz="2800" b="0" i="0" u="none" strike="noStrike" cap="none" spc="0" normalizeH="0" baseline="0">
                  <a:ln>
                    <a:noFill/>
                  </a:ln>
                  <a:solidFill>
                    <a:schemeClr val="accent1"/>
                  </a:solidFill>
                  <a:effectLst/>
                  <a:uLnTx/>
                  <a:uFillTx/>
                  <a:latin typeface="思源宋体 Heavy" panose="02020900000000000000" pitchFamily="18" charset="-122"/>
                  <a:ea typeface="思源宋体 Heavy" panose="02020900000000000000" pitchFamily="18" charset="-122"/>
                </a:defRPr>
              </a:lvl1pPr>
            </a:lstStyle>
            <a:p>
              <a:r>
                <a:rPr lang="zh-CN" altLang="en-US" b="1" dirty="0">
                  <a:latin typeface="微软雅黑" panose="020B0503020204020204" charset="-122"/>
                  <a:ea typeface="微软雅黑" panose="020B0503020204020204" charset="-122"/>
                  <a:cs typeface="OPPOSans M" panose="00020600040101010101" pitchFamily="18" charset="-122"/>
                  <a:sym typeface="OPPOSans M" panose="00020600040101010101" pitchFamily="18" charset="-122"/>
                </a:rPr>
                <a:t>标题一</a:t>
              </a:r>
              <a:endParaRPr lang="zh-CN" altLang="en-US" b="1" dirty="0">
                <a:latin typeface="微软雅黑" panose="020B0503020204020204" charset="-122"/>
                <a:ea typeface="微软雅黑" panose="020B0503020204020204" charset="-122"/>
                <a:cs typeface="OPPOSans M" panose="00020600040101010101" pitchFamily="18" charset="-122"/>
                <a:sym typeface="OPPOSans M" panose="00020600040101010101" pitchFamily="18" charset="-122"/>
              </a:endParaRPr>
            </a:p>
          </p:txBody>
        </p:sp>
        <p:sp>
          <p:nvSpPr>
            <p:cNvPr id="69" name="知鱼PPT13-3"/>
            <p:cNvSpPr/>
            <p:nvPr/>
          </p:nvSpPr>
          <p:spPr>
            <a:xfrm>
              <a:off x="0" y="209"/>
              <a:ext cx="743" cy="624"/>
            </a:xfrm>
            <a:custGeom>
              <a:avLst/>
              <a:gdLst>
                <a:gd name="connsiteX0" fmla="*/ 468767 w 542071"/>
                <a:gd name="connsiteY0" fmla="*/ 0 h 396240"/>
                <a:gd name="connsiteX1" fmla="*/ 542071 w 542071"/>
                <a:gd name="connsiteY1" fmla="*/ 0 h 396240"/>
                <a:gd name="connsiteX2" fmla="*/ 542071 w 542071"/>
                <a:gd name="connsiteY2" fmla="*/ 396240 h 396240"/>
                <a:gd name="connsiteX3" fmla="*/ 468767 w 542071"/>
                <a:gd name="connsiteY3" fmla="*/ 396240 h 396240"/>
                <a:gd name="connsiteX4" fmla="*/ 0 w 542071"/>
                <a:gd name="connsiteY4" fmla="*/ 0 h 396240"/>
                <a:gd name="connsiteX5" fmla="*/ 431926 w 542071"/>
                <a:gd name="connsiteY5" fmla="*/ 0 h 396240"/>
                <a:gd name="connsiteX6" fmla="*/ 431926 w 542071"/>
                <a:gd name="connsiteY6" fmla="*/ 396240 h 396240"/>
                <a:gd name="connsiteX7" fmla="*/ 0 w 542071"/>
                <a:gd name="connsiteY7" fmla="*/ 396240 h 396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2071" h="396240">
                  <a:moveTo>
                    <a:pt x="468767" y="0"/>
                  </a:moveTo>
                  <a:lnTo>
                    <a:pt x="542071" y="0"/>
                  </a:lnTo>
                  <a:lnTo>
                    <a:pt x="542071" y="396240"/>
                  </a:lnTo>
                  <a:lnTo>
                    <a:pt x="468767" y="396240"/>
                  </a:lnTo>
                  <a:close/>
                  <a:moveTo>
                    <a:pt x="0" y="0"/>
                  </a:moveTo>
                  <a:lnTo>
                    <a:pt x="431926" y="0"/>
                  </a:lnTo>
                  <a:lnTo>
                    <a:pt x="431926" y="396240"/>
                  </a:lnTo>
                  <a:lnTo>
                    <a:pt x="0" y="396240"/>
                  </a:lnTo>
                  <a:close/>
                </a:path>
              </a:pathLst>
            </a:custGeom>
            <a:gradFill flip="none" rotWithShape="1">
              <a:gsLst>
                <a:gs pos="0">
                  <a:schemeClr val="accent2">
                    <a:lumMod val="60000"/>
                    <a:lumOff val="40000"/>
                  </a:schemeClr>
                </a:gs>
                <a:gs pos="85000">
                  <a:schemeClr val="accent2"/>
                </a:gs>
              </a:gsLst>
              <a:lin ang="5400000" scaled="1"/>
              <a:tileRect/>
            </a:gradFill>
            <a:ln>
              <a:noFill/>
            </a:ln>
          </p:spPr>
          <p:style>
            <a:lnRef idx="2">
              <a:schemeClr val="accent1">
                <a:lumMod val="75000"/>
              </a:schemeClr>
            </a:lnRef>
            <a:fillRef idx="1">
              <a:schemeClr val="accent1"/>
            </a:fillRef>
            <a:effectRef idx="0">
              <a:srgbClr val="FFFFFF"/>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OPPOSans M" panose="00020600040101010101" pitchFamily="18" charset="-122"/>
                <a:ea typeface="OPPOSans M" panose="00020600040101010101" pitchFamily="18" charset="-122"/>
                <a:cs typeface="OPPOSans M" panose="00020600040101010101" pitchFamily="18" charset="-122"/>
              </a:endParaRPr>
            </a:p>
          </p:txBody>
        </p:sp>
        <p:pic>
          <p:nvPicPr>
            <p:cNvPr id="64" name="图片 63" descr="logo_01"/>
            <p:cNvPicPr>
              <a:picLocks noChangeAspect="1"/>
            </p:cNvPicPr>
            <p:nvPr/>
          </p:nvPicPr>
          <p:blipFill>
            <a:blip r:embed="rId34"/>
            <a:stretch>
              <a:fillRect/>
            </a:stretch>
          </p:blipFill>
          <p:spPr>
            <a:xfrm>
              <a:off x="15585" y="231"/>
              <a:ext cx="3317" cy="589"/>
            </a:xfrm>
            <a:prstGeom prst="rect">
              <a:avLst/>
            </a:prstGeom>
          </p:spPr>
        </p:pic>
      </p:gr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9" name="知鱼PPT1"/>
          <p:cNvSpPr/>
          <p:nvPr/>
        </p:nvSpPr>
        <p:spPr>
          <a:xfrm>
            <a:off x="0" y="6618429"/>
            <a:ext cx="12192000" cy="239571"/>
          </a:xfrm>
          <a:prstGeom prst="rect">
            <a:avLst/>
          </a:prstGeom>
          <a:gradFill flip="none" rotWithShape="1">
            <a:gsLst>
              <a:gs pos="0">
                <a:schemeClr val="accent1"/>
              </a:gs>
              <a:gs pos="100000">
                <a:schemeClr val="accent2"/>
              </a:gs>
            </a:gsLst>
            <a:lin ang="2700000" scaled="1"/>
            <a:tileRect/>
          </a:gradFill>
          <a:ln>
            <a:noFill/>
          </a:ln>
          <a:effectLst/>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微软雅黑" panose="020B0503020204020204" charset="-122"/>
              <a:ea typeface="微软雅黑" panose="020B0503020204020204" charset="-122"/>
              <a:cs typeface="OPPOSans M" panose="00020600040101010101" pitchFamily="18" charset="-122"/>
            </a:endParaRPr>
          </a:p>
        </p:txBody>
      </p:sp>
      <p:grpSp>
        <p:nvGrpSpPr>
          <p:cNvPr id="43" name="知鱼PPT3"/>
          <p:cNvGrpSpPr/>
          <p:nvPr/>
        </p:nvGrpSpPr>
        <p:grpSpPr>
          <a:xfrm>
            <a:off x="5293151" y="2650141"/>
            <a:ext cx="7064972" cy="773989"/>
            <a:chOff x="5754143" y="4071941"/>
            <a:chExt cx="7064972" cy="773989"/>
          </a:xfrm>
        </p:grpSpPr>
        <p:sp>
          <p:nvSpPr>
            <p:cNvPr id="39" name="知鱼PPT3-1"/>
            <p:cNvSpPr/>
            <p:nvPr/>
          </p:nvSpPr>
          <p:spPr>
            <a:xfrm flipH="1">
              <a:off x="5754143" y="4071941"/>
              <a:ext cx="7064972" cy="773989"/>
            </a:xfrm>
            <a:prstGeom prst="parallelogram">
              <a:avLst>
                <a:gd name="adj" fmla="val 79148"/>
              </a:avLst>
            </a:prstGeom>
            <a:gradFill>
              <a:gsLst>
                <a:gs pos="0">
                  <a:schemeClr val="accent1">
                    <a:lumMod val="5000"/>
                    <a:lumOff val="95000"/>
                    <a:alpha val="0"/>
                  </a:schemeClr>
                </a:gs>
                <a:gs pos="74000">
                  <a:schemeClr val="tx1">
                    <a:lumMod val="45000"/>
                    <a:lumOff val="55000"/>
                    <a:alpha val="68000"/>
                  </a:schemeClr>
                </a:gs>
                <a:gs pos="84000">
                  <a:schemeClr val="tx1">
                    <a:lumMod val="45000"/>
                    <a:lumOff val="55000"/>
                    <a:alpha val="8000"/>
                  </a:schemeClr>
                </a:gs>
                <a:gs pos="100000">
                  <a:schemeClr val="tx1">
                    <a:lumMod val="30000"/>
                    <a:lumOff val="70000"/>
                  </a:schemeClr>
                </a:gs>
              </a:gsLst>
              <a:lin ang="16200000" scaled="0"/>
            </a:gradFill>
            <a:ln>
              <a:noFill/>
            </a:ln>
            <a:effectLst>
              <a:softEdge rad="76200"/>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微软雅黑" panose="020B0503020204020204" charset="-122"/>
                <a:ea typeface="微软雅黑" panose="020B0503020204020204" charset="-122"/>
                <a:cs typeface="OPPOSans M" panose="00020600040101010101" pitchFamily="18" charset="-122"/>
              </a:endParaRPr>
            </a:p>
          </p:txBody>
        </p:sp>
        <p:pic>
          <p:nvPicPr>
            <p:cNvPr id="42" name="知鱼PPT3-2"/>
            <p:cNvPicPr>
              <a:picLocks noChangeAspect="1"/>
            </p:cNvPicPr>
            <p:nvPr/>
          </p:nvPicPr>
          <p:blipFill>
            <a:blip r:embed="rId1"/>
            <a:srcRect l="368"/>
            <a:stretch>
              <a:fillRect/>
            </a:stretch>
          </p:blipFill>
          <p:spPr>
            <a:xfrm>
              <a:off x="5922896" y="4139796"/>
              <a:ext cx="6287586" cy="117133"/>
            </a:xfrm>
            <a:custGeom>
              <a:avLst/>
              <a:gdLst>
                <a:gd name="connsiteX0" fmla="*/ 0 w 6287586"/>
                <a:gd name="connsiteY0" fmla="*/ 0 h 171816"/>
                <a:gd name="connsiteX1" fmla="*/ 6287586 w 6287586"/>
                <a:gd name="connsiteY1" fmla="*/ 0 h 171816"/>
                <a:gd name="connsiteX2" fmla="*/ 6287586 w 6287586"/>
                <a:gd name="connsiteY2" fmla="*/ 171816 h 171816"/>
                <a:gd name="connsiteX3" fmla="*/ 0 w 6287586"/>
                <a:gd name="connsiteY3" fmla="*/ 171816 h 171816"/>
              </a:gdLst>
              <a:ahLst/>
              <a:cxnLst>
                <a:cxn ang="0">
                  <a:pos x="connsiteX0" y="connsiteY0"/>
                </a:cxn>
                <a:cxn ang="0">
                  <a:pos x="connsiteX1" y="connsiteY1"/>
                </a:cxn>
                <a:cxn ang="0">
                  <a:pos x="connsiteX2" y="connsiteY2"/>
                </a:cxn>
                <a:cxn ang="0">
                  <a:pos x="connsiteX3" y="connsiteY3"/>
                </a:cxn>
              </a:cxnLst>
              <a:rect l="l" t="t" r="r" b="b"/>
              <a:pathLst>
                <a:path w="6287586" h="171816">
                  <a:moveTo>
                    <a:pt x="0" y="0"/>
                  </a:moveTo>
                  <a:lnTo>
                    <a:pt x="6287586" y="0"/>
                  </a:lnTo>
                  <a:lnTo>
                    <a:pt x="6287586" y="171816"/>
                  </a:lnTo>
                  <a:lnTo>
                    <a:pt x="0" y="171816"/>
                  </a:lnTo>
                  <a:close/>
                </a:path>
              </a:pathLst>
            </a:custGeom>
          </p:spPr>
        </p:pic>
      </p:grpSp>
      <p:grpSp>
        <p:nvGrpSpPr>
          <p:cNvPr id="94" name="知鱼PPT4"/>
          <p:cNvGrpSpPr/>
          <p:nvPr/>
        </p:nvGrpSpPr>
        <p:grpSpPr>
          <a:xfrm>
            <a:off x="5293151" y="4546622"/>
            <a:ext cx="7064972" cy="773989"/>
            <a:chOff x="5754143" y="4071941"/>
            <a:chExt cx="7064972" cy="773989"/>
          </a:xfrm>
        </p:grpSpPr>
        <p:sp>
          <p:nvSpPr>
            <p:cNvPr id="107" name="知鱼PPT4-1"/>
            <p:cNvSpPr/>
            <p:nvPr/>
          </p:nvSpPr>
          <p:spPr>
            <a:xfrm flipH="1">
              <a:off x="5754143" y="4071941"/>
              <a:ext cx="7064972" cy="773989"/>
            </a:xfrm>
            <a:prstGeom prst="parallelogram">
              <a:avLst>
                <a:gd name="adj" fmla="val 79148"/>
              </a:avLst>
            </a:prstGeom>
            <a:gradFill>
              <a:gsLst>
                <a:gs pos="0">
                  <a:schemeClr val="accent1">
                    <a:lumMod val="5000"/>
                    <a:lumOff val="95000"/>
                    <a:alpha val="0"/>
                  </a:schemeClr>
                </a:gs>
                <a:gs pos="74000">
                  <a:schemeClr val="tx1">
                    <a:lumMod val="45000"/>
                    <a:lumOff val="55000"/>
                    <a:alpha val="68000"/>
                  </a:schemeClr>
                </a:gs>
                <a:gs pos="84000">
                  <a:schemeClr val="tx1">
                    <a:lumMod val="45000"/>
                    <a:lumOff val="55000"/>
                    <a:alpha val="8000"/>
                  </a:schemeClr>
                </a:gs>
                <a:gs pos="100000">
                  <a:schemeClr val="tx1">
                    <a:lumMod val="30000"/>
                    <a:lumOff val="70000"/>
                  </a:schemeClr>
                </a:gs>
              </a:gsLst>
              <a:lin ang="16200000" scaled="0"/>
            </a:gradFill>
            <a:ln>
              <a:noFill/>
            </a:ln>
            <a:effectLst>
              <a:softEdge rad="76200"/>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微软雅黑" panose="020B0503020204020204" charset="-122"/>
                <a:ea typeface="微软雅黑" panose="020B0503020204020204" charset="-122"/>
                <a:cs typeface="OPPOSans M" panose="00020600040101010101" pitchFamily="18" charset="-122"/>
              </a:endParaRPr>
            </a:p>
          </p:txBody>
        </p:sp>
        <p:pic>
          <p:nvPicPr>
            <p:cNvPr id="108" name="知鱼PPT4-2"/>
            <p:cNvPicPr>
              <a:picLocks noChangeAspect="1"/>
            </p:cNvPicPr>
            <p:nvPr/>
          </p:nvPicPr>
          <p:blipFill>
            <a:blip r:embed="rId1"/>
            <a:srcRect l="368"/>
            <a:stretch>
              <a:fillRect/>
            </a:stretch>
          </p:blipFill>
          <p:spPr>
            <a:xfrm>
              <a:off x="5922896" y="4139796"/>
              <a:ext cx="6287586" cy="117133"/>
            </a:xfrm>
            <a:custGeom>
              <a:avLst/>
              <a:gdLst>
                <a:gd name="connsiteX0" fmla="*/ 0 w 6287586"/>
                <a:gd name="connsiteY0" fmla="*/ 0 h 171816"/>
                <a:gd name="connsiteX1" fmla="*/ 6287586 w 6287586"/>
                <a:gd name="connsiteY1" fmla="*/ 0 h 171816"/>
                <a:gd name="connsiteX2" fmla="*/ 6287586 w 6287586"/>
                <a:gd name="connsiteY2" fmla="*/ 171816 h 171816"/>
                <a:gd name="connsiteX3" fmla="*/ 0 w 6287586"/>
                <a:gd name="connsiteY3" fmla="*/ 171816 h 171816"/>
              </a:gdLst>
              <a:ahLst/>
              <a:cxnLst>
                <a:cxn ang="0">
                  <a:pos x="connsiteX0" y="connsiteY0"/>
                </a:cxn>
                <a:cxn ang="0">
                  <a:pos x="connsiteX1" y="connsiteY1"/>
                </a:cxn>
                <a:cxn ang="0">
                  <a:pos x="connsiteX2" y="connsiteY2"/>
                </a:cxn>
                <a:cxn ang="0">
                  <a:pos x="connsiteX3" y="connsiteY3"/>
                </a:cxn>
              </a:cxnLst>
              <a:rect l="l" t="t" r="r" b="b"/>
              <a:pathLst>
                <a:path w="6287586" h="171816">
                  <a:moveTo>
                    <a:pt x="0" y="0"/>
                  </a:moveTo>
                  <a:lnTo>
                    <a:pt x="6287586" y="0"/>
                  </a:lnTo>
                  <a:lnTo>
                    <a:pt x="6287586" y="171816"/>
                  </a:lnTo>
                  <a:lnTo>
                    <a:pt x="0" y="171816"/>
                  </a:lnTo>
                  <a:close/>
                </a:path>
              </a:pathLst>
            </a:custGeom>
          </p:spPr>
        </p:pic>
      </p:grpSp>
      <p:pic>
        <p:nvPicPr>
          <p:cNvPr id="124" name="知鱼PPT5"/>
          <p:cNvPicPr>
            <a:picLocks noChangeAspect="1"/>
          </p:cNvPicPr>
          <p:nvPr/>
        </p:nvPicPr>
        <p:blipFill>
          <a:blip r:embed="rId2" cstate="print">
            <a:extLst>
              <a:ext uri="{28A0092B-C50C-407E-A947-70E740481C1C}">
                <a14:useLocalDpi xmlns:a14="http://schemas.microsoft.com/office/drawing/2010/main" val="0"/>
              </a:ext>
            </a:extLst>
          </a:blip>
          <a:srcRect l="368"/>
          <a:stretch>
            <a:fillRect/>
          </a:stretch>
        </p:blipFill>
        <p:spPr>
          <a:xfrm>
            <a:off x="5461904" y="6510958"/>
            <a:ext cx="6287586" cy="117133"/>
          </a:xfrm>
          <a:custGeom>
            <a:avLst/>
            <a:gdLst>
              <a:gd name="connsiteX0" fmla="*/ 0 w 6287586"/>
              <a:gd name="connsiteY0" fmla="*/ 0 h 171816"/>
              <a:gd name="connsiteX1" fmla="*/ 6287586 w 6287586"/>
              <a:gd name="connsiteY1" fmla="*/ 0 h 171816"/>
              <a:gd name="connsiteX2" fmla="*/ 6287586 w 6287586"/>
              <a:gd name="connsiteY2" fmla="*/ 171816 h 171816"/>
              <a:gd name="connsiteX3" fmla="*/ 0 w 6287586"/>
              <a:gd name="connsiteY3" fmla="*/ 171816 h 171816"/>
            </a:gdLst>
            <a:ahLst/>
            <a:cxnLst>
              <a:cxn ang="0">
                <a:pos x="connsiteX0" y="connsiteY0"/>
              </a:cxn>
              <a:cxn ang="0">
                <a:pos x="connsiteX1" y="connsiteY1"/>
              </a:cxn>
              <a:cxn ang="0">
                <a:pos x="connsiteX2" y="connsiteY2"/>
              </a:cxn>
              <a:cxn ang="0">
                <a:pos x="connsiteX3" y="connsiteY3"/>
              </a:cxn>
            </a:cxnLst>
            <a:rect l="l" t="t" r="r" b="b"/>
            <a:pathLst>
              <a:path w="6287586" h="171816">
                <a:moveTo>
                  <a:pt x="0" y="0"/>
                </a:moveTo>
                <a:lnTo>
                  <a:pt x="6287586" y="0"/>
                </a:lnTo>
                <a:lnTo>
                  <a:pt x="6287586" y="171816"/>
                </a:lnTo>
                <a:lnTo>
                  <a:pt x="0" y="171816"/>
                </a:lnTo>
                <a:close/>
              </a:path>
            </a:pathLst>
          </a:custGeom>
        </p:spPr>
      </p:pic>
      <p:sp>
        <p:nvSpPr>
          <p:cNvPr id="216" name="知鱼PPT7"/>
          <p:cNvSpPr/>
          <p:nvPr/>
        </p:nvSpPr>
        <p:spPr>
          <a:xfrm>
            <a:off x="524329" y="1590869"/>
            <a:ext cx="4920242" cy="1834550"/>
          </a:xfrm>
          <a:prstGeom prst="roundRect">
            <a:avLst>
              <a:gd name="adj" fmla="val 4906"/>
            </a:avLst>
          </a:prstGeom>
          <a:gradFill flip="none" rotWithShape="1">
            <a:gsLst>
              <a:gs pos="0">
                <a:schemeClr val="bg1">
                  <a:alpha val="0"/>
                </a:schemeClr>
              </a:gs>
              <a:gs pos="100000">
                <a:schemeClr val="accent1">
                  <a:lumMod val="5000"/>
                  <a:lumOff val="95000"/>
                </a:schemeClr>
              </a:gs>
            </a:gsLst>
            <a:lin ang="10800000" scaled="1"/>
            <a:tileRect/>
          </a:gradFill>
          <a:ln w="12700">
            <a:gradFill flip="none" rotWithShape="1">
              <a:gsLst>
                <a:gs pos="0">
                  <a:schemeClr val="accent1">
                    <a:lumMod val="20000"/>
                    <a:lumOff val="80000"/>
                  </a:schemeClr>
                </a:gs>
                <a:gs pos="71000">
                  <a:schemeClr val="accent1">
                    <a:lumMod val="20000"/>
                    <a:lumOff val="80000"/>
                    <a:alpha val="0"/>
                  </a:schemeClr>
                </a:gs>
              </a:gsLst>
              <a:lin ang="0" scaled="1"/>
              <a:tileRect/>
            </a:gra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prstClr val="white"/>
              </a:solidFill>
              <a:effectLst/>
              <a:uLnTx/>
              <a:uFillTx/>
              <a:latin typeface="微软雅黑" panose="020B0503020204020204" charset="-122"/>
              <a:ea typeface="微软雅黑" panose="020B0503020204020204" charset="-122"/>
              <a:cs typeface="OPPOSans M" panose="00020600040101010101" pitchFamily="18" charset="-122"/>
            </a:endParaRPr>
          </a:p>
        </p:txBody>
      </p:sp>
      <p:sp>
        <p:nvSpPr>
          <p:cNvPr id="224" name="知鱼PPT8"/>
          <p:cNvSpPr/>
          <p:nvPr/>
        </p:nvSpPr>
        <p:spPr>
          <a:xfrm>
            <a:off x="742272" y="2265545"/>
            <a:ext cx="101730" cy="104304"/>
          </a:xfrm>
          <a:prstGeom prst="ellipse">
            <a:avLst/>
          </a:prstGeom>
          <a:gradFill flip="none" rotWithShape="1">
            <a:gsLst>
              <a:gs pos="0">
                <a:schemeClr val="accent3"/>
              </a:gs>
              <a:gs pos="50000">
                <a:schemeClr val="accent1"/>
              </a:gs>
            </a:gsLst>
            <a:path path="circle">
              <a:fillToRect r="100000" b="100000"/>
            </a:path>
            <a:tileRect l="-100000" t="-100000"/>
          </a:gradFill>
          <a:ln>
            <a:noFill/>
          </a:ln>
          <a:effectLst>
            <a:outerShdw blurRad="254000" dist="127000" dir="5400000" sx="95000" sy="95000" algn="t" rotWithShape="0">
              <a:schemeClr val="accent1">
                <a:alpha val="50000"/>
              </a:schemeClr>
            </a:outerShdw>
          </a:effectLst>
        </p:spPr>
        <p:style>
          <a:lnRef idx="2">
            <a:schemeClr val="accent1">
              <a:shade val="15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noAutofit/>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100" b="0" i="0" u="none" strike="noStrike" kern="1200" cap="none" spc="0" normalizeH="0" baseline="0" noProof="0" dirty="0">
              <a:ln>
                <a:noFill/>
              </a:ln>
              <a:solidFill>
                <a:prstClr val="white"/>
              </a:solidFill>
              <a:effectLst/>
              <a:uLnTx/>
              <a:uFillTx/>
              <a:latin typeface="微软雅黑" panose="020B0503020204020204" charset="-122"/>
              <a:ea typeface="微软雅黑" panose="020B0503020204020204" charset="-122"/>
              <a:cs typeface="OPPOSans M" panose="00020600040101010101" pitchFamily="18" charset="-122"/>
            </a:endParaRPr>
          </a:p>
        </p:txBody>
      </p:sp>
      <p:sp>
        <p:nvSpPr>
          <p:cNvPr id="225" name="知鱼PPT9"/>
          <p:cNvSpPr/>
          <p:nvPr/>
        </p:nvSpPr>
        <p:spPr>
          <a:xfrm>
            <a:off x="742273" y="2613603"/>
            <a:ext cx="101730" cy="104304"/>
          </a:xfrm>
          <a:prstGeom prst="ellipse">
            <a:avLst/>
          </a:prstGeom>
          <a:gradFill flip="none" rotWithShape="1">
            <a:gsLst>
              <a:gs pos="0">
                <a:schemeClr val="accent3"/>
              </a:gs>
              <a:gs pos="50000">
                <a:schemeClr val="accent1"/>
              </a:gs>
            </a:gsLst>
            <a:path path="circle">
              <a:fillToRect r="100000" b="100000"/>
            </a:path>
            <a:tileRect l="-100000" t="-100000"/>
          </a:gradFill>
          <a:ln>
            <a:noFill/>
          </a:ln>
          <a:effectLst>
            <a:outerShdw blurRad="254000" dist="127000" dir="5400000" sx="95000" sy="95000" algn="t" rotWithShape="0">
              <a:schemeClr val="accent1">
                <a:alpha val="50000"/>
              </a:schemeClr>
            </a:outerShdw>
          </a:effectLst>
        </p:spPr>
        <p:style>
          <a:lnRef idx="2">
            <a:schemeClr val="accent1">
              <a:shade val="15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noAutofit/>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100" b="0" i="0" u="none" strike="noStrike" kern="1200" cap="none" spc="0" normalizeH="0" baseline="0" noProof="0" dirty="0">
              <a:ln>
                <a:noFill/>
              </a:ln>
              <a:solidFill>
                <a:prstClr val="white"/>
              </a:solidFill>
              <a:effectLst/>
              <a:uLnTx/>
              <a:uFillTx/>
              <a:latin typeface="微软雅黑" panose="020B0503020204020204" charset="-122"/>
              <a:ea typeface="微软雅黑" panose="020B0503020204020204" charset="-122"/>
              <a:cs typeface="OPPOSans M" panose="00020600040101010101" pitchFamily="18" charset="-122"/>
            </a:endParaRPr>
          </a:p>
        </p:txBody>
      </p:sp>
      <p:grpSp>
        <p:nvGrpSpPr>
          <p:cNvPr id="253" name="知鱼PPT10"/>
          <p:cNvGrpSpPr/>
          <p:nvPr/>
        </p:nvGrpSpPr>
        <p:grpSpPr>
          <a:xfrm>
            <a:off x="713244" y="2910709"/>
            <a:ext cx="4185224" cy="252003"/>
            <a:chOff x="814843" y="2464031"/>
            <a:chExt cx="4185224" cy="252003"/>
          </a:xfrm>
        </p:grpSpPr>
        <p:sp>
          <p:nvSpPr>
            <p:cNvPr id="227" name="知鱼PPT10-1"/>
            <p:cNvSpPr/>
            <p:nvPr/>
          </p:nvSpPr>
          <p:spPr>
            <a:xfrm>
              <a:off x="814843" y="2464034"/>
              <a:ext cx="972000" cy="252000"/>
            </a:xfrm>
            <a:prstGeom prst="roundRect">
              <a:avLst>
                <a:gd name="adj" fmla="val 50000"/>
              </a:avLst>
            </a:prstGeom>
            <a:gradFill>
              <a:gsLst>
                <a:gs pos="0">
                  <a:prstClr val="white"/>
                </a:gs>
                <a:gs pos="100000">
                  <a:schemeClr val="accent3">
                    <a:lumMod val="60000"/>
                    <a:lumOff val="40000"/>
                  </a:schemeClr>
                </a:gs>
              </a:gsLst>
              <a:lin ang="5400000" scaled="1"/>
            </a:gradFill>
            <a:ln w="6350">
              <a:solidFill>
                <a:schemeClr val="accent1">
                  <a:lumMod val="40000"/>
                  <a:lumOff val="60000"/>
                </a:schemeClr>
              </a:solidFill>
              <a:prstDash val="solid"/>
            </a:ln>
            <a:effectLst>
              <a:outerShdw blurRad="127000" dist="38100" dir="5400000" algn="t" rotWithShape="0">
                <a:schemeClr val="accent1">
                  <a:lumMod val="60000"/>
                  <a:lumOff val="40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r>
                <a:rPr lang="zh-CN" altLang="en-US" sz="1100" b="1" dirty="0">
                  <a:solidFill>
                    <a:srgbClr val="C91520"/>
                  </a:solidFill>
                  <a:latin typeface="微软雅黑" panose="020B0503020204020204" charset="-122"/>
                  <a:ea typeface="微软雅黑" panose="020B0503020204020204" charset="-122"/>
                  <a:cs typeface="OPPOSans M" panose="00020600040101010101" pitchFamily="18" charset="-122"/>
                </a:rPr>
                <a:t>关键文字</a:t>
              </a:r>
              <a:endParaRPr kumimoji="0" lang="zh-CN" altLang="en-US" sz="1100" b="1" i="0" u="none" strike="noStrike" kern="1200" cap="none" spc="0" normalizeH="0" baseline="0" noProof="0" dirty="0">
                <a:ln>
                  <a:noFill/>
                </a:ln>
                <a:solidFill>
                  <a:srgbClr val="C91520"/>
                </a:solidFill>
                <a:effectLst/>
                <a:uLnTx/>
                <a:uFillTx/>
                <a:latin typeface="微软雅黑" panose="020B0503020204020204" charset="-122"/>
                <a:ea typeface="微软雅黑" panose="020B0503020204020204" charset="-122"/>
                <a:cs typeface="OPPOSans M" panose="00020600040101010101" pitchFamily="18" charset="-122"/>
              </a:endParaRPr>
            </a:p>
          </p:txBody>
        </p:sp>
        <p:sp>
          <p:nvSpPr>
            <p:cNvPr id="228" name="知鱼PPT10-2"/>
            <p:cNvSpPr/>
            <p:nvPr/>
          </p:nvSpPr>
          <p:spPr>
            <a:xfrm>
              <a:off x="1879568" y="2464031"/>
              <a:ext cx="972000" cy="252000"/>
            </a:xfrm>
            <a:prstGeom prst="roundRect">
              <a:avLst>
                <a:gd name="adj" fmla="val 50000"/>
              </a:avLst>
            </a:prstGeom>
            <a:gradFill>
              <a:gsLst>
                <a:gs pos="0">
                  <a:prstClr val="white"/>
                </a:gs>
                <a:gs pos="100000">
                  <a:schemeClr val="accent3">
                    <a:lumMod val="60000"/>
                    <a:lumOff val="40000"/>
                  </a:schemeClr>
                </a:gs>
              </a:gsLst>
              <a:lin ang="5400000" scaled="1"/>
            </a:gradFill>
            <a:ln w="6350">
              <a:solidFill>
                <a:schemeClr val="accent1">
                  <a:lumMod val="40000"/>
                  <a:lumOff val="60000"/>
                </a:schemeClr>
              </a:solidFill>
              <a:prstDash val="solid"/>
            </a:ln>
            <a:effectLst>
              <a:outerShdw blurRad="127000" dist="38100" dir="5400000" algn="t" rotWithShape="0">
                <a:schemeClr val="accent1">
                  <a:lumMod val="60000"/>
                  <a:lumOff val="40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defRPr/>
              </a:pPr>
              <a:r>
                <a:rPr lang="zh-CN" altLang="en-US" sz="1100" b="1" dirty="0">
                  <a:solidFill>
                    <a:srgbClr val="C91520"/>
                  </a:solidFill>
                  <a:latin typeface="微软雅黑" panose="020B0503020204020204" charset="-122"/>
                  <a:ea typeface="微软雅黑" panose="020B0503020204020204" charset="-122"/>
                  <a:cs typeface="OPPOSans M" panose="00020600040101010101" pitchFamily="18" charset="-122"/>
                </a:rPr>
                <a:t>关键文字</a:t>
              </a:r>
              <a:endParaRPr lang="zh-CN" altLang="en-US" sz="1100" b="1" dirty="0">
                <a:solidFill>
                  <a:srgbClr val="C91520"/>
                </a:solidFill>
                <a:latin typeface="微软雅黑" panose="020B0503020204020204" charset="-122"/>
                <a:ea typeface="微软雅黑" panose="020B0503020204020204" charset="-122"/>
                <a:cs typeface="OPPOSans M" panose="00020600040101010101" pitchFamily="18" charset="-122"/>
              </a:endParaRPr>
            </a:p>
          </p:txBody>
        </p:sp>
        <p:sp>
          <p:nvSpPr>
            <p:cNvPr id="229" name="知鱼PPT10-3"/>
            <p:cNvSpPr/>
            <p:nvPr/>
          </p:nvSpPr>
          <p:spPr>
            <a:xfrm>
              <a:off x="2944293" y="2464031"/>
              <a:ext cx="972000" cy="252000"/>
            </a:xfrm>
            <a:prstGeom prst="roundRect">
              <a:avLst>
                <a:gd name="adj" fmla="val 50000"/>
              </a:avLst>
            </a:prstGeom>
            <a:gradFill>
              <a:gsLst>
                <a:gs pos="0">
                  <a:prstClr val="white"/>
                </a:gs>
                <a:gs pos="100000">
                  <a:schemeClr val="accent3">
                    <a:lumMod val="60000"/>
                    <a:lumOff val="40000"/>
                  </a:schemeClr>
                </a:gs>
              </a:gsLst>
              <a:lin ang="5400000" scaled="1"/>
            </a:gradFill>
            <a:ln w="6350">
              <a:solidFill>
                <a:schemeClr val="accent1">
                  <a:lumMod val="40000"/>
                  <a:lumOff val="60000"/>
                </a:schemeClr>
              </a:solidFill>
              <a:prstDash val="solid"/>
            </a:ln>
            <a:effectLst>
              <a:outerShdw blurRad="127000" dist="38100" dir="5400000" algn="t" rotWithShape="0">
                <a:schemeClr val="accent1">
                  <a:lumMod val="60000"/>
                  <a:lumOff val="40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defRPr/>
              </a:pPr>
              <a:r>
                <a:rPr lang="zh-CN" altLang="en-US" sz="1100" b="1" dirty="0">
                  <a:solidFill>
                    <a:srgbClr val="C91520"/>
                  </a:solidFill>
                  <a:latin typeface="微软雅黑" panose="020B0503020204020204" charset="-122"/>
                  <a:ea typeface="微软雅黑" panose="020B0503020204020204" charset="-122"/>
                  <a:cs typeface="OPPOSans M" panose="00020600040101010101" pitchFamily="18" charset="-122"/>
                </a:rPr>
                <a:t>关键文字</a:t>
              </a:r>
              <a:endParaRPr lang="zh-CN" altLang="en-US" sz="1100" b="1" dirty="0">
                <a:solidFill>
                  <a:srgbClr val="C91520"/>
                </a:solidFill>
                <a:latin typeface="微软雅黑" panose="020B0503020204020204" charset="-122"/>
                <a:ea typeface="微软雅黑" panose="020B0503020204020204" charset="-122"/>
                <a:cs typeface="OPPOSans M" panose="00020600040101010101" pitchFamily="18" charset="-122"/>
              </a:endParaRPr>
            </a:p>
          </p:txBody>
        </p:sp>
        <p:sp>
          <p:nvSpPr>
            <p:cNvPr id="251" name="知鱼PPT10-4"/>
            <p:cNvSpPr/>
            <p:nvPr/>
          </p:nvSpPr>
          <p:spPr>
            <a:xfrm>
              <a:off x="4028067" y="2464031"/>
              <a:ext cx="972000" cy="252000"/>
            </a:xfrm>
            <a:prstGeom prst="roundRect">
              <a:avLst>
                <a:gd name="adj" fmla="val 50000"/>
              </a:avLst>
            </a:prstGeom>
            <a:gradFill>
              <a:gsLst>
                <a:gs pos="0">
                  <a:prstClr val="white"/>
                </a:gs>
                <a:gs pos="100000">
                  <a:schemeClr val="accent3">
                    <a:lumMod val="60000"/>
                    <a:lumOff val="40000"/>
                  </a:schemeClr>
                </a:gs>
              </a:gsLst>
              <a:lin ang="5400000" scaled="1"/>
            </a:gradFill>
            <a:ln w="6350">
              <a:solidFill>
                <a:schemeClr val="accent1">
                  <a:lumMod val="40000"/>
                  <a:lumOff val="60000"/>
                </a:schemeClr>
              </a:solidFill>
              <a:prstDash val="solid"/>
            </a:ln>
            <a:effectLst>
              <a:outerShdw blurRad="127000" dist="38100" dir="5400000" algn="t" rotWithShape="0">
                <a:schemeClr val="accent1">
                  <a:lumMod val="60000"/>
                  <a:lumOff val="40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defRPr/>
              </a:pPr>
              <a:r>
                <a:rPr lang="zh-CN" altLang="en-US" sz="1100" b="1" dirty="0">
                  <a:solidFill>
                    <a:srgbClr val="C91520"/>
                  </a:solidFill>
                  <a:latin typeface="微软雅黑" panose="020B0503020204020204" charset="-122"/>
                  <a:ea typeface="微软雅黑" panose="020B0503020204020204" charset="-122"/>
                  <a:cs typeface="OPPOSans M" panose="00020600040101010101" pitchFamily="18" charset="-122"/>
                </a:rPr>
                <a:t>关键文字</a:t>
              </a:r>
              <a:endParaRPr lang="zh-CN" altLang="en-US" sz="1100" b="1" dirty="0">
                <a:solidFill>
                  <a:srgbClr val="C91520"/>
                </a:solidFill>
                <a:latin typeface="微软雅黑" panose="020B0503020204020204" charset="-122"/>
                <a:ea typeface="微软雅黑" panose="020B0503020204020204" charset="-122"/>
                <a:cs typeface="OPPOSans M" panose="00020600040101010101" pitchFamily="18" charset="-122"/>
              </a:endParaRPr>
            </a:p>
          </p:txBody>
        </p:sp>
      </p:grpSp>
      <p:sp>
        <p:nvSpPr>
          <p:cNvPr id="256" name="知鱼PPT11"/>
          <p:cNvSpPr txBox="1"/>
          <p:nvPr/>
        </p:nvSpPr>
        <p:spPr>
          <a:xfrm>
            <a:off x="623607" y="1744259"/>
            <a:ext cx="2236510" cy="400110"/>
          </a:xfrm>
          <a:prstGeom prst="rect">
            <a:avLst/>
          </a:prstGeom>
          <a:noFill/>
        </p:spPr>
        <p:txBody>
          <a:bodyPr wrap="none">
            <a:spAutoFit/>
          </a:bodyPr>
          <a:lstStyle>
            <a:defPPr>
              <a:defRPr lang="zh-CN"/>
            </a:defPPr>
            <a:lvl1pPr marR="0" lvl="0" indent="0" fontAlgn="auto">
              <a:lnSpc>
                <a:spcPct val="100000"/>
              </a:lnSpc>
              <a:spcBef>
                <a:spcPts val="0"/>
              </a:spcBef>
              <a:spcAft>
                <a:spcPts val="0"/>
              </a:spcAft>
              <a:buClrTx/>
              <a:buSzTx/>
              <a:buFontTx/>
              <a:buNone/>
              <a:defRPr kumimoji="0" sz="2000" b="1" i="0" u="none" strike="noStrike" cap="none" spc="0" normalizeH="0" baseline="0">
                <a:ln>
                  <a:noFill/>
                </a:ln>
                <a:gradFill>
                  <a:gsLst>
                    <a:gs pos="0">
                      <a:srgbClr val="C91520"/>
                    </a:gs>
                    <a:gs pos="85000">
                      <a:srgbClr val="C91520"/>
                    </a:gs>
                  </a:gsLst>
                  <a:lin ang="5400000" scaled="1"/>
                </a:gradFill>
                <a:effectLst/>
                <a:uLnTx/>
                <a:uFillTx/>
                <a:latin typeface="思源宋体 Heavy" panose="02020900000000000000" pitchFamily="18" charset="-122"/>
                <a:ea typeface="思源宋体 Heavy" panose="02020900000000000000" pitchFamily="18" charset="-122"/>
              </a:defRPr>
            </a:lvl1pPr>
          </a:lstStyle>
          <a:p>
            <a:r>
              <a:rPr lang="zh-CN" altLang="en-US" dirty="0">
                <a:latin typeface="微软雅黑" panose="020B0503020204020204" charset="-122"/>
                <a:ea typeface="微软雅黑" panose="020B0503020204020204" charset="-122"/>
                <a:cs typeface="OPPOSans M" panose="00020600040101010101" pitchFamily="18" charset="-122"/>
              </a:rPr>
              <a:t>添加标题文本内容</a:t>
            </a:r>
            <a:endParaRPr lang="zh-CN" altLang="en-US" dirty="0">
              <a:latin typeface="微软雅黑" panose="020B0503020204020204" charset="-122"/>
              <a:ea typeface="微软雅黑" panose="020B0503020204020204" charset="-122"/>
              <a:cs typeface="OPPOSans M" panose="00020600040101010101" pitchFamily="18" charset="-122"/>
            </a:endParaRPr>
          </a:p>
        </p:txBody>
      </p:sp>
      <p:sp>
        <p:nvSpPr>
          <p:cNvPr id="289" name="知鱼PPT12"/>
          <p:cNvSpPr/>
          <p:nvPr/>
        </p:nvSpPr>
        <p:spPr>
          <a:xfrm>
            <a:off x="524329" y="4056228"/>
            <a:ext cx="4920242" cy="1834550"/>
          </a:xfrm>
          <a:prstGeom prst="roundRect">
            <a:avLst>
              <a:gd name="adj" fmla="val 4906"/>
            </a:avLst>
          </a:prstGeom>
          <a:gradFill flip="none" rotWithShape="1">
            <a:gsLst>
              <a:gs pos="0">
                <a:schemeClr val="bg1">
                  <a:alpha val="0"/>
                </a:schemeClr>
              </a:gs>
              <a:gs pos="100000">
                <a:schemeClr val="accent1">
                  <a:lumMod val="5000"/>
                  <a:lumOff val="95000"/>
                </a:schemeClr>
              </a:gs>
            </a:gsLst>
            <a:lin ang="10800000" scaled="1"/>
            <a:tileRect/>
          </a:gradFill>
          <a:ln w="12700">
            <a:gradFill flip="none" rotWithShape="1">
              <a:gsLst>
                <a:gs pos="0">
                  <a:schemeClr val="accent1">
                    <a:lumMod val="20000"/>
                    <a:lumOff val="80000"/>
                  </a:schemeClr>
                </a:gs>
                <a:gs pos="71000">
                  <a:schemeClr val="accent1">
                    <a:lumMod val="20000"/>
                    <a:lumOff val="80000"/>
                    <a:alpha val="0"/>
                  </a:schemeClr>
                </a:gs>
              </a:gsLst>
              <a:lin ang="0" scaled="1"/>
              <a:tileRect/>
            </a:gra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prstClr val="white"/>
              </a:solidFill>
              <a:effectLst/>
              <a:uLnTx/>
              <a:uFillTx/>
              <a:latin typeface="微软雅黑" panose="020B0503020204020204" charset="-122"/>
              <a:ea typeface="微软雅黑" panose="020B0503020204020204" charset="-122"/>
              <a:cs typeface="OPPOSans M" panose="00020600040101010101" pitchFamily="18" charset="-122"/>
            </a:endParaRPr>
          </a:p>
        </p:txBody>
      </p:sp>
      <p:sp>
        <p:nvSpPr>
          <p:cNvPr id="298" name="知鱼PPT13"/>
          <p:cNvSpPr/>
          <p:nvPr/>
        </p:nvSpPr>
        <p:spPr>
          <a:xfrm>
            <a:off x="742273" y="4730904"/>
            <a:ext cx="101730" cy="104304"/>
          </a:xfrm>
          <a:prstGeom prst="ellipse">
            <a:avLst/>
          </a:prstGeom>
          <a:gradFill flip="none" rotWithShape="1">
            <a:gsLst>
              <a:gs pos="0">
                <a:schemeClr val="accent3"/>
              </a:gs>
              <a:gs pos="50000">
                <a:schemeClr val="accent1"/>
              </a:gs>
            </a:gsLst>
            <a:path path="circle">
              <a:fillToRect r="100000" b="100000"/>
            </a:path>
            <a:tileRect l="-100000" t="-100000"/>
          </a:gradFill>
          <a:ln>
            <a:noFill/>
          </a:ln>
          <a:effectLst>
            <a:outerShdw blurRad="254000" dist="127000" dir="5400000" sx="95000" sy="95000" algn="t" rotWithShape="0">
              <a:schemeClr val="accent1">
                <a:alpha val="50000"/>
              </a:schemeClr>
            </a:outerShdw>
          </a:effectLst>
        </p:spPr>
        <p:style>
          <a:lnRef idx="2">
            <a:schemeClr val="accent1">
              <a:shade val="15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noAutofit/>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100" b="0" i="0" u="none" strike="noStrike" kern="1200" cap="none" spc="0" normalizeH="0" baseline="0" noProof="0" dirty="0">
              <a:ln>
                <a:noFill/>
              </a:ln>
              <a:solidFill>
                <a:prstClr val="white"/>
              </a:solidFill>
              <a:effectLst/>
              <a:uLnTx/>
              <a:uFillTx/>
              <a:latin typeface="微软雅黑" panose="020B0503020204020204" charset="-122"/>
              <a:ea typeface="微软雅黑" panose="020B0503020204020204" charset="-122"/>
              <a:cs typeface="OPPOSans M" panose="00020600040101010101" pitchFamily="18" charset="-122"/>
            </a:endParaRPr>
          </a:p>
        </p:txBody>
      </p:sp>
      <p:sp>
        <p:nvSpPr>
          <p:cNvPr id="299" name="知鱼PPT14"/>
          <p:cNvSpPr/>
          <p:nvPr/>
        </p:nvSpPr>
        <p:spPr>
          <a:xfrm>
            <a:off x="742273" y="5078962"/>
            <a:ext cx="101730" cy="104304"/>
          </a:xfrm>
          <a:prstGeom prst="ellipse">
            <a:avLst/>
          </a:prstGeom>
          <a:gradFill flip="none" rotWithShape="1">
            <a:gsLst>
              <a:gs pos="0">
                <a:schemeClr val="accent3"/>
              </a:gs>
              <a:gs pos="50000">
                <a:schemeClr val="accent1"/>
              </a:gs>
            </a:gsLst>
            <a:path path="circle">
              <a:fillToRect r="100000" b="100000"/>
            </a:path>
            <a:tileRect l="-100000" t="-100000"/>
          </a:gradFill>
          <a:ln>
            <a:noFill/>
          </a:ln>
          <a:effectLst>
            <a:outerShdw blurRad="254000" dist="127000" dir="5400000" sx="95000" sy="95000" algn="t" rotWithShape="0">
              <a:schemeClr val="accent1">
                <a:alpha val="50000"/>
              </a:schemeClr>
            </a:outerShdw>
          </a:effectLst>
        </p:spPr>
        <p:style>
          <a:lnRef idx="2">
            <a:schemeClr val="accent1">
              <a:shade val="15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noAutofit/>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100" b="0" i="0" u="none" strike="noStrike" kern="1200" cap="none" spc="0" normalizeH="0" baseline="0" noProof="0" dirty="0">
              <a:ln>
                <a:noFill/>
              </a:ln>
              <a:solidFill>
                <a:prstClr val="white"/>
              </a:solidFill>
              <a:effectLst/>
              <a:uLnTx/>
              <a:uFillTx/>
              <a:latin typeface="微软雅黑" panose="020B0503020204020204" charset="-122"/>
              <a:ea typeface="微软雅黑" panose="020B0503020204020204" charset="-122"/>
              <a:cs typeface="OPPOSans M" panose="00020600040101010101" pitchFamily="18" charset="-122"/>
            </a:endParaRPr>
          </a:p>
        </p:txBody>
      </p:sp>
      <p:grpSp>
        <p:nvGrpSpPr>
          <p:cNvPr id="291" name="知鱼PPT15"/>
          <p:cNvGrpSpPr/>
          <p:nvPr/>
        </p:nvGrpSpPr>
        <p:grpSpPr>
          <a:xfrm>
            <a:off x="713244" y="5376068"/>
            <a:ext cx="4185224" cy="252003"/>
            <a:chOff x="814843" y="2464031"/>
            <a:chExt cx="4185224" cy="252003"/>
          </a:xfrm>
        </p:grpSpPr>
        <p:sp>
          <p:nvSpPr>
            <p:cNvPr id="293" name="知鱼PPT15-1"/>
            <p:cNvSpPr/>
            <p:nvPr/>
          </p:nvSpPr>
          <p:spPr>
            <a:xfrm>
              <a:off x="814843" y="2464034"/>
              <a:ext cx="972000" cy="252000"/>
            </a:xfrm>
            <a:prstGeom prst="roundRect">
              <a:avLst>
                <a:gd name="adj" fmla="val 50000"/>
              </a:avLst>
            </a:prstGeom>
            <a:gradFill>
              <a:gsLst>
                <a:gs pos="0">
                  <a:prstClr val="white"/>
                </a:gs>
                <a:gs pos="100000">
                  <a:schemeClr val="accent3">
                    <a:lumMod val="60000"/>
                    <a:lumOff val="40000"/>
                  </a:schemeClr>
                </a:gs>
              </a:gsLst>
              <a:lin ang="5400000" scaled="1"/>
            </a:gradFill>
            <a:ln w="6350">
              <a:solidFill>
                <a:schemeClr val="accent1">
                  <a:lumMod val="40000"/>
                  <a:lumOff val="60000"/>
                </a:schemeClr>
              </a:solidFill>
              <a:prstDash val="solid"/>
            </a:ln>
            <a:effectLst>
              <a:outerShdw blurRad="127000" dist="38100" dir="5400000" algn="t" rotWithShape="0">
                <a:schemeClr val="accent1">
                  <a:lumMod val="60000"/>
                  <a:lumOff val="40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defRPr/>
              </a:pPr>
              <a:r>
                <a:rPr lang="zh-CN" altLang="en-US" sz="1100" b="1" dirty="0">
                  <a:solidFill>
                    <a:srgbClr val="C91520"/>
                  </a:solidFill>
                  <a:latin typeface="微软雅黑" panose="020B0503020204020204" charset="-122"/>
                  <a:ea typeface="微软雅黑" panose="020B0503020204020204" charset="-122"/>
                  <a:cs typeface="OPPOSans M" panose="00020600040101010101" pitchFamily="18" charset="-122"/>
                </a:rPr>
                <a:t>关键文字</a:t>
              </a:r>
              <a:endParaRPr lang="zh-CN" altLang="en-US" sz="1100" b="1" dirty="0">
                <a:solidFill>
                  <a:srgbClr val="C91520"/>
                </a:solidFill>
                <a:latin typeface="微软雅黑" panose="020B0503020204020204" charset="-122"/>
                <a:ea typeface="微软雅黑" panose="020B0503020204020204" charset="-122"/>
                <a:cs typeface="OPPOSans M" panose="00020600040101010101" pitchFamily="18" charset="-122"/>
              </a:endParaRPr>
            </a:p>
          </p:txBody>
        </p:sp>
        <p:sp>
          <p:nvSpPr>
            <p:cNvPr id="294" name="知鱼PPT15-2"/>
            <p:cNvSpPr/>
            <p:nvPr/>
          </p:nvSpPr>
          <p:spPr>
            <a:xfrm>
              <a:off x="1879568" y="2464031"/>
              <a:ext cx="972000" cy="252000"/>
            </a:xfrm>
            <a:prstGeom prst="roundRect">
              <a:avLst>
                <a:gd name="adj" fmla="val 50000"/>
              </a:avLst>
            </a:prstGeom>
            <a:gradFill>
              <a:gsLst>
                <a:gs pos="0">
                  <a:prstClr val="white"/>
                </a:gs>
                <a:gs pos="100000">
                  <a:schemeClr val="accent3">
                    <a:lumMod val="60000"/>
                    <a:lumOff val="40000"/>
                  </a:schemeClr>
                </a:gs>
              </a:gsLst>
              <a:lin ang="5400000" scaled="1"/>
            </a:gradFill>
            <a:ln w="6350">
              <a:solidFill>
                <a:schemeClr val="accent1">
                  <a:lumMod val="40000"/>
                  <a:lumOff val="60000"/>
                </a:schemeClr>
              </a:solidFill>
              <a:prstDash val="solid"/>
            </a:ln>
            <a:effectLst>
              <a:outerShdw blurRad="127000" dist="38100" dir="5400000" algn="t" rotWithShape="0">
                <a:schemeClr val="accent1">
                  <a:lumMod val="60000"/>
                  <a:lumOff val="40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defRPr/>
              </a:pPr>
              <a:r>
                <a:rPr lang="zh-CN" altLang="en-US" sz="1100" b="1" dirty="0">
                  <a:solidFill>
                    <a:srgbClr val="C91520"/>
                  </a:solidFill>
                  <a:latin typeface="微软雅黑" panose="020B0503020204020204" charset="-122"/>
                  <a:ea typeface="微软雅黑" panose="020B0503020204020204" charset="-122"/>
                  <a:cs typeface="OPPOSans M" panose="00020600040101010101" pitchFamily="18" charset="-122"/>
                </a:rPr>
                <a:t>关键文字</a:t>
              </a:r>
              <a:endParaRPr lang="zh-CN" altLang="en-US" sz="1100" b="1" dirty="0">
                <a:solidFill>
                  <a:srgbClr val="C91520"/>
                </a:solidFill>
                <a:latin typeface="微软雅黑" panose="020B0503020204020204" charset="-122"/>
                <a:ea typeface="微软雅黑" panose="020B0503020204020204" charset="-122"/>
                <a:cs typeface="OPPOSans M" panose="00020600040101010101" pitchFamily="18" charset="-122"/>
              </a:endParaRPr>
            </a:p>
          </p:txBody>
        </p:sp>
        <p:sp>
          <p:nvSpPr>
            <p:cNvPr id="295" name="知鱼PPT15-3"/>
            <p:cNvSpPr/>
            <p:nvPr/>
          </p:nvSpPr>
          <p:spPr>
            <a:xfrm>
              <a:off x="2944293" y="2464031"/>
              <a:ext cx="972000" cy="252000"/>
            </a:xfrm>
            <a:prstGeom prst="roundRect">
              <a:avLst>
                <a:gd name="adj" fmla="val 50000"/>
              </a:avLst>
            </a:prstGeom>
            <a:gradFill>
              <a:gsLst>
                <a:gs pos="0">
                  <a:prstClr val="white"/>
                </a:gs>
                <a:gs pos="100000">
                  <a:schemeClr val="accent3">
                    <a:lumMod val="60000"/>
                    <a:lumOff val="40000"/>
                  </a:schemeClr>
                </a:gs>
              </a:gsLst>
              <a:lin ang="5400000" scaled="1"/>
            </a:gradFill>
            <a:ln w="6350">
              <a:solidFill>
                <a:schemeClr val="accent1">
                  <a:lumMod val="40000"/>
                  <a:lumOff val="60000"/>
                </a:schemeClr>
              </a:solidFill>
              <a:prstDash val="solid"/>
            </a:ln>
            <a:effectLst>
              <a:outerShdw blurRad="127000" dist="38100" dir="5400000" algn="t" rotWithShape="0">
                <a:schemeClr val="accent1">
                  <a:lumMod val="60000"/>
                  <a:lumOff val="40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defRPr/>
              </a:pPr>
              <a:r>
                <a:rPr lang="zh-CN" altLang="en-US" sz="1100" b="1" dirty="0">
                  <a:solidFill>
                    <a:srgbClr val="C91520"/>
                  </a:solidFill>
                  <a:latin typeface="微软雅黑" panose="020B0503020204020204" charset="-122"/>
                  <a:ea typeface="微软雅黑" panose="020B0503020204020204" charset="-122"/>
                  <a:cs typeface="OPPOSans M" panose="00020600040101010101" pitchFamily="18" charset="-122"/>
                </a:rPr>
                <a:t>关键文字</a:t>
              </a:r>
              <a:endParaRPr lang="zh-CN" altLang="en-US" sz="1100" b="1" dirty="0">
                <a:solidFill>
                  <a:srgbClr val="C91520"/>
                </a:solidFill>
                <a:latin typeface="微软雅黑" panose="020B0503020204020204" charset="-122"/>
                <a:ea typeface="微软雅黑" panose="020B0503020204020204" charset="-122"/>
                <a:cs typeface="OPPOSans M" panose="00020600040101010101" pitchFamily="18" charset="-122"/>
              </a:endParaRPr>
            </a:p>
          </p:txBody>
        </p:sp>
        <p:sp>
          <p:nvSpPr>
            <p:cNvPr id="296" name="知鱼PPT15-4"/>
            <p:cNvSpPr/>
            <p:nvPr/>
          </p:nvSpPr>
          <p:spPr>
            <a:xfrm>
              <a:off x="4028067" y="2464031"/>
              <a:ext cx="972000" cy="252000"/>
            </a:xfrm>
            <a:prstGeom prst="roundRect">
              <a:avLst>
                <a:gd name="adj" fmla="val 50000"/>
              </a:avLst>
            </a:prstGeom>
            <a:gradFill>
              <a:gsLst>
                <a:gs pos="0">
                  <a:prstClr val="white"/>
                </a:gs>
                <a:gs pos="100000">
                  <a:schemeClr val="accent3">
                    <a:lumMod val="60000"/>
                    <a:lumOff val="40000"/>
                  </a:schemeClr>
                </a:gs>
              </a:gsLst>
              <a:lin ang="5400000" scaled="1"/>
            </a:gradFill>
            <a:ln w="6350">
              <a:solidFill>
                <a:schemeClr val="accent1">
                  <a:lumMod val="40000"/>
                  <a:lumOff val="60000"/>
                </a:schemeClr>
              </a:solidFill>
              <a:prstDash val="solid"/>
            </a:ln>
            <a:effectLst>
              <a:outerShdw blurRad="127000" dist="38100" dir="5400000" algn="t" rotWithShape="0">
                <a:schemeClr val="accent1">
                  <a:lumMod val="60000"/>
                  <a:lumOff val="40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defRPr/>
              </a:pPr>
              <a:r>
                <a:rPr lang="zh-CN" altLang="en-US" sz="1100" b="1" dirty="0">
                  <a:solidFill>
                    <a:srgbClr val="C91520"/>
                  </a:solidFill>
                  <a:latin typeface="微软雅黑" panose="020B0503020204020204" charset="-122"/>
                  <a:ea typeface="微软雅黑" panose="020B0503020204020204" charset="-122"/>
                  <a:cs typeface="OPPOSans M" panose="00020600040101010101" pitchFamily="18" charset="-122"/>
                </a:rPr>
                <a:t>关键文字</a:t>
              </a:r>
              <a:endParaRPr lang="zh-CN" altLang="en-US" sz="1100" b="1" dirty="0">
                <a:solidFill>
                  <a:srgbClr val="C91520"/>
                </a:solidFill>
                <a:latin typeface="微软雅黑" panose="020B0503020204020204" charset="-122"/>
                <a:ea typeface="微软雅黑" panose="020B0503020204020204" charset="-122"/>
                <a:cs typeface="OPPOSans M" panose="00020600040101010101" pitchFamily="18" charset="-122"/>
              </a:endParaRPr>
            </a:p>
          </p:txBody>
        </p:sp>
      </p:grpSp>
      <p:sp>
        <p:nvSpPr>
          <p:cNvPr id="292" name="知鱼PPT16"/>
          <p:cNvSpPr txBox="1"/>
          <p:nvPr/>
        </p:nvSpPr>
        <p:spPr>
          <a:xfrm>
            <a:off x="623607" y="4209618"/>
            <a:ext cx="2236510" cy="400110"/>
          </a:xfrm>
          <a:prstGeom prst="rect">
            <a:avLst/>
          </a:prstGeom>
          <a:noFill/>
        </p:spPr>
        <p:txBody>
          <a:bodyPr wrap="none">
            <a:spAutoFit/>
          </a:bodyPr>
          <a:lstStyle/>
          <a:p>
            <a:pPr lvl="0">
              <a:defRPr/>
            </a:pPr>
            <a:r>
              <a:rPr lang="zh-CN" altLang="en-US" sz="2000" b="1" dirty="0">
                <a:gradFill>
                  <a:gsLst>
                    <a:gs pos="0">
                      <a:srgbClr val="C91520"/>
                    </a:gs>
                    <a:gs pos="85000">
                      <a:srgbClr val="C91520"/>
                    </a:gs>
                  </a:gsLst>
                  <a:lin ang="5400000" scaled="1"/>
                </a:gradFill>
                <a:latin typeface="微软雅黑" panose="020B0503020204020204" charset="-122"/>
                <a:ea typeface="微软雅黑" panose="020B0503020204020204" charset="-122"/>
                <a:cs typeface="OPPOSans M" panose="00020600040101010101" pitchFamily="18" charset="-122"/>
              </a:rPr>
              <a:t>添加标题文本内容</a:t>
            </a:r>
            <a:endParaRPr lang="zh-CN" altLang="en-US" sz="2000" b="1" dirty="0">
              <a:gradFill>
                <a:gsLst>
                  <a:gs pos="0">
                    <a:srgbClr val="C91520"/>
                  </a:gs>
                  <a:gs pos="85000">
                    <a:srgbClr val="C91520"/>
                  </a:gs>
                </a:gsLst>
                <a:lin ang="5400000" scaled="1"/>
              </a:gradFill>
              <a:latin typeface="微软雅黑" panose="020B0503020204020204" charset="-122"/>
              <a:ea typeface="微软雅黑" panose="020B0503020204020204" charset="-122"/>
              <a:cs typeface="OPPOSans M" panose="00020600040101010101" pitchFamily="18" charset="-122"/>
            </a:endParaRPr>
          </a:p>
        </p:txBody>
      </p:sp>
      <p:sp>
        <p:nvSpPr>
          <p:cNvPr id="22" name="知鱼PPT20"/>
          <p:cNvSpPr txBox="1"/>
          <p:nvPr/>
        </p:nvSpPr>
        <p:spPr>
          <a:xfrm>
            <a:off x="874713" y="2148950"/>
            <a:ext cx="3765646" cy="336311"/>
          </a:xfrm>
          <a:prstGeom prst="rect">
            <a:avLst/>
          </a:prstGeom>
          <a:noFill/>
        </p:spPr>
        <p:txBody>
          <a:bodyPr vert="horz" wrap="none" lIns="54864" tIns="27432" rIns="54864" bIns="27432" rtlCol="0" anchor="t">
            <a:spAutoFit/>
          </a:bodyPr>
          <a:lstStyle/>
          <a:p>
            <a:pPr>
              <a:lnSpc>
                <a:spcPct val="130000"/>
              </a:lnSpc>
            </a:pPr>
            <a:r>
              <a:rPr lang="zh-CN" altLang="en-US" sz="1500" dirty="0">
                <a:solidFill>
                  <a:srgbClr val="262626"/>
                </a:solidFill>
                <a:latin typeface="微软雅黑" panose="020B0503020204020204" charset="-122"/>
                <a:ea typeface="微软雅黑" panose="020B0503020204020204" charset="-122"/>
                <a:cs typeface="OPPOSans M" panose="00020600040101010101" pitchFamily="18" charset="-122"/>
              </a:rPr>
              <a:t>单击此处输入正文根据需要可酌情增减文字</a:t>
            </a:r>
            <a:endParaRPr lang="zh-CN" altLang="en-US" sz="1500" dirty="0">
              <a:solidFill>
                <a:srgbClr val="262626"/>
              </a:solidFill>
              <a:latin typeface="微软雅黑" panose="020B0503020204020204" charset="-122"/>
              <a:ea typeface="微软雅黑" panose="020B0503020204020204" charset="-122"/>
              <a:cs typeface="OPPOSans M" panose="00020600040101010101" pitchFamily="18" charset="-122"/>
            </a:endParaRPr>
          </a:p>
        </p:txBody>
      </p:sp>
      <p:sp>
        <p:nvSpPr>
          <p:cNvPr id="23" name="知鱼PPT21"/>
          <p:cNvSpPr txBox="1"/>
          <p:nvPr/>
        </p:nvSpPr>
        <p:spPr>
          <a:xfrm>
            <a:off x="874713" y="2475158"/>
            <a:ext cx="4150367" cy="336311"/>
          </a:xfrm>
          <a:prstGeom prst="rect">
            <a:avLst/>
          </a:prstGeom>
          <a:noFill/>
        </p:spPr>
        <p:txBody>
          <a:bodyPr vert="horz" wrap="none" lIns="54864" tIns="27432" rIns="54864" bIns="27432" rtlCol="0" anchor="t">
            <a:spAutoFit/>
          </a:bodyPr>
          <a:lstStyle/>
          <a:p>
            <a:pPr>
              <a:lnSpc>
                <a:spcPct val="130000"/>
              </a:lnSpc>
            </a:pPr>
            <a:r>
              <a:rPr lang="zh-CN" altLang="en-US" sz="1500" dirty="0">
                <a:solidFill>
                  <a:srgbClr val="262626"/>
                </a:solidFill>
                <a:latin typeface="微软雅黑" panose="020B0503020204020204" charset="-122"/>
                <a:ea typeface="微软雅黑" panose="020B0503020204020204" charset="-122"/>
                <a:cs typeface="OPPOSans M" panose="00020600040101010101" pitchFamily="18" charset="-122"/>
              </a:rPr>
              <a:t>简明扼要以便观者可以准确理解您所传达的信息</a:t>
            </a:r>
            <a:endParaRPr lang="zh-CN" altLang="en-US" sz="1500" dirty="0">
              <a:solidFill>
                <a:srgbClr val="262626"/>
              </a:solidFill>
              <a:latin typeface="微软雅黑" panose="020B0503020204020204" charset="-122"/>
              <a:ea typeface="微软雅黑" panose="020B0503020204020204" charset="-122"/>
              <a:cs typeface="OPPOSans M" panose="00020600040101010101" pitchFamily="18" charset="-122"/>
            </a:endParaRPr>
          </a:p>
        </p:txBody>
      </p:sp>
      <p:sp>
        <p:nvSpPr>
          <p:cNvPr id="24" name="知鱼PPT22"/>
          <p:cNvSpPr txBox="1"/>
          <p:nvPr/>
        </p:nvSpPr>
        <p:spPr>
          <a:xfrm>
            <a:off x="874713" y="4614309"/>
            <a:ext cx="3765646" cy="336311"/>
          </a:xfrm>
          <a:prstGeom prst="rect">
            <a:avLst/>
          </a:prstGeom>
          <a:noFill/>
        </p:spPr>
        <p:txBody>
          <a:bodyPr vert="horz" wrap="none" lIns="54864" tIns="27432" rIns="54864" bIns="27432" rtlCol="0" anchor="t">
            <a:spAutoFit/>
          </a:bodyPr>
          <a:lstStyle/>
          <a:p>
            <a:pPr>
              <a:lnSpc>
                <a:spcPct val="130000"/>
              </a:lnSpc>
            </a:pPr>
            <a:r>
              <a:rPr lang="zh-CN" altLang="en-US" sz="1500" dirty="0">
                <a:solidFill>
                  <a:srgbClr val="262626"/>
                </a:solidFill>
                <a:latin typeface="微软雅黑" panose="020B0503020204020204" charset="-122"/>
                <a:ea typeface="微软雅黑" panose="020B0503020204020204" charset="-122"/>
                <a:cs typeface="OPPOSans M" panose="00020600040101010101" pitchFamily="18" charset="-122"/>
              </a:rPr>
              <a:t>单击此处输入正文根据需要可酌情增减文字</a:t>
            </a:r>
            <a:endParaRPr lang="zh-CN" altLang="en-US" sz="1500" dirty="0">
              <a:solidFill>
                <a:srgbClr val="262626"/>
              </a:solidFill>
              <a:latin typeface="微软雅黑" panose="020B0503020204020204" charset="-122"/>
              <a:ea typeface="微软雅黑" panose="020B0503020204020204" charset="-122"/>
              <a:cs typeface="OPPOSans M" panose="00020600040101010101" pitchFamily="18" charset="-122"/>
            </a:endParaRPr>
          </a:p>
        </p:txBody>
      </p:sp>
      <p:sp>
        <p:nvSpPr>
          <p:cNvPr id="25" name="知鱼PPT23"/>
          <p:cNvSpPr txBox="1"/>
          <p:nvPr/>
        </p:nvSpPr>
        <p:spPr>
          <a:xfrm>
            <a:off x="874713" y="4940517"/>
            <a:ext cx="4150367" cy="336311"/>
          </a:xfrm>
          <a:prstGeom prst="rect">
            <a:avLst/>
          </a:prstGeom>
          <a:noFill/>
        </p:spPr>
        <p:txBody>
          <a:bodyPr vert="horz" wrap="none" lIns="54864" tIns="27432" rIns="54864" bIns="27432" rtlCol="0" anchor="t">
            <a:spAutoFit/>
          </a:bodyPr>
          <a:lstStyle/>
          <a:p>
            <a:pPr>
              <a:lnSpc>
                <a:spcPct val="130000"/>
              </a:lnSpc>
            </a:pPr>
            <a:r>
              <a:rPr lang="zh-CN" altLang="en-US" sz="1500" dirty="0">
                <a:solidFill>
                  <a:srgbClr val="262626"/>
                </a:solidFill>
                <a:latin typeface="微软雅黑" panose="020B0503020204020204" charset="-122"/>
                <a:ea typeface="微软雅黑" panose="020B0503020204020204" charset="-122"/>
                <a:cs typeface="OPPOSans M" panose="00020600040101010101" pitchFamily="18" charset="-122"/>
              </a:rPr>
              <a:t>简明扼要以便观者可以准确理解您所传达的信息</a:t>
            </a:r>
            <a:endParaRPr lang="zh-CN" altLang="en-US" sz="1500" dirty="0">
              <a:solidFill>
                <a:srgbClr val="262626"/>
              </a:solidFill>
              <a:latin typeface="微软雅黑" panose="020B0503020204020204" charset="-122"/>
              <a:ea typeface="微软雅黑" panose="020B0503020204020204" charset="-122"/>
              <a:cs typeface="OPPOSans M" panose="00020600040101010101" pitchFamily="18" charset="-122"/>
            </a:endParaRPr>
          </a:p>
        </p:txBody>
      </p:sp>
      <p:grpSp>
        <p:nvGrpSpPr>
          <p:cNvPr id="45" name="知鱼PPT24"/>
          <p:cNvGrpSpPr/>
          <p:nvPr/>
        </p:nvGrpSpPr>
        <p:grpSpPr>
          <a:xfrm>
            <a:off x="5685308" y="1065962"/>
            <a:ext cx="5681189" cy="1684494"/>
            <a:chOff x="5685308" y="1065962"/>
            <a:chExt cx="5681189" cy="1684494"/>
          </a:xfrm>
        </p:grpSpPr>
        <p:grpSp>
          <p:nvGrpSpPr>
            <p:cNvPr id="28" name="组合 27"/>
            <p:cNvGrpSpPr/>
            <p:nvPr/>
          </p:nvGrpSpPr>
          <p:grpSpPr>
            <a:xfrm>
              <a:off x="5685308" y="1065962"/>
              <a:ext cx="1252070" cy="1684494"/>
              <a:chOff x="5685308" y="1065962"/>
              <a:chExt cx="1252070" cy="1684494"/>
            </a:xfrm>
          </p:grpSpPr>
          <p:pic>
            <p:nvPicPr>
              <p:cNvPr id="71" name="知鱼PPT24-1" descr="电脑萤幕&#10;&#10;AI 生成的内容可能不正确。"/>
              <p:cNvPicPr>
                <a:picLocks noChangeAspect="1"/>
              </p:cNvPicPr>
              <p:nvPr/>
            </p:nvPicPr>
            <p:blipFill>
              <a:blip r:embed="rId3"/>
              <a:stretch>
                <a:fillRect/>
              </a:stretch>
            </p:blipFill>
            <p:spPr>
              <a:xfrm>
                <a:off x="5685308" y="1065962"/>
                <a:ext cx="1252070" cy="1684494"/>
              </a:xfrm>
              <a:prstGeom prst="rect">
                <a:avLst/>
              </a:prstGeom>
            </p:spPr>
          </p:pic>
          <p:pic>
            <p:nvPicPr>
              <p:cNvPr id="27" name="知鱼PPT24-2" descr="C:/Users/luhu1/Desktop/ppt项目/西农模板/3照片/e367a3c38de84758b222f9d4c6012485_01.jpge367a3c38de84758b222f9d4c6012485_01"/>
              <p:cNvPicPr>
                <a:picLocks noChangeAspect="1"/>
              </p:cNvPicPr>
              <p:nvPr/>
            </p:nvPicPr>
            <p:blipFill>
              <a:blip r:embed="rId4"/>
              <a:srcRect t="2198" b="2198"/>
              <a:stretch>
                <a:fillRect/>
              </a:stretch>
            </p:blipFill>
            <p:spPr>
              <a:xfrm>
                <a:off x="5765008" y="1175037"/>
                <a:ext cx="1090612" cy="1475104"/>
              </a:xfrm>
              <a:custGeom>
                <a:avLst/>
                <a:gdLst>
                  <a:gd name="connsiteX0" fmla="*/ 0 w 1128713"/>
                  <a:gd name="connsiteY0" fmla="*/ 0 h 1519237"/>
                  <a:gd name="connsiteX1" fmla="*/ 1128713 w 1128713"/>
                  <a:gd name="connsiteY1" fmla="*/ 0 h 1519237"/>
                  <a:gd name="connsiteX2" fmla="*/ 1128713 w 1128713"/>
                  <a:gd name="connsiteY2" fmla="*/ 1519237 h 1519237"/>
                  <a:gd name="connsiteX3" fmla="*/ 0 w 1128713"/>
                  <a:gd name="connsiteY3" fmla="*/ 1519237 h 1519237"/>
                </a:gdLst>
                <a:ahLst/>
                <a:cxnLst>
                  <a:cxn ang="0">
                    <a:pos x="connsiteX0" y="connsiteY0"/>
                  </a:cxn>
                  <a:cxn ang="0">
                    <a:pos x="connsiteX1" y="connsiteY1"/>
                  </a:cxn>
                  <a:cxn ang="0">
                    <a:pos x="connsiteX2" y="connsiteY2"/>
                  </a:cxn>
                  <a:cxn ang="0">
                    <a:pos x="connsiteX3" y="connsiteY3"/>
                  </a:cxn>
                </a:cxnLst>
                <a:rect l="l" t="t" r="r" b="b"/>
                <a:pathLst>
                  <a:path w="1128713" h="1519237">
                    <a:moveTo>
                      <a:pt x="0" y="0"/>
                    </a:moveTo>
                    <a:lnTo>
                      <a:pt x="1128713" y="0"/>
                    </a:lnTo>
                    <a:lnTo>
                      <a:pt x="1128713" y="1519237"/>
                    </a:lnTo>
                    <a:lnTo>
                      <a:pt x="0" y="1519237"/>
                    </a:lnTo>
                    <a:close/>
                  </a:path>
                </a:pathLst>
              </a:custGeom>
            </p:spPr>
          </p:pic>
        </p:grpSp>
        <p:grpSp>
          <p:nvGrpSpPr>
            <p:cNvPr id="29" name="组合 28"/>
            <p:cNvGrpSpPr/>
            <p:nvPr/>
          </p:nvGrpSpPr>
          <p:grpSpPr>
            <a:xfrm>
              <a:off x="7161681" y="1065962"/>
              <a:ext cx="1252070" cy="1684494"/>
              <a:chOff x="5685308" y="1065962"/>
              <a:chExt cx="1252070" cy="1684494"/>
            </a:xfrm>
          </p:grpSpPr>
          <p:pic>
            <p:nvPicPr>
              <p:cNvPr id="30" name="知鱼PPT24-3" descr="电脑萤幕&#10;&#10;AI 生成的内容可能不正确。"/>
              <p:cNvPicPr>
                <a:picLocks noChangeAspect="1"/>
              </p:cNvPicPr>
              <p:nvPr/>
            </p:nvPicPr>
            <p:blipFill>
              <a:blip r:embed="rId3"/>
              <a:stretch>
                <a:fillRect/>
              </a:stretch>
            </p:blipFill>
            <p:spPr>
              <a:xfrm>
                <a:off x="5685308" y="1065962"/>
                <a:ext cx="1252070" cy="1684494"/>
              </a:xfrm>
              <a:prstGeom prst="rect">
                <a:avLst/>
              </a:prstGeom>
            </p:spPr>
          </p:pic>
          <p:pic>
            <p:nvPicPr>
              <p:cNvPr id="31" name="知鱼PPT24-4" descr="C:/Users/luhu1/Desktop/ppt项目/西农模板/3照片/e367a3c38de84758b222f9d4c6012485_01.jpge367a3c38de84758b222f9d4c6012485_01"/>
              <p:cNvPicPr>
                <a:picLocks noChangeAspect="1"/>
              </p:cNvPicPr>
              <p:nvPr/>
            </p:nvPicPr>
            <p:blipFill>
              <a:blip r:embed="rId4"/>
              <a:srcRect t="2198" b="2198"/>
              <a:stretch>
                <a:fillRect/>
              </a:stretch>
            </p:blipFill>
            <p:spPr>
              <a:xfrm>
                <a:off x="5765008" y="1175037"/>
                <a:ext cx="1090612" cy="1475104"/>
              </a:xfrm>
              <a:custGeom>
                <a:avLst/>
                <a:gdLst>
                  <a:gd name="connsiteX0" fmla="*/ 0 w 1128713"/>
                  <a:gd name="connsiteY0" fmla="*/ 0 h 1519237"/>
                  <a:gd name="connsiteX1" fmla="*/ 1128713 w 1128713"/>
                  <a:gd name="connsiteY1" fmla="*/ 0 h 1519237"/>
                  <a:gd name="connsiteX2" fmla="*/ 1128713 w 1128713"/>
                  <a:gd name="connsiteY2" fmla="*/ 1519237 h 1519237"/>
                  <a:gd name="connsiteX3" fmla="*/ 0 w 1128713"/>
                  <a:gd name="connsiteY3" fmla="*/ 1519237 h 1519237"/>
                </a:gdLst>
                <a:ahLst/>
                <a:cxnLst>
                  <a:cxn ang="0">
                    <a:pos x="connsiteX0" y="connsiteY0"/>
                  </a:cxn>
                  <a:cxn ang="0">
                    <a:pos x="connsiteX1" y="connsiteY1"/>
                  </a:cxn>
                  <a:cxn ang="0">
                    <a:pos x="connsiteX2" y="connsiteY2"/>
                  </a:cxn>
                  <a:cxn ang="0">
                    <a:pos x="connsiteX3" y="connsiteY3"/>
                  </a:cxn>
                </a:cxnLst>
                <a:rect l="l" t="t" r="r" b="b"/>
                <a:pathLst>
                  <a:path w="1128713" h="1519237">
                    <a:moveTo>
                      <a:pt x="0" y="0"/>
                    </a:moveTo>
                    <a:lnTo>
                      <a:pt x="1128713" y="0"/>
                    </a:lnTo>
                    <a:lnTo>
                      <a:pt x="1128713" y="1519237"/>
                    </a:lnTo>
                    <a:lnTo>
                      <a:pt x="0" y="1519237"/>
                    </a:lnTo>
                    <a:close/>
                  </a:path>
                </a:pathLst>
              </a:custGeom>
            </p:spPr>
          </p:pic>
        </p:grpSp>
        <p:grpSp>
          <p:nvGrpSpPr>
            <p:cNvPr id="32" name="组合 31"/>
            <p:cNvGrpSpPr/>
            <p:nvPr/>
          </p:nvGrpSpPr>
          <p:grpSpPr>
            <a:xfrm>
              <a:off x="8638054" y="1065962"/>
              <a:ext cx="1252070" cy="1684494"/>
              <a:chOff x="5685308" y="1065962"/>
              <a:chExt cx="1252070" cy="1684494"/>
            </a:xfrm>
          </p:grpSpPr>
          <p:pic>
            <p:nvPicPr>
              <p:cNvPr id="37" name="知鱼PPT24-5" descr="电脑萤幕&#10;&#10;AI 生成的内容可能不正确。"/>
              <p:cNvPicPr>
                <a:picLocks noChangeAspect="1"/>
              </p:cNvPicPr>
              <p:nvPr/>
            </p:nvPicPr>
            <p:blipFill>
              <a:blip r:embed="rId3"/>
              <a:stretch>
                <a:fillRect/>
              </a:stretch>
            </p:blipFill>
            <p:spPr>
              <a:xfrm>
                <a:off x="5685308" y="1065962"/>
                <a:ext cx="1252070" cy="1684494"/>
              </a:xfrm>
              <a:prstGeom prst="rect">
                <a:avLst/>
              </a:prstGeom>
            </p:spPr>
          </p:pic>
          <p:pic>
            <p:nvPicPr>
              <p:cNvPr id="38" name="知鱼PPT24-6" descr="C:/Users/luhu1/Desktop/ppt项目/西农模板/3照片/e367a3c38de84758b222f9d4c6012485_01.jpge367a3c38de84758b222f9d4c6012485_01"/>
              <p:cNvPicPr>
                <a:picLocks noChangeAspect="1"/>
              </p:cNvPicPr>
              <p:nvPr/>
            </p:nvPicPr>
            <p:blipFill>
              <a:blip r:embed="rId4"/>
              <a:srcRect t="2198" b="2198"/>
              <a:stretch>
                <a:fillRect/>
              </a:stretch>
            </p:blipFill>
            <p:spPr>
              <a:xfrm>
                <a:off x="5765008" y="1175037"/>
                <a:ext cx="1090612" cy="1475104"/>
              </a:xfrm>
              <a:custGeom>
                <a:avLst/>
                <a:gdLst>
                  <a:gd name="connsiteX0" fmla="*/ 0 w 1128713"/>
                  <a:gd name="connsiteY0" fmla="*/ 0 h 1519237"/>
                  <a:gd name="connsiteX1" fmla="*/ 1128713 w 1128713"/>
                  <a:gd name="connsiteY1" fmla="*/ 0 h 1519237"/>
                  <a:gd name="connsiteX2" fmla="*/ 1128713 w 1128713"/>
                  <a:gd name="connsiteY2" fmla="*/ 1519237 h 1519237"/>
                  <a:gd name="connsiteX3" fmla="*/ 0 w 1128713"/>
                  <a:gd name="connsiteY3" fmla="*/ 1519237 h 1519237"/>
                </a:gdLst>
                <a:ahLst/>
                <a:cxnLst>
                  <a:cxn ang="0">
                    <a:pos x="connsiteX0" y="connsiteY0"/>
                  </a:cxn>
                  <a:cxn ang="0">
                    <a:pos x="connsiteX1" y="connsiteY1"/>
                  </a:cxn>
                  <a:cxn ang="0">
                    <a:pos x="connsiteX2" y="connsiteY2"/>
                  </a:cxn>
                  <a:cxn ang="0">
                    <a:pos x="connsiteX3" y="connsiteY3"/>
                  </a:cxn>
                </a:cxnLst>
                <a:rect l="l" t="t" r="r" b="b"/>
                <a:pathLst>
                  <a:path w="1128713" h="1519237">
                    <a:moveTo>
                      <a:pt x="0" y="0"/>
                    </a:moveTo>
                    <a:lnTo>
                      <a:pt x="1128713" y="0"/>
                    </a:lnTo>
                    <a:lnTo>
                      <a:pt x="1128713" y="1519237"/>
                    </a:lnTo>
                    <a:lnTo>
                      <a:pt x="0" y="1519237"/>
                    </a:lnTo>
                    <a:close/>
                  </a:path>
                </a:pathLst>
              </a:custGeom>
            </p:spPr>
          </p:pic>
        </p:grpSp>
        <p:grpSp>
          <p:nvGrpSpPr>
            <p:cNvPr id="40" name="组合 39"/>
            <p:cNvGrpSpPr/>
            <p:nvPr/>
          </p:nvGrpSpPr>
          <p:grpSpPr>
            <a:xfrm>
              <a:off x="10114427" y="1065962"/>
              <a:ext cx="1252070" cy="1684494"/>
              <a:chOff x="5685308" y="1065962"/>
              <a:chExt cx="1252070" cy="1684494"/>
            </a:xfrm>
          </p:grpSpPr>
          <p:pic>
            <p:nvPicPr>
              <p:cNvPr id="41" name="知鱼PPT24-7" descr="电脑萤幕&#10;&#10;AI 生成的内容可能不正确。"/>
              <p:cNvPicPr>
                <a:picLocks noChangeAspect="1"/>
              </p:cNvPicPr>
              <p:nvPr/>
            </p:nvPicPr>
            <p:blipFill>
              <a:blip r:embed="rId3"/>
              <a:stretch>
                <a:fillRect/>
              </a:stretch>
            </p:blipFill>
            <p:spPr>
              <a:xfrm>
                <a:off x="5685308" y="1065962"/>
                <a:ext cx="1252070" cy="1684494"/>
              </a:xfrm>
              <a:prstGeom prst="rect">
                <a:avLst/>
              </a:prstGeom>
            </p:spPr>
          </p:pic>
          <p:pic>
            <p:nvPicPr>
              <p:cNvPr id="44" name="知鱼PPT24-8" descr="C:/Users/luhu1/Desktop/ppt项目/西农模板/3照片/e367a3c38de84758b222f9d4c6012485_01.jpge367a3c38de84758b222f9d4c6012485_01"/>
              <p:cNvPicPr>
                <a:picLocks noChangeAspect="1"/>
              </p:cNvPicPr>
              <p:nvPr/>
            </p:nvPicPr>
            <p:blipFill>
              <a:blip r:embed="rId4"/>
              <a:srcRect t="2198" b="2198"/>
              <a:stretch>
                <a:fillRect/>
              </a:stretch>
            </p:blipFill>
            <p:spPr>
              <a:xfrm>
                <a:off x="5765008" y="1175037"/>
                <a:ext cx="1090612" cy="1475104"/>
              </a:xfrm>
              <a:custGeom>
                <a:avLst/>
                <a:gdLst>
                  <a:gd name="connsiteX0" fmla="*/ 0 w 1128713"/>
                  <a:gd name="connsiteY0" fmla="*/ 0 h 1519237"/>
                  <a:gd name="connsiteX1" fmla="*/ 1128713 w 1128713"/>
                  <a:gd name="connsiteY1" fmla="*/ 0 h 1519237"/>
                  <a:gd name="connsiteX2" fmla="*/ 1128713 w 1128713"/>
                  <a:gd name="connsiteY2" fmla="*/ 1519237 h 1519237"/>
                  <a:gd name="connsiteX3" fmla="*/ 0 w 1128713"/>
                  <a:gd name="connsiteY3" fmla="*/ 1519237 h 1519237"/>
                </a:gdLst>
                <a:ahLst/>
                <a:cxnLst>
                  <a:cxn ang="0">
                    <a:pos x="connsiteX0" y="connsiteY0"/>
                  </a:cxn>
                  <a:cxn ang="0">
                    <a:pos x="connsiteX1" y="connsiteY1"/>
                  </a:cxn>
                  <a:cxn ang="0">
                    <a:pos x="connsiteX2" y="connsiteY2"/>
                  </a:cxn>
                  <a:cxn ang="0">
                    <a:pos x="connsiteX3" y="connsiteY3"/>
                  </a:cxn>
                </a:cxnLst>
                <a:rect l="l" t="t" r="r" b="b"/>
                <a:pathLst>
                  <a:path w="1128713" h="1519237">
                    <a:moveTo>
                      <a:pt x="0" y="0"/>
                    </a:moveTo>
                    <a:lnTo>
                      <a:pt x="1128713" y="0"/>
                    </a:lnTo>
                    <a:lnTo>
                      <a:pt x="1128713" y="1519237"/>
                    </a:lnTo>
                    <a:lnTo>
                      <a:pt x="0" y="1519237"/>
                    </a:lnTo>
                    <a:close/>
                  </a:path>
                </a:pathLst>
              </a:custGeom>
            </p:spPr>
          </p:pic>
        </p:grpSp>
      </p:grpSp>
      <p:grpSp>
        <p:nvGrpSpPr>
          <p:cNvPr id="21" name="组合 20"/>
          <p:cNvGrpSpPr/>
          <p:nvPr/>
        </p:nvGrpSpPr>
        <p:grpSpPr>
          <a:xfrm>
            <a:off x="0" y="0"/>
            <a:ext cx="12195175" cy="685800"/>
            <a:chOff x="0" y="0"/>
            <a:chExt cx="19205" cy="1080"/>
          </a:xfrm>
        </p:grpSpPr>
        <p:sp>
          <p:nvSpPr>
            <p:cNvPr id="58" name="矩形 57"/>
            <p:cNvSpPr/>
            <p:nvPr>
              <p:custDataLst>
                <p:tags r:id="rId5"/>
              </p:custDataLst>
            </p:nvPr>
          </p:nvSpPr>
          <p:spPr>
            <a:xfrm>
              <a:off x="5" y="0"/>
              <a:ext cx="19200" cy="1081"/>
            </a:xfrm>
            <a:prstGeom prst="rect">
              <a:avLst/>
            </a:prstGeom>
            <a:solidFill>
              <a:schemeClr val="bg1">
                <a:lumMod val="95000"/>
              </a:schemeClr>
            </a:solidFill>
            <a:ln>
              <a:noFill/>
            </a:ln>
            <a:effectLst>
              <a:outerShdw blurRad="228600" dist="50800" dir="5400000" algn="t" rotWithShape="0">
                <a:prstClr val="black">
                  <a:alpha val="29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sz="2880" dirty="0">
                <a:solidFill>
                  <a:schemeClr val="bg1">
                    <a:lumMod val="50000"/>
                  </a:schemeClr>
                </a:solidFill>
              </a:endParaRPr>
            </a:p>
          </p:txBody>
        </p:sp>
        <p:sp>
          <p:nvSpPr>
            <p:cNvPr id="26" name="知鱼PPT13-1"/>
            <p:cNvSpPr txBox="1"/>
            <p:nvPr>
              <p:custDataLst>
                <p:tags r:id="rId6"/>
              </p:custDataLst>
            </p:nvPr>
          </p:nvSpPr>
          <p:spPr>
            <a:xfrm>
              <a:off x="869" y="88"/>
              <a:ext cx="1968" cy="822"/>
            </a:xfrm>
            <a:prstGeom prst="rect">
              <a:avLst/>
            </a:prstGeom>
            <a:noFill/>
          </p:spPr>
          <p:txBody>
            <a:bodyPr wrap="none" rtlCol="0">
              <a:spAutoFit/>
            </a:bodyPr>
            <a:lstStyle>
              <a:defPPr>
                <a:defRPr lang="zh-CN"/>
              </a:defPPr>
              <a:lvl1pPr marR="0" lvl="0" indent="0" fontAlgn="auto">
                <a:lnSpc>
                  <a:spcPct val="100000"/>
                </a:lnSpc>
                <a:spcBef>
                  <a:spcPts val="0"/>
                </a:spcBef>
                <a:spcAft>
                  <a:spcPts val="0"/>
                </a:spcAft>
                <a:buClrTx/>
                <a:buSzTx/>
                <a:buFontTx/>
                <a:buNone/>
                <a:defRPr kumimoji="0" sz="2800" b="0" i="0" u="none" strike="noStrike" cap="none" spc="0" normalizeH="0" baseline="0">
                  <a:ln>
                    <a:noFill/>
                  </a:ln>
                  <a:solidFill>
                    <a:schemeClr val="accent1"/>
                  </a:solidFill>
                  <a:effectLst/>
                  <a:uLnTx/>
                  <a:uFillTx/>
                  <a:latin typeface="思源宋体 Heavy" panose="02020900000000000000" pitchFamily="18" charset="-122"/>
                  <a:ea typeface="思源宋体 Heavy" panose="02020900000000000000" pitchFamily="18" charset="-122"/>
                </a:defRPr>
              </a:lvl1pPr>
            </a:lstStyle>
            <a:p>
              <a:r>
                <a:rPr lang="zh-CN" altLang="en-US" b="1" dirty="0">
                  <a:latin typeface="微软雅黑" panose="020B0503020204020204" charset="-122"/>
                  <a:ea typeface="微软雅黑" panose="020B0503020204020204" charset="-122"/>
                  <a:cs typeface="OPPOSans M" panose="00020600040101010101" pitchFamily="18" charset="-122"/>
                  <a:sym typeface="OPPOSans M" panose="00020600040101010101" pitchFamily="18" charset="-122"/>
                </a:rPr>
                <a:t>标题一</a:t>
              </a:r>
              <a:endParaRPr lang="zh-CN" altLang="en-US" b="1" dirty="0">
                <a:latin typeface="微软雅黑" panose="020B0503020204020204" charset="-122"/>
                <a:ea typeface="微软雅黑" panose="020B0503020204020204" charset="-122"/>
                <a:cs typeface="OPPOSans M" panose="00020600040101010101" pitchFamily="18" charset="-122"/>
                <a:sym typeface="OPPOSans M" panose="00020600040101010101" pitchFamily="18" charset="-122"/>
              </a:endParaRPr>
            </a:p>
          </p:txBody>
        </p:sp>
        <p:sp>
          <p:nvSpPr>
            <p:cNvPr id="46" name="知鱼PPT13-3"/>
            <p:cNvSpPr/>
            <p:nvPr/>
          </p:nvSpPr>
          <p:spPr>
            <a:xfrm>
              <a:off x="0" y="209"/>
              <a:ext cx="743" cy="624"/>
            </a:xfrm>
            <a:custGeom>
              <a:avLst/>
              <a:gdLst>
                <a:gd name="connsiteX0" fmla="*/ 468767 w 542071"/>
                <a:gd name="connsiteY0" fmla="*/ 0 h 396240"/>
                <a:gd name="connsiteX1" fmla="*/ 542071 w 542071"/>
                <a:gd name="connsiteY1" fmla="*/ 0 h 396240"/>
                <a:gd name="connsiteX2" fmla="*/ 542071 w 542071"/>
                <a:gd name="connsiteY2" fmla="*/ 396240 h 396240"/>
                <a:gd name="connsiteX3" fmla="*/ 468767 w 542071"/>
                <a:gd name="connsiteY3" fmla="*/ 396240 h 396240"/>
                <a:gd name="connsiteX4" fmla="*/ 0 w 542071"/>
                <a:gd name="connsiteY4" fmla="*/ 0 h 396240"/>
                <a:gd name="connsiteX5" fmla="*/ 431926 w 542071"/>
                <a:gd name="connsiteY5" fmla="*/ 0 h 396240"/>
                <a:gd name="connsiteX6" fmla="*/ 431926 w 542071"/>
                <a:gd name="connsiteY6" fmla="*/ 396240 h 396240"/>
                <a:gd name="connsiteX7" fmla="*/ 0 w 542071"/>
                <a:gd name="connsiteY7" fmla="*/ 396240 h 396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2071" h="396240">
                  <a:moveTo>
                    <a:pt x="468767" y="0"/>
                  </a:moveTo>
                  <a:lnTo>
                    <a:pt x="542071" y="0"/>
                  </a:lnTo>
                  <a:lnTo>
                    <a:pt x="542071" y="396240"/>
                  </a:lnTo>
                  <a:lnTo>
                    <a:pt x="468767" y="396240"/>
                  </a:lnTo>
                  <a:close/>
                  <a:moveTo>
                    <a:pt x="0" y="0"/>
                  </a:moveTo>
                  <a:lnTo>
                    <a:pt x="431926" y="0"/>
                  </a:lnTo>
                  <a:lnTo>
                    <a:pt x="431926" y="396240"/>
                  </a:lnTo>
                  <a:lnTo>
                    <a:pt x="0" y="396240"/>
                  </a:lnTo>
                  <a:close/>
                </a:path>
              </a:pathLst>
            </a:custGeom>
            <a:gradFill flip="none" rotWithShape="1">
              <a:gsLst>
                <a:gs pos="0">
                  <a:schemeClr val="accent2">
                    <a:lumMod val="60000"/>
                    <a:lumOff val="40000"/>
                  </a:schemeClr>
                </a:gs>
                <a:gs pos="85000">
                  <a:schemeClr val="accent2"/>
                </a:gs>
              </a:gsLst>
              <a:lin ang="5400000" scaled="1"/>
              <a:tileRect/>
            </a:gradFill>
            <a:ln>
              <a:noFill/>
            </a:ln>
          </p:spPr>
          <p:style>
            <a:lnRef idx="2">
              <a:schemeClr val="accent1">
                <a:lumMod val="75000"/>
              </a:schemeClr>
            </a:lnRef>
            <a:fillRef idx="1">
              <a:schemeClr val="accent1"/>
            </a:fillRef>
            <a:effectRef idx="0">
              <a:srgbClr val="FFFFFF"/>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OPPOSans M" panose="00020600040101010101" pitchFamily="18" charset="-122"/>
                <a:ea typeface="OPPOSans M" panose="00020600040101010101" pitchFamily="18" charset="-122"/>
                <a:cs typeface="OPPOSans M" panose="00020600040101010101" pitchFamily="18" charset="-122"/>
              </a:endParaRPr>
            </a:p>
          </p:txBody>
        </p:sp>
        <p:pic>
          <p:nvPicPr>
            <p:cNvPr id="47" name="图片 46" descr="logo_01"/>
            <p:cNvPicPr>
              <a:picLocks noChangeAspect="1"/>
            </p:cNvPicPr>
            <p:nvPr/>
          </p:nvPicPr>
          <p:blipFill>
            <a:blip r:embed="rId7"/>
            <a:stretch>
              <a:fillRect/>
            </a:stretch>
          </p:blipFill>
          <p:spPr>
            <a:xfrm>
              <a:off x="15585" y="231"/>
              <a:ext cx="3317" cy="589"/>
            </a:xfrm>
            <a:prstGeom prst="rect">
              <a:avLst/>
            </a:prstGeom>
          </p:spPr>
        </p:pic>
      </p:grpSp>
      <p:grpSp>
        <p:nvGrpSpPr>
          <p:cNvPr id="2" name="知鱼PPT24"/>
          <p:cNvGrpSpPr/>
          <p:nvPr/>
        </p:nvGrpSpPr>
        <p:grpSpPr>
          <a:xfrm>
            <a:off x="5685308" y="2962707"/>
            <a:ext cx="5681189" cy="1684494"/>
            <a:chOff x="5685308" y="1065962"/>
            <a:chExt cx="5681189" cy="1684494"/>
          </a:xfrm>
        </p:grpSpPr>
        <p:grpSp>
          <p:nvGrpSpPr>
            <p:cNvPr id="3" name="组合 2"/>
            <p:cNvGrpSpPr/>
            <p:nvPr/>
          </p:nvGrpSpPr>
          <p:grpSpPr>
            <a:xfrm>
              <a:off x="5685308" y="1065962"/>
              <a:ext cx="1252070" cy="1684494"/>
              <a:chOff x="5685308" y="1065962"/>
              <a:chExt cx="1252070" cy="1684494"/>
            </a:xfrm>
          </p:grpSpPr>
          <p:pic>
            <p:nvPicPr>
              <p:cNvPr id="4" name="知鱼PPT24-1" descr="电脑萤幕&#10;&#10;AI 生成的内容可能不正确。"/>
              <p:cNvPicPr>
                <a:picLocks noChangeAspect="1"/>
              </p:cNvPicPr>
              <p:nvPr/>
            </p:nvPicPr>
            <p:blipFill>
              <a:blip r:embed="rId3"/>
              <a:stretch>
                <a:fillRect/>
              </a:stretch>
            </p:blipFill>
            <p:spPr>
              <a:xfrm>
                <a:off x="5685308" y="1065962"/>
                <a:ext cx="1252070" cy="1684494"/>
              </a:xfrm>
              <a:prstGeom prst="rect">
                <a:avLst/>
              </a:prstGeom>
            </p:spPr>
          </p:pic>
          <p:pic>
            <p:nvPicPr>
              <p:cNvPr id="5" name="知鱼PPT24-2" descr="C:/Users/luhu1/Desktop/ppt项目/西农模板/3照片/e367a3c38de84758b222f9d4c6012485_01.jpge367a3c38de84758b222f9d4c6012485_01"/>
              <p:cNvPicPr>
                <a:picLocks noChangeAspect="1"/>
              </p:cNvPicPr>
              <p:nvPr/>
            </p:nvPicPr>
            <p:blipFill>
              <a:blip r:embed="rId4"/>
              <a:srcRect t="2198" b="2198"/>
              <a:stretch>
                <a:fillRect/>
              </a:stretch>
            </p:blipFill>
            <p:spPr>
              <a:xfrm>
                <a:off x="5765008" y="1175037"/>
                <a:ext cx="1090612" cy="1475104"/>
              </a:xfrm>
              <a:custGeom>
                <a:avLst/>
                <a:gdLst>
                  <a:gd name="connsiteX0" fmla="*/ 0 w 1128713"/>
                  <a:gd name="connsiteY0" fmla="*/ 0 h 1519237"/>
                  <a:gd name="connsiteX1" fmla="*/ 1128713 w 1128713"/>
                  <a:gd name="connsiteY1" fmla="*/ 0 h 1519237"/>
                  <a:gd name="connsiteX2" fmla="*/ 1128713 w 1128713"/>
                  <a:gd name="connsiteY2" fmla="*/ 1519237 h 1519237"/>
                  <a:gd name="connsiteX3" fmla="*/ 0 w 1128713"/>
                  <a:gd name="connsiteY3" fmla="*/ 1519237 h 1519237"/>
                </a:gdLst>
                <a:ahLst/>
                <a:cxnLst>
                  <a:cxn ang="0">
                    <a:pos x="connsiteX0" y="connsiteY0"/>
                  </a:cxn>
                  <a:cxn ang="0">
                    <a:pos x="connsiteX1" y="connsiteY1"/>
                  </a:cxn>
                  <a:cxn ang="0">
                    <a:pos x="connsiteX2" y="connsiteY2"/>
                  </a:cxn>
                  <a:cxn ang="0">
                    <a:pos x="connsiteX3" y="connsiteY3"/>
                  </a:cxn>
                </a:cxnLst>
                <a:rect l="l" t="t" r="r" b="b"/>
                <a:pathLst>
                  <a:path w="1128713" h="1519237">
                    <a:moveTo>
                      <a:pt x="0" y="0"/>
                    </a:moveTo>
                    <a:lnTo>
                      <a:pt x="1128713" y="0"/>
                    </a:lnTo>
                    <a:lnTo>
                      <a:pt x="1128713" y="1519237"/>
                    </a:lnTo>
                    <a:lnTo>
                      <a:pt x="0" y="1519237"/>
                    </a:lnTo>
                    <a:close/>
                  </a:path>
                </a:pathLst>
              </a:custGeom>
            </p:spPr>
          </p:pic>
        </p:grpSp>
        <p:grpSp>
          <p:nvGrpSpPr>
            <p:cNvPr id="6" name="组合 5"/>
            <p:cNvGrpSpPr/>
            <p:nvPr/>
          </p:nvGrpSpPr>
          <p:grpSpPr>
            <a:xfrm>
              <a:off x="7161681" y="1065962"/>
              <a:ext cx="1252070" cy="1684494"/>
              <a:chOff x="5685308" y="1065962"/>
              <a:chExt cx="1252070" cy="1684494"/>
            </a:xfrm>
          </p:grpSpPr>
          <p:pic>
            <p:nvPicPr>
              <p:cNvPr id="8" name="知鱼PPT24-3" descr="电脑萤幕&#10;&#10;AI 生成的内容可能不正确。"/>
              <p:cNvPicPr>
                <a:picLocks noChangeAspect="1"/>
              </p:cNvPicPr>
              <p:nvPr/>
            </p:nvPicPr>
            <p:blipFill>
              <a:blip r:embed="rId3"/>
              <a:stretch>
                <a:fillRect/>
              </a:stretch>
            </p:blipFill>
            <p:spPr>
              <a:xfrm>
                <a:off x="5685308" y="1065962"/>
                <a:ext cx="1252070" cy="1684494"/>
              </a:xfrm>
              <a:prstGeom prst="rect">
                <a:avLst/>
              </a:prstGeom>
            </p:spPr>
          </p:pic>
          <p:pic>
            <p:nvPicPr>
              <p:cNvPr id="33" name="知鱼PPT24-4" descr="C:/Users/luhu1/Desktop/ppt项目/西农模板/3照片/e367a3c38de84758b222f9d4c6012485_01.jpge367a3c38de84758b222f9d4c6012485_01"/>
              <p:cNvPicPr>
                <a:picLocks noChangeAspect="1"/>
              </p:cNvPicPr>
              <p:nvPr/>
            </p:nvPicPr>
            <p:blipFill>
              <a:blip r:embed="rId4"/>
              <a:srcRect t="2198" b="2198"/>
              <a:stretch>
                <a:fillRect/>
              </a:stretch>
            </p:blipFill>
            <p:spPr>
              <a:xfrm>
                <a:off x="5765008" y="1175037"/>
                <a:ext cx="1090612" cy="1475104"/>
              </a:xfrm>
              <a:custGeom>
                <a:avLst/>
                <a:gdLst>
                  <a:gd name="connsiteX0" fmla="*/ 0 w 1128713"/>
                  <a:gd name="connsiteY0" fmla="*/ 0 h 1519237"/>
                  <a:gd name="connsiteX1" fmla="*/ 1128713 w 1128713"/>
                  <a:gd name="connsiteY1" fmla="*/ 0 h 1519237"/>
                  <a:gd name="connsiteX2" fmla="*/ 1128713 w 1128713"/>
                  <a:gd name="connsiteY2" fmla="*/ 1519237 h 1519237"/>
                  <a:gd name="connsiteX3" fmla="*/ 0 w 1128713"/>
                  <a:gd name="connsiteY3" fmla="*/ 1519237 h 1519237"/>
                </a:gdLst>
                <a:ahLst/>
                <a:cxnLst>
                  <a:cxn ang="0">
                    <a:pos x="connsiteX0" y="connsiteY0"/>
                  </a:cxn>
                  <a:cxn ang="0">
                    <a:pos x="connsiteX1" y="connsiteY1"/>
                  </a:cxn>
                  <a:cxn ang="0">
                    <a:pos x="connsiteX2" y="connsiteY2"/>
                  </a:cxn>
                  <a:cxn ang="0">
                    <a:pos x="connsiteX3" y="connsiteY3"/>
                  </a:cxn>
                </a:cxnLst>
                <a:rect l="l" t="t" r="r" b="b"/>
                <a:pathLst>
                  <a:path w="1128713" h="1519237">
                    <a:moveTo>
                      <a:pt x="0" y="0"/>
                    </a:moveTo>
                    <a:lnTo>
                      <a:pt x="1128713" y="0"/>
                    </a:lnTo>
                    <a:lnTo>
                      <a:pt x="1128713" y="1519237"/>
                    </a:lnTo>
                    <a:lnTo>
                      <a:pt x="0" y="1519237"/>
                    </a:lnTo>
                    <a:close/>
                  </a:path>
                </a:pathLst>
              </a:custGeom>
            </p:spPr>
          </p:pic>
        </p:grpSp>
        <p:grpSp>
          <p:nvGrpSpPr>
            <p:cNvPr id="34" name="组合 33"/>
            <p:cNvGrpSpPr/>
            <p:nvPr/>
          </p:nvGrpSpPr>
          <p:grpSpPr>
            <a:xfrm>
              <a:off x="8638054" y="1065962"/>
              <a:ext cx="1252070" cy="1684494"/>
              <a:chOff x="5685308" y="1065962"/>
              <a:chExt cx="1252070" cy="1684494"/>
            </a:xfrm>
          </p:grpSpPr>
          <p:pic>
            <p:nvPicPr>
              <p:cNvPr id="35" name="知鱼PPT24-5" descr="电脑萤幕&#10;&#10;AI 生成的内容可能不正确。"/>
              <p:cNvPicPr>
                <a:picLocks noChangeAspect="1"/>
              </p:cNvPicPr>
              <p:nvPr/>
            </p:nvPicPr>
            <p:blipFill>
              <a:blip r:embed="rId3"/>
              <a:stretch>
                <a:fillRect/>
              </a:stretch>
            </p:blipFill>
            <p:spPr>
              <a:xfrm>
                <a:off x="5685308" y="1065962"/>
                <a:ext cx="1252070" cy="1684494"/>
              </a:xfrm>
              <a:prstGeom prst="rect">
                <a:avLst/>
              </a:prstGeom>
            </p:spPr>
          </p:pic>
          <p:pic>
            <p:nvPicPr>
              <p:cNvPr id="36" name="知鱼PPT24-6" descr="C:/Users/luhu1/Desktop/ppt项目/西农模板/3照片/e367a3c38de84758b222f9d4c6012485_01.jpge367a3c38de84758b222f9d4c6012485_01"/>
              <p:cNvPicPr>
                <a:picLocks noChangeAspect="1"/>
              </p:cNvPicPr>
              <p:nvPr/>
            </p:nvPicPr>
            <p:blipFill>
              <a:blip r:embed="rId4"/>
              <a:srcRect t="2198" b="2198"/>
              <a:stretch>
                <a:fillRect/>
              </a:stretch>
            </p:blipFill>
            <p:spPr>
              <a:xfrm>
                <a:off x="5765008" y="1175037"/>
                <a:ext cx="1090612" cy="1475104"/>
              </a:xfrm>
              <a:custGeom>
                <a:avLst/>
                <a:gdLst>
                  <a:gd name="connsiteX0" fmla="*/ 0 w 1128713"/>
                  <a:gd name="connsiteY0" fmla="*/ 0 h 1519237"/>
                  <a:gd name="connsiteX1" fmla="*/ 1128713 w 1128713"/>
                  <a:gd name="connsiteY1" fmla="*/ 0 h 1519237"/>
                  <a:gd name="connsiteX2" fmla="*/ 1128713 w 1128713"/>
                  <a:gd name="connsiteY2" fmla="*/ 1519237 h 1519237"/>
                  <a:gd name="connsiteX3" fmla="*/ 0 w 1128713"/>
                  <a:gd name="connsiteY3" fmla="*/ 1519237 h 1519237"/>
                </a:gdLst>
                <a:ahLst/>
                <a:cxnLst>
                  <a:cxn ang="0">
                    <a:pos x="connsiteX0" y="connsiteY0"/>
                  </a:cxn>
                  <a:cxn ang="0">
                    <a:pos x="connsiteX1" y="connsiteY1"/>
                  </a:cxn>
                  <a:cxn ang="0">
                    <a:pos x="connsiteX2" y="connsiteY2"/>
                  </a:cxn>
                  <a:cxn ang="0">
                    <a:pos x="connsiteX3" y="connsiteY3"/>
                  </a:cxn>
                </a:cxnLst>
                <a:rect l="l" t="t" r="r" b="b"/>
                <a:pathLst>
                  <a:path w="1128713" h="1519237">
                    <a:moveTo>
                      <a:pt x="0" y="0"/>
                    </a:moveTo>
                    <a:lnTo>
                      <a:pt x="1128713" y="0"/>
                    </a:lnTo>
                    <a:lnTo>
                      <a:pt x="1128713" y="1519237"/>
                    </a:lnTo>
                    <a:lnTo>
                      <a:pt x="0" y="1519237"/>
                    </a:lnTo>
                    <a:close/>
                  </a:path>
                </a:pathLst>
              </a:custGeom>
            </p:spPr>
          </p:pic>
        </p:grpSp>
        <p:grpSp>
          <p:nvGrpSpPr>
            <p:cNvPr id="48" name="组合 47"/>
            <p:cNvGrpSpPr/>
            <p:nvPr/>
          </p:nvGrpSpPr>
          <p:grpSpPr>
            <a:xfrm>
              <a:off x="10114427" y="1065962"/>
              <a:ext cx="1252070" cy="1684494"/>
              <a:chOff x="5685308" y="1065962"/>
              <a:chExt cx="1252070" cy="1684494"/>
            </a:xfrm>
          </p:grpSpPr>
          <p:pic>
            <p:nvPicPr>
              <p:cNvPr id="49" name="知鱼PPT24-7" descr="电脑萤幕&#10;&#10;AI 生成的内容可能不正确。"/>
              <p:cNvPicPr>
                <a:picLocks noChangeAspect="1"/>
              </p:cNvPicPr>
              <p:nvPr/>
            </p:nvPicPr>
            <p:blipFill>
              <a:blip r:embed="rId3"/>
              <a:stretch>
                <a:fillRect/>
              </a:stretch>
            </p:blipFill>
            <p:spPr>
              <a:xfrm>
                <a:off x="5685308" y="1065962"/>
                <a:ext cx="1252070" cy="1684494"/>
              </a:xfrm>
              <a:prstGeom prst="rect">
                <a:avLst/>
              </a:prstGeom>
            </p:spPr>
          </p:pic>
          <p:pic>
            <p:nvPicPr>
              <p:cNvPr id="51" name="知鱼PPT24-8" descr="C:/Users/luhu1/Desktop/ppt项目/西农模板/3照片/e367a3c38de84758b222f9d4c6012485_01.jpge367a3c38de84758b222f9d4c6012485_01"/>
              <p:cNvPicPr>
                <a:picLocks noChangeAspect="1"/>
              </p:cNvPicPr>
              <p:nvPr/>
            </p:nvPicPr>
            <p:blipFill>
              <a:blip r:embed="rId4"/>
              <a:srcRect t="2198" b="2198"/>
              <a:stretch>
                <a:fillRect/>
              </a:stretch>
            </p:blipFill>
            <p:spPr>
              <a:xfrm>
                <a:off x="5765008" y="1175037"/>
                <a:ext cx="1090612" cy="1475104"/>
              </a:xfrm>
              <a:custGeom>
                <a:avLst/>
                <a:gdLst>
                  <a:gd name="connsiteX0" fmla="*/ 0 w 1128713"/>
                  <a:gd name="connsiteY0" fmla="*/ 0 h 1519237"/>
                  <a:gd name="connsiteX1" fmla="*/ 1128713 w 1128713"/>
                  <a:gd name="connsiteY1" fmla="*/ 0 h 1519237"/>
                  <a:gd name="connsiteX2" fmla="*/ 1128713 w 1128713"/>
                  <a:gd name="connsiteY2" fmla="*/ 1519237 h 1519237"/>
                  <a:gd name="connsiteX3" fmla="*/ 0 w 1128713"/>
                  <a:gd name="connsiteY3" fmla="*/ 1519237 h 1519237"/>
                </a:gdLst>
                <a:ahLst/>
                <a:cxnLst>
                  <a:cxn ang="0">
                    <a:pos x="connsiteX0" y="connsiteY0"/>
                  </a:cxn>
                  <a:cxn ang="0">
                    <a:pos x="connsiteX1" y="connsiteY1"/>
                  </a:cxn>
                  <a:cxn ang="0">
                    <a:pos x="connsiteX2" y="connsiteY2"/>
                  </a:cxn>
                  <a:cxn ang="0">
                    <a:pos x="connsiteX3" y="connsiteY3"/>
                  </a:cxn>
                </a:cxnLst>
                <a:rect l="l" t="t" r="r" b="b"/>
                <a:pathLst>
                  <a:path w="1128713" h="1519237">
                    <a:moveTo>
                      <a:pt x="0" y="0"/>
                    </a:moveTo>
                    <a:lnTo>
                      <a:pt x="1128713" y="0"/>
                    </a:lnTo>
                    <a:lnTo>
                      <a:pt x="1128713" y="1519237"/>
                    </a:lnTo>
                    <a:lnTo>
                      <a:pt x="0" y="1519237"/>
                    </a:lnTo>
                    <a:close/>
                  </a:path>
                </a:pathLst>
              </a:custGeom>
            </p:spPr>
          </p:pic>
        </p:grpSp>
      </p:grpSp>
      <p:grpSp>
        <p:nvGrpSpPr>
          <p:cNvPr id="52" name="知鱼PPT24"/>
          <p:cNvGrpSpPr/>
          <p:nvPr/>
        </p:nvGrpSpPr>
        <p:grpSpPr>
          <a:xfrm>
            <a:off x="5685308" y="4881042"/>
            <a:ext cx="5681189" cy="1684494"/>
            <a:chOff x="5685308" y="1065962"/>
            <a:chExt cx="5681189" cy="1684494"/>
          </a:xfrm>
        </p:grpSpPr>
        <p:grpSp>
          <p:nvGrpSpPr>
            <p:cNvPr id="53" name="组合 52"/>
            <p:cNvGrpSpPr/>
            <p:nvPr/>
          </p:nvGrpSpPr>
          <p:grpSpPr>
            <a:xfrm>
              <a:off x="5685308" y="1065962"/>
              <a:ext cx="1252070" cy="1684494"/>
              <a:chOff x="5685308" y="1065962"/>
              <a:chExt cx="1252070" cy="1684494"/>
            </a:xfrm>
          </p:grpSpPr>
          <p:pic>
            <p:nvPicPr>
              <p:cNvPr id="54" name="知鱼PPT24-1" descr="电脑萤幕&#10;&#10;AI 生成的内容可能不正确。"/>
              <p:cNvPicPr>
                <a:picLocks noChangeAspect="1"/>
              </p:cNvPicPr>
              <p:nvPr/>
            </p:nvPicPr>
            <p:blipFill>
              <a:blip r:embed="rId3"/>
              <a:stretch>
                <a:fillRect/>
              </a:stretch>
            </p:blipFill>
            <p:spPr>
              <a:xfrm>
                <a:off x="5685308" y="1065962"/>
                <a:ext cx="1252070" cy="1684494"/>
              </a:xfrm>
              <a:prstGeom prst="rect">
                <a:avLst/>
              </a:prstGeom>
            </p:spPr>
          </p:pic>
          <p:pic>
            <p:nvPicPr>
              <p:cNvPr id="55" name="知鱼PPT24-2" descr="C:/Users/luhu1/Desktop/ppt项目/西农模板/3照片/e367a3c38de84758b222f9d4c6012485_01.jpge367a3c38de84758b222f9d4c6012485_01"/>
              <p:cNvPicPr>
                <a:picLocks noChangeAspect="1"/>
              </p:cNvPicPr>
              <p:nvPr/>
            </p:nvPicPr>
            <p:blipFill>
              <a:blip r:embed="rId4"/>
              <a:srcRect t="2198" b="2198"/>
              <a:stretch>
                <a:fillRect/>
              </a:stretch>
            </p:blipFill>
            <p:spPr>
              <a:xfrm>
                <a:off x="5765008" y="1175037"/>
                <a:ext cx="1090612" cy="1475104"/>
              </a:xfrm>
              <a:custGeom>
                <a:avLst/>
                <a:gdLst>
                  <a:gd name="connsiteX0" fmla="*/ 0 w 1128713"/>
                  <a:gd name="connsiteY0" fmla="*/ 0 h 1519237"/>
                  <a:gd name="connsiteX1" fmla="*/ 1128713 w 1128713"/>
                  <a:gd name="connsiteY1" fmla="*/ 0 h 1519237"/>
                  <a:gd name="connsiteX2" fmla="*/ 1128713 w 1128713"/>
                  <a:gd name="connsiteY2" fmla="*/ 1519237 h 1519237"/>
                  <a:gd name="connsiteX3" fmla="*/ 0 w 1128713"/>
                  <a:gd name="connsiteY3" fmla="*/ 1519237 h 1519237"/>
                </a:gdLst>
                <a:ahLst/>
                <a:cxnLst>
                  <a:cxn ang="0">
                    <a:pos x="connsiteX0" y="connsiteY0"/>
                  </a:cxn>
                  <a:cxn ang="0">
                    <a:pos x="connsiteX1" y="connsiteY1"/>
                  </a:cxn>
                  <a:cxn ang="0">
                    <a:pos x="connsiteX2" y="connsiteY2"/>
                  </a:cxn>
                  <a:cxn ang="0">
                    <a:pos x="connsiteX3" y="connsiteY3"/>
                  </a:cxn>
                </a:cxnLst>
                <a:rect l="l" t="t" r="r" b="b"/>
                <a:pathLst>
                  <a:path w="1128713" h="1519237">
                    <a:moveTo>
                      <a:pt x="0" y="0"/>
                    </a:moveTo>
                    <a:lnTo>
                      <a:pt x="1128713" y="0"/>
                    </a:lnTo>
                    <a:lnTo>
                      <a:pt x="1128713" y="1519237"/>
                    </a:lnTo>
                    <a:lnTo>
                      <a:pt x="0" y="1519237"/>
                    </a:lnTo>
                    <a:close/>
                  </a:path>
                </a:pathLst>
              </a:custGeom>
            </p:spPr>
          </p:pic>
        </p:grpSp>
        <p:grpSp>
          <p:nvGrpSpPr>
            <p:cNvPr id="56" name="组合 55"/>
            <p:cNvGrpSpPr/>
            <p:nvPr/>
          </p:nvGrpSpPr>
          <p:grpSpPr>
            <a:xfrm>
              <a:off x="7161681" y="1065962"/>
              <a:ext cx="1252070" cy="1684494"/>
              <a:chOff x="5685308" y="1065962"/>
              <a:chExt cx="1252070" cy="1684494"/>
            </a:xfrm>
          </p:grpSpPr>
          <p:pic>
            <p:nvPicPr>
              <p:cNvPr id="57" name="知鱼PPT24-3" descr="电脑萤幕&#10;&#10;AI 生成的内容可能不正确。"/>
              <p:cNvPicPr>
                <a:picLocks noChangeAspect="1"/>
              </p:cNvPicPr>
              <p:nvPr/>
            </p:nvPicPr>
            <p:blipFill>
              <a:blip r:embed="rId3"/>
              <a:stretch>
                <a:fillRect/>
              </a:stretch>
            </p:blipFill>
            <p:spPr>
              <a:xfrm>
                <a:off x="5685308" y="1065962"/>
                <a:ext cx="1252070" cy="1684494"/>
              </a:xfrm>
              <a:prstGeom prst="rect">
                <a:avLst/>
              </a:prstGeom>
            </p:spPr>
          </p:pic>
          <p:pic>
            <p:nvPicPr>
              <p:cNvPr id="59" name="知鱼PPT24-4" descr="C:/Users/luhu1/Desktop/ppt项目/西农模板/3照片/e367a3c38de84758b222f9d4c6012485_01.jpge367a3c38de84758b222f9d4c6012485_01"/>
              <p:cNvPicPr>
                <a:picLocks noChangeAspect="1"/>
              </p:cNvPicPr>
              <p:nvPr/>
            </p:nvPicPr>
            <p:blipFill>
              <a:blip r:embed="rId4"/>
              <a:srcRect t="2198" b="2198"/>
              <a:stretch>
                <a:fillRect/>
              </a:stretch>
            </p:blipFill>
            <p:spPr>
              <a:xfrm>
                <a:off x="5765008" y="1175037"/>
                <a:ext cx="1090612" cy="1475104"/>
              </a:xfrm>
              <a:custGeom>
                <a:avLst/>
                <a:gdLst>
                  <a:gd name="connsiteX0" fmla="*/ 0 w 1128713"/>
                  <a:gd name="connsiteY0" fmla="*/ 0 h 1519237"/>
                  <a:gd name="connsiteX1" fmla="*/ 1128713 w 1128713"/>
                  <a:gd name="connsiteY1" fmla="*/ 0 h 1519237"/>
                  <a:gd name="connsiteX2" fmla="*/ 1128713 w 1128713"/>
                  <a:gd name="connsiteY2" fmla="*/ 1519237 h 1519237"/>
                  <a:gd name="connsiteX3" fmla="*/ 0 w 1128713"/>
                  <a:gd name="connsiteY3" fmla="*/ 1519237 h 1519237"/>
                </a:gdLst>
                <a:ahLst/>
                <a:cxnLst>
                  <a:cxn ang="0">
                    <a:pos x="connsiteX0" y="connsiteY0"/>
                  </a:cxn>
                  <a:cxn ang="0">
                    <a:pos x="connsiteX1" y="connsiteY1"/>
                  </a:cxn>
                  <a:cxn ang="0">
                    <a:pos x="connsiteX2" y="connsiteY2"/>
                  </a:cxn>
                  <a:cxn ang="0">
                    <a:pos x="connsiteX3" y="connsiteY3"/>
                  </a:cxn>
                </a:cxnLst>
                <a:rect l="l" t="t" r="r" b="b"/>
                <a:pathLst>
                  <a:path w="1128713" h="1519237">
                    <a:moveTo>
                      <a:pt x="0" y="0"/>
                    </a:moveTo>
                    <a:lnTo>
                      <a:pt x="1128713" y="0"/>
                    </a:lnTo>
                    <a:lnTo>
                      <a:pt x="1128713" y="1519237"/>
                    </a:lnTo>
                    <a:lnTo>
                      <a:pt x="0" y="1519237"/>
                    </a:lnTo>
                    <a:close/>
                  </a:path>
                </a:pathLst>
              </a:custGeom>
            </p:spPr>
          </p:pic>
        </p:grpSp>
        <p:grpSp>
          <p:nvGrpSpPr>
            <p:cNvPr id="72" name="组合 71"/>
            <p:cNvGrpSpPr/>
            <p:nvPr/>
          </p:nvGrpSpPr>
          <p:grpSpPr>
            <a:xfrm>
              <a:off x="8638054" y="1065962"/>
              <a:ext cx="1252070" cy="1684494"/>
              <a:chOff x="5685308" y="1065962"/>
              <a:chExt cx="1252070" cy="1684494"/>
            </a:xfrm>
          </p:grpSpPr>
          <p:pic>
            <p:nvPicPr>
              <p:cNvPr id="73" name="知鱼PPT24-5" descr="电脑萤幕&#10;&#10;AI 生成的内容可能不正确。"/>
              <p:cNvPicPr>
                <a:picLocks noChangeAspect="1"/>
              </p:cNvPicPr>
              <p:nvPr/>
            </p:nvPicPr>
            <p:blipFill>
              <a:blip r:embed="rId3"/>
              <a:stretch>
                <a:fillRect/>
              </a:stretch>
            </p:blipFill>
            <p:spPr>
              <a:xfrm>
                <a:off x="5685308" y="1065962"/>
                <a:ext cx="1252070" cy="1684494"/>
              </a:xfrm>
              <a:prstGeom prst="rect">
                <a:avLst/>
              </a:prstGeom>
            </p:spPr>
          </p:pic>
          <p:pic>
            <p:nvPicPr>
              <p:cNvPr id="83" name="知鱼PPT24-6" descr="C:/Users/luhu1/Desktop/ppt项目/西农模板/3照片/e367a3c38de84758b222f9d4c6012485_01.jpge367a3c38de84758b222f9d4c6012485_01"/>
              <p:cNvPicPr>
                <a:picLocks noChangeAspect="1"/>
              </p:cNvPicPr>
              <p:nvPr/>
            </p:nvPicPr>
            <p:blipFill>
              <a:blip r:embed="rId4"/>
              <a:srcRect t="2198" b="2198"/>
              <a:stretch>
                <a:fillRect/>
              </a:stretch>
            </p:blipFill>
            <p:spPr>
              <a:xfrm>
                <a:off x="5765008" y="1175037"/>
                <a:ext cx="1090612" cy="1475104"/>
              </a:xfrm>
              <a:custGeom>
                <a:avLst/>
                <a:gdLst>
                  <a:gd name="connsiteX0" fmla="*/ 0 w 1128713"/>
                  <a:gd name="connsiteY0" fmla="*/ 0 h 1519237"/>
                  <a:gd name="connsiteX1" fmla="*/ 1128713 w 1128713"/>
                  <a:gd name="connsiteY1" fmla="*/ 0 h 1519237"/>
                  <a:gd name="connsiteX2" fmla="*/ 1128713 w 1128713"/>
                  <a:gd name="connsiteY2" fmla="*/ 1519237 h 1519237"/>
                  <a:gd name="connsiteX3" fmla="*/ 0 w 1128713"/>
                  <a:gd name="connsiteY3" fmla="*/ 1519237 h 1519237"/>
                </a:gdLst>
                <a:ahLst/>
                <a:cxnLst>
                  <a:cxn ang="0">
                    <a:pos x="connsiteX0" y="connsiteY0"/>
                  </a:cxn>
                  <a:cxn ang="0">
                    <a:pos x="connsiteX1" y="connsiteY1"/>
                  </a:cxn>
                  <a:cxn ang="0">
                    <a:pos x="connsiteX2" y="connsiteY2"/>
                  </a:cxn>
                  <a:cxn ang="0">
                    <a:pos x="connsiteX3" y="connsiteY3"/>
                  </a:cxn>
                </a:cxnLst>
                <a:rect l="l" t="t" r="r" b="b"/>
                <a:pathLst>
                  <a:path w="1128713" h="1519237">
                    <a:moveTo>
                      <a:pt x="0" y="0"/>
                    </a:moveTo>
                    <a:lnTo>
                      <a:pt x="1128713" y="0"/>
                    </a:lnTo>
                    <a:lnTo>
                      <a:pt x="1128713" y="1519237"/>
                    </a:lnTo>
                    <a:lnTo>
                      <a:pt x="0" y="1519237"/>
                    </a:lnTo>
                    <a:close/>
                  </a:path>
                </a:pathLst>
              </a:custGeom>
            </p:spPr>
          </p:pic>
        </p:grpSp>
        <p:grpSp>
          <p:nvGrpSpPr>
            <p:cNvPr id="84" name="组合 83"/>
            <p:cNvGrpSpPr/>
            <p:nvPr/>
          </p:nvGrpSpPr>
          <p:grpSpPr>
            <a:xfrm>
              <a:off x="10114427" y="1065962"/>
              <a:ext cx="1252070" cy="1684494"/>
              <a:chOff x="5685308" y="1065962"/>
              <a:chExt cx="1252070" cy="1684494"/>
            </a:xfrm>
          </p:grpSpPr>
          <p:pic>
            <p:nvPicPr>
              <p:cNvPr id="85" name="知鱼PPT24-7" descr="电脑萤幕&#10;&#10;AI 生成的内容可能不正确。"/>
              <p:cNvPicPr>
                <a:picLocks noChangeAspect="1"/>
              </p:cNvPicPr>
              <p:nvPr/>
            </p:nvPicPr>
            <p:blipFill>
              <a:blip r:embed="rId3"/>
              <a:stretch>
                <a:fillRect/>
              </a:stretch>
            </p:blipFill>
            <p:spPr>
              <a:xfrm>
                <a:off x="5685308" y="1065962"/>
                <a:ext cx="1252070" cy="1684494"/>
              </a:xfrm>
              <a:prstGeom prst="rect">
                <a:avLst/>
              </a:prstGeom>
            </p:spPr>
          </p:pic>
          <p:pic>
            <p:nvPicPr>
              <p:cNvPr id="86" name="知鱼PPT24-8" descr="C:/Users/luhu1/Desktop/ppt项目/西农模板/3照片/e367a3c38de84758b222f9d4c6012485_01.jpge367a3c38de84758b222f9d4c6012485_01"/>
              <p:cNvPicPr>
                <a:picLocks noChangeAspect="1"/>
              </p:cNvPicPr>
              <p:nvPr/>
            </p:nvPicPr>
            <p:blipFill>
              <a:blip r:embed="rId4"/>
              <a:srcRect t="2198" b="2198"/>
              <a:stretch>
                <a:fillRect/>
              </a:stretch>
            </p:blipFill>
            <p:spPr>
              <a:xfrm>
                <a:off x="5765008" y="1175037"/>
                <a:ext cx="1090612" cy="1475104"/>
              </a:xfrm>
              <a:custGeom>
                <a:avLst/>
                <a:gdLst>
                  <a:gd name="connsiteX0" fmla="*/ 0 w 1128713"/>
                  <a:gd name="connsiteY0" fmla="*/ 0 h 1519237"/>
                  <a:gd name="connsiteX1" fmla="*/ 1128713 w 1128713"/>
                  <a:gd name="connsiteY1" fmla="*/ 0 h 1519237"/>
                  <a:gd name="connsiteX2" fmla="*/ 1128713 w 1128713"/>
                  <a:gd name="connsiteY2" fmla="*/ 1519237 h 1519237"/>
                  <a:gd name="connsiteX3" fmla="*/ 0 w 1128713"/>
                  <a:gd name="connsiteY3" fmla="*/ 1519237 h 1519237"/>
                </a:gdLst>
                <a:ahLst/>
                <a:cxnLst>
                  <a:cxn ang="0">
                    <a:pos x="connsiteX0" y="connsiteY0"/>
                  </a:cxn>
                  <a:cxn ang="0">
                    <a:pos x="connsiteX1" y="connsiteY1"/>
                  </a:cxn>
                  <a:cxn ang="0">
                    <a:pos x="connsiteX2" y="connsiteY2"/>
                  </a:cxn>
                  <a:cxn ang="0">
                    <a:pos x="connsiteX3" y="connsiteY3"/>
                  </a:cxn>
                </a:cxnLst>
                <a:rect l="l" t="t" r="r" b="b"/>
                <a:pathLst>
                  <a:path w="1128713" h="1519237">
                    <a:moveTo>
                      <a:pt x="0" y="0"/>
                    </a:moveTo>
                    <a:lnTo>
                      <a:pt x="1128713" y="0"/>
                    </a:lnTo>
                    <a:lnTo>
                      <a:pt x="1128713" y="1519237"/>
                    </a:lnTo>
                    <a:lnTo>
                      <a:pt x="0" y="1519237"/>
                    </a:lnTo>
                    <a:close/>
                  </a:path>
                </a:pathLst>
              </a:custGeom>
            </p:spPr>
          </p:pic>
        </p:grpSp>
      </p:gr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知鱼PPT1"/>
          <p:cNvSpPr/>
          <p:nvPr/>
        </p:nvSpPr>
        <p:spPr>
          <a:xfrm rot="16200000" flipH="1">
            <a:off x="3690622" y="-1643379"/>
            <a:ext cx="4810756" cy="12192000"/>
          </a:xfrm>
          <a:custGeom>
            <a:avLst/>
            <a:gdLst>
              <a:gd name="connsiteX0" fmla="*/ 0 w 4810756"/>
              <a:gd name="connsiteY0" fmla="*/ 12192000 h 12192000"/>
              <a:gd name="connsiteX1" fmla="*/ 4810756 w 4810756"/>
              <a:gd name="connsiteY1" fmla="*/ 12192000 h 12192000"/>
              <a:gd name="connsiteX2" fmla="*/ 4810756 w 4810756"/>
              <a:gd name="connsiteY2" fmla="*/ 30276 h 12192000"/>
              <a:gd name="connsiteX3" fmla="*/ 1726671 w 4810756"/>
              <a:gd name="connsiteY3" fmla="*/ 0 h 12192000"/>
              <a:gd name="connsiteX4" fmla="*/ 1726468 w 4810756"/>
              <a:gd name="connsiteY4" fmla="*/ 0 h 12192000"/>
              <a:gd name="connsiteX5" fmla="*/ 1696497 w 4810756"/>
              <a:gd name="connsiteY5" fmla="*/ 204851 h 12192000"/>
              <a:gd name="connsiteX6" fmla="*/ 29971 w 4810756"/>
              <a:gd name="connsiteY6" fmla="*/ 11987148 h 1219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810756" h="12192000">
                <a:moveTo>
                  <a:pt x="0" y="12192000"/>
                </a:moveTo>
                <a:lnTo>
                  <a:pt x="4810756" y="12192000"/>
                </a:lnTo>
                <a:lnTo>
                  <a:pt x="4810756" y="30276"/>
                </a:lnTo>
                <a:lnTo>
                  <a:pt x="1726671" y="0"/>
                </a:lnTo>
                <a:lnTo>
                  <a:pt x="1726468" y="0"/>
                </a:lnTo>
                <a:lnTo>
                  <a:pt x="1696497" y="204851"/>
                </a:lnTo>
                <a:cubicBezTo>
                  <a:pt x="1373065" y="2427636"/>
                  <a:pt x="353403" y="9764363"/>
                  <a:pt x="29971" y="11987148"/>
                </a:cubicBezTo>
                <a:close/>
              </a:path>
            </a:pathLst>
          </a:custGeom>
          <a:gradFill>
            <a:gsLst>
              <a:gs pos="100000">
                <a:schemeClr val="accent1">
                  <a:alpha val="30000"/>
                  <a:lumMod val="50000"/>
                  <a:lumOff val="50000"/>
                </a:schemeClr>
              </a:gs>
              <a:gs pos="25000">
                <a:schemeClr val="accent1">
                  <a:alpha val="20000"/>
                </a:schemeClr>
              </a:gs>
            </a:gsLst>
            <a:lin ang="5400000" scaled="1"/>
          </a:gra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OPPOSans M" panose="00020600040101010101" pitchFamily="18" charset="-122"/>
              <a:ea typeface="OPPOSans M" panose="00020600040101010101" pitchFamily="18" charset="-122"/>
              <a:cs typeface="OPPOSans M" panose="00020600040101010101" pitchFamily="18" charset="-122"/>
            </a:endParaRPr>
          </a:p>
        </p:txBody>
      </p:sp>
      <p:grpSp>
        <p:nvGrpSpPr>
          <p:cNvPr id="28" name="知鱼PPT2"/>
          <p:cNvGrpSpPr/>
          <p:nvPr/>
        </p:nvGrpSpPr>
        <p:grpSpPr>
          <a:xfrm>
            <a:off x="1" y="2197101"/>
            <a:ext cx="12192001" cy="4660900"/>
            <a:chOff x="1" y="2197101"/>
            <a:chExt cx="12192001" cy="4660900"/>
          </a:xfrm>
        </p:grpSpPr>
        <p:pic>
          <p:nvPicPr>
            <p:cNvPr id="29" name="知鱼PPT2-1" descr="C:/Users/luhu1/Desktop/ppt项目/西农模板/3照片/压缩/WPS图片批量处理/DJI_20250704104801_0356_D.jpgDJI_20250704104801_0356_D"/>
            <p:cNvPicPr>
              <a:picLocks noChangeAspect="1"/>
            </p:cNvPicPr>
            <p:nvPr>
              <p:custDataLst>
                <p:tags r:id="rId1"/>
              </p:custDataLst>
            </p:nvPr>
          </p:nvPicPr>
          <p:blipFill>
            <a:blip r:embed="rId2"/>
            <a:srcRect l="28276" r="28276"/>
            <a:stretch>
              <a:fillRect/>
            </a:stretch>
          </p:blipFill>
          <p:spPr>
            <a:xfrm>
              <a:off x="6349862" y="2764385"/>
              <a:ext cx="1647237" cy="2132360"/>
            </a:xfrm>
            <a:custGeom>
              <a:avLst/>
              <a:gdLst>
                <a:gd name="connsiteX0" fmla="*/ 1647237 w 1647237"/>
                <a:gd name="connsiteY0" fmla="*/ 0 h 2132360"/>
                <a:gd name="connsiteX1" fmla="*/ 1647237 w 1647237"/>
                <a:gd name="connsiteY1" fmla="*/ 2017174 h 2132360"/>
                <a:gd name="connsiteX2" fmla="*/ 0 w 1647237"/>
                <a:gd name="connsiteY2" fmla="*/ 2132360 h 2132360"/>
                <a:gd name="connsiteX3" fmla="*/ 0 w 1647237"/>
                <a:gd name="connsiteY3" fmla="*/ 222760 h 2132360"/>
              </a:gdLst>
              <a:ahLst/>
              <a:cxnLst>
                <a:cxn ang="0">
                  <a:pos x="connsiteX0" y="connsiteY0"/>
                </a:cxn>
                <a:cxn ang="0">
                  <a:pos x="connsiteX1" y="connsiteY1"/>
                </a:cxn>
                <a:cxn ang="0">
                  <a:pos x="connsiteX2" y="connsiteY2"/>
                </a:cxn>
                <a:cxn ang="0">
                  <a:pos x="connsiteX3" y="connsiteY3"/>
                </a:cxn>
              </a:cxnLst>
              <a:rect l="l" t="t" r="r" b="b"/>
              <a:pathLst>
                <a:path w="1647237" h="2132360">
                  <a:moveTo>
                    <a:pt x="1647237" y="0"/>
                  </a:moveTo>
                  <a:lnTo>
                    <a:pt x="1647237" y="2017174"/>
                  </a:lnTo>
                  <a:lnTo>
                    <a:pt x="0" y="2132360"/>
                  </a:lnTo>
                  <a:lnTo>
                    <a:pt x="0" y="222760"/>
                  </a:lnTo>
                  <a:close/>
                </a:path>
              </a:pathLst>
            </a:custGeom>
          </p:spPr>
        </p:pic>
        <p:pic>
          <p:nvPicPr>
            <p:cNvPr id="30" name="知鱼PPT2-2" descr="C:/Users/luhu1/Desktop/ppt项目/西农模板/3照片/压缩/WPS图片批量处理/DJI_20250704105414_0383_D.jpgDJI_20250704105414_0383_D"/>
            <p:cNvPicPr>
              <a:picLocks noChangeAspect="1"/>
            </p:cNvPicPr>
            <p:nvPr>
              <p:custDataLst>
                <p:tags r:id="rId3"/>
              </p:custDataLst>
            </p:nvPr>
          </p:nvPicPr>
          <p:blipFill>
            <a:blip r:embed="rId4"/>
            <a:srcRect l="26988" r="26988"/>
            <a:stretch>
              <a:fillRect/>
            </a:stretch>
          </p:blipFill>
          <p:spPr>
            <a:xfrm>
              <a:off x="8054700" y="2505155"/>
              <a:ext cx="1859339" cy="2272377"/>
            </a:xfrm>
            <a:custGeom>
              <a:avLst/>
              <a:gdLst>
                <a:gd name="connsiteX0" fmla="*/ 1859339 w 1859339"/>
                <a:gd name="connsiteY0" fmla="*/ 0 h 2272377"/>
                <a:gd name="connsiteX1" fmla="*/ 1859339 w 1859339"/>
                <a:gd name="connsiteY1" fmla="*/ 2142359 h 2272377"/>
                <a:gd name="connsiteX2" fmla="*/ 0 w 1859339"/>
                <a:gd name="connsiteY2" fmla="*/ 2272377 h 2272377"/>
                <a:gd name="connsiteX3" fmla="*/ 0 w 1859339"/>
                <a:gd name="connsiteY3" fmla="*/ 251442 h 2272377"/>
              </a:gdLst>
              <a:ahLst/>
              <a:cxnLst>
                <a:cxn ang="0">
                  <a:pos x="connsiteX0" y="connsiteY0"/>
                </a:cxn>
                <a:cxn ang="0">
                  <a:pos x="connsiteX1" y="connsiteY1"/>
                </a:cxn>
                <a:cxn ang="0">
                  <a:pos x="connsiteX2" y="connsiteY2"/>
                </a:cxn>
                <a:cxn ang="0">
                  <a:pos x="connsiteX3" y="connsiteY3"/>
                </a:cxn>
              </a:cxnLst>
              <a:rect l="l" t="t" r="r" b="b"/>
              <a:pathLst>
                <a:path w="1859339" h="2272377">
                  <a:moveTo>
                    <a:pt x="1859339" y="0"/>
                  </a:moveTo>
                  <a:lnTo>
                    <a:pt x="1859339" y="2142359"/>
                  </a:lnTo>
                  <a:lnTo>
                    <a:pt x="0" y="2272377"/>
                  </a:lnTo>
                  <a:lnTo>
                    <a:pt x="0" y="251442"/>
                  </a:lnTo>
                  <a:close/>
                </a:path>
              </a:pathLst>
            </a:custGeom>
          </p:spPr>
        </p:pic>
        <p:pic>
          <p:nvPicPr>
            <p:cNvPr id="31" name="知鱼PPT2-3" descr="C:/Users/luhu1/Desktop/ppt项目/西农模板/3照片/压缩/WPS图片批量处理/DJI_20250704135713_0556_D.jpgDJI_20250704135713_0556_D"/>
            <p:cNvPicPr>
              <a:picLocks noChangeAspect="1"/>
            </p:cNvPicPr>
            <p:nvPr>
              <p:custDataLst>
                <p:tags r:id="rId5"/>
              </p:custDataLst>
            </p:nvPr>
          </p:nvPicPr>
          <p:blipFill>
            <a:blip r:embed="rId6"/>
            <a:srcRect l="22988" r="22988"/>
            <a:stretch>
              <a:fillRect/>
            </a:stretch>
          </p:blipFill>
          <p:spPr>
            <a:xfrm>
              <a:off x="9971639" y="4545964"/>
              <a:ext cx="2220363" cy="2312037"/>
            </a:xfrm>
            <a:custGeom>
              <a:avLst/>
              <a:gdLst>
                <a:gd name="connsiteX0" fmla="*/ 2220363 w 2220363"/>
                <a:gd name="connsiteY0" fmla="*/ 0 h 2312037"/>
                <a:gd name="connsiteX1" fmla="*/ 2220363 w 2220363"/>
                <a:gd name="connsiteY1" fmla="*/ 2312037 h 2312037"/>
                <a:gd name="connsiteX2" fmla="*/ 1 w 2220363"/>
                <a:gd name="connsiteY2" fmla="*/ 2312037 h 2312037"/>
                <a:gd name="connsiteX3" fmla="*/ 0 w 2220363"/>
                <a:gd name="connsiteY3" fmla="*/ 155263 h 2312037"/>
              </a:gdLst>
              <a:ahLst/>
              <a:cxnLst>
                <a:cxn ang="0">
                  <a:pos x="connsiteX0" y="connsiteY0"/>
                </a:cxn>
                <a:cxn ang="0">
                  <a:pos x="connsiteX1" y="connsiteY1"/>
                </a:cxn>
                <a:cxn ang="0">
                  <a:pos x="connsiteX2" y="connsiteY2"/>
                </a:cxn>
                <a:cxn ang="0">
                  <a:pos x="connsiteX3" y="connsiteY3"/>
                </a:cxn>
              </a:cxnLst>
              <a:rect l="l" t="t" r="r" b="b"/>
              <a:pathLst>
                <a:path w="2220363" h="2312037">
                  <a:moveTo>
                    <a:pt x="2220363" y="0"/>
                  </a:moveTo>
                  <a:lnTo>
                    <a:pt x="2220363" y="2312037"/>
                  </a:lnTo>
                  <a:lnTo>
                    <a:pt x="1" y="2312037"/>
                  </a:lnTo>
                  <a:lnTo>
                    <a:pt x="0" y="155263"/>
                  </a:lnTo>
                  <a:close/>
                </a:path>
              </a:pathLst>
            </a:custGeom>
          </p:spPr>
        </p:pic>
        <p:pic>
          <p:nvPicPr>
            <p:cNvPr id="32" name="知鱼PPT2-4" descr="C:/Users/luhu1/Desktop/ppt项目/西农模板/3照片/压缩/WPS图片批量处理/DJI_20250704124427_0474_D.jpgDJI_20250704124427_0474_D"/>
            <p:cNvPicPr>
              <a:picLocks noChangeAspect="1"/>
            </p:cNvPicPr>
            <p:nvPr>
              <p:custDataLst>
                <p:tags r:id="rId7"/>
              </p:custDataLst>
            </p:nvPr>
          </p:nvPicPr>
          <p:blipFill>
            <a:blip r:embed="rId8"/>
            <a:srcRect l="24485" r="24485"/>
            <a:stretch>
              <a:fillRect/>
            </a:stretch>
          </p:blipFill>
          <p:spPr>
            <a:xfrm>
              <a:off x="9971639" y="2197101"/>
              <a:ext cx="2220363" cy="2446385"/>
            </a:xfrm>
            <a:custGeom>
              <a:avLst/>
              <a:gdLst>
                <a:gd name="connsiteX0" fmla="*/ 2220363 w 2220363"/>
                <a:gd name="connsiteY0" fmla="*/ 0 h 2446385"/>
                <a:gd name="connsiteX1" fmla="*/ 2220363 w 2220363"/>
                <a:gd name="connsiteY1" fmla="*/ 2291122 h 2446385"/>
                <a:gd name="connsiteX2" fmla="*/ 0 w 2220363"/>
                <a:gd name="connsiteY2" fmla="*/ 2446385 h 2446385"/>
                <a:gd name="connsiteX3" fmla="*/ 0 w 2220363"/>
                <a:gd name="connsiteY3" fmla="*/ 300264 h 2446385"/>
              </a:gdLst>
              <a:ahLst/>
              <a:cxnLst>
                <a:cxn ang="0">
                  <a:pos x="connsiteX0" y="connsiteY0"/>
                </a:cxn>
                <a:cxn ang="0">
                  <a:pos x="connsiteX1" y="connsiteY1"/>
                </a:cxn>
                <a:cxn ang="0">
                  <a:pos x="connsiteX2" y="connsiteY2"/>
                </a:cxn>
                <a:cxn ang="0">
                  <a:pos x="connsiteX3" y="connsiteY3"/>
                </a:cxn>
              </a:cxnLst>
              <a:rect l="l" t="t" r="r" b="b"/>
              <a:pathLst>
                <a:path w="2220363" h="2446385">
                  <a:moveTo>
                    <a:pt x="2220363" y="0"/>
                  </a:moveTo>
                  <a:lnTo>
                    <a:pt x="2220363" y="2291122"/>
                  </a:lnTo>
                  <a:lnTo>
                    <a:pt x="0" y="2446385"/>
                  </a:lnTo>
                  <a:lnTo>
                    <a:pt x="0" y="300264"/>
                  </a:lnTo>
                  <a:close/>
                </a:path>
              </a:pathLst>
            </a:custGeom>
          </p:spPr>
        </p:pic>
        <p:pic>
          <p:nvPicPr>
            <p:cNvPr id="33" name="知鱼PPT2-5" descr="C:/Users/luhu1/Desktop/ppt项目/西农模板/3照片/压缩/WPS图片批量处理/5.jpg5"/>
            <p:cNvPicPr>
              <a:picLocks noChangeAspect="1"/>
            </p:cNvPicPr>
            <p:nvPr>
              <p:custDataLst>
                <p:tags r:id="rId9"/>
              </p:custDataLst>
            </p:nvPr>
          </p:nvPicPr>
          <p:blipFill>
            <a:blip r:embed="rId10"/>
            <a:srcRect l="25709" r="25709"/>
            <a:stretch>
              <a:fillRect/>
            </a:stretch>
          </p:blipFill>
          <p:spPr>
            <a:xfrm>
              <a:off x="8054697" y="4705254"/>
              <a:ext cx="1859340" cy="2152746"/>
            </a:xfrm>
            <a:custGeom>
              <a:avLst/>
              <a:gdLst>
                <a:gd name="connsiteX0" fmla="*/ 1859340 w 1859340"/>
                <a:gd name="connsiteY0" fmla="*/ 0 h 2152746"/>
                <a:gd name="connsiteX1" fmla="*/ 1859340 w 1859340"/>
                <a:gd name="connsiteY1" fmla="*/ 2152746 h 2152746"/>
                <a:gd name="connsiteX2" fmla="*/ 0 w 1859340"/>
                <a:gd name="connsiteY2" fmla="*/ 2152746 h 2152746"/>
                <a:gd name="connsiteX3" fmla="*/ 0 w 1859340"/>
                <a:gd name="connsiteY3" fmla="*/ 130017 h 2152746"/>
              </a:gdLst>
              <a:ahLst/>
              <a:cxnLst>
                <a:cxn ang="0">
                  <a:pos x="connsiteX0" y="connsiteY0"/>
                </a:cxn>
                <a:cxn ang="0">
                  <a:pos x="connsiteX1" y="connsiteY1"/>
                </a:cxn>
                <a:cxn ang="0">
                  <a:pos x="connsiteX2" y="connsiteY2"/>
                </a:cxn>
                <a:cxn ang="0">
                  <a:pos x="connsiteX3" y="connsiteY3"/>
                </a:cxn>
              </a:cxnLst>
              <a:rect l="l" t="t" r="r" b="b"/>
              <a:pathLst>
                <a:path w="1859340" h="2152746">
                  <a:moveTo>
                    <a:pt x="1859340" y="0"/>
                  </a:moveTo>
                  <a:lnTo>
                    <a:pt x="1859340" y="2152746"/>
                  </a:lnTo>
                  <a:lnTo>
                    <a:pt x="0" y="2152746"/>
                  </a:lnTo>
                  <a:lnTo>
                    <a:pt x="0" y="130017"/>
                  </a:lnTo>
                  <a:close/>
                </a:path>
              </a:pathLst>
            </a:custGeom>
          </p:spPr>
        </p:pic>
        <p:pic>
          <p:nvPicPr>
            <p:cNvPr id="34" name="知鱼PPT2-6" descr="C:/Users/luhu1/Desktop/ppt项目/西农模板/3照片/压缩/WPS图片批量处理/DJI_20251031163201_0173_D.jpgDJI_20251031163201_0173_D"/>
            <p:cNvPicPr>
              <a:picLocks noChangeAspect="1"/>
            </p:cNvPicPr>
            <p:nvPr>
              <p:custDataLst>
                <p:tags r:id="rId11"/>
              </p:custDataLst>
            </p:nvPr>
          </p:nvPicPr>
          <p:blipFill>
            <a:blip r:embed="rId12"/>
            <a:srcRect l="27053" r="27053"/>
            <a:stretch>
              <a:fillRect/>
            </a:stretch>
          </p:blipFill>
          <p:spPr>
            <a:xfrm>
              <a:off x="6349859" y="4839300"/>
              <a:ext cx="1647238" cy="2018701"/>
            </a:xfrm>
            <a:custGeom>
              <a:avLst/>
              <a:gdLst>
                <a:gd name="connsiteX0" fmla="*/ 1647238 w 1647238"/>
                <a:gd name="connsiteY0" fmla="*/ 0 h 2018701"/>
                <a:gd name="connsiteX1" fmla="*/ 1647238 w 1647238"/>
                <a:gd name="connsiteY1" fmla="*/ 2018701 h 2018701"/>
                <a:gd name="connsiteX2" fmla="*/ 0 w 1647238"/>
                <a:gd name="connsiteY2" fmla="*/ 2018701 h 2018701"/>
                <a:gd name="connsiteX3" fmla="*/ 0 w 1647238"/>
                <a:gd name="connsiteY3" fmla="*/ 115186 h 2018701"/>
              </a:gdLst>
              <a:ahLst/>
              <a:cxnLst>
                <a:cxn ang="0">
                  <a:pos x="connsiteX0" y="connsiteY0"/>
                </a:cxn>
                <a:cxn ang="0">
                  <a:pos x="connsiteX1" y="connsiteY1"/>
                </a:cxn>
                <a:cxn ang="0">
                  <a:pos x="connsiteX2" y="connsiteY2"/>
                </a:cxn>
                <a:cxn ang="0">
                  <a:pos x="connsiteX3" y="connsiteY3"/>
                </a:cxn>
              </a:cxnLst>
              <a:rect l="l" t="t" r="r" b="b"/>
              <a:pathLst>
                <a:path w="1647238" h="2018701">
                  <a:moveTo>
                    <a:pt x="1647238" y="0"/>
                  </a:moveTo>
                  <a:lnTo>
                    <a:pt x="1647238" y="2018701"/>
                  </a:lnTo>
                  <a:lnTo>
                    <a:pt x="0" y="2018701"/>
                  </a:lnTo>
                  <a:lnTo>
                    <a:pt x="0" y="115186"/>
                  </a:lnTo>
                  <a:close/>
                </a:path>
              </a:pathLst>
            </a:custGeom>
          </p:spPr>
        </p:pic>
        <p:pic>
          <p:nvPicPr>
            <p:cNvPr id="35" name="知鱼PPT2-7" descr="C:/Users/luhu1/Desktop/ppt项目/西农模板/3照片/压缩/WPS图片批量处理/DJI_20250704135713_0556_D.jpgDJI_20250704135713_0556_D"/>
            <p:cNvPicPr>
              <a:picLocks noChangeAspect="1"/>
            </p:cNvPicPr>
            <p:nvPr>
              <p:custDataLst>
                <p:tags r:id="rId13"/>
              </p:custDataLst>
            </p:nvPr>
          </p:nvPicPr>
          <p:blipFill>
            <a:blip r:embed="rId14"/>
            <a:srcRect l="28521" r="28521"/>
            <a:stretch>
              <a:fillRect/>
            </a:stretch>
          </p:blipFill>
          <p:spPr>
            <a:xfrm>
              <a:off x="4841613" y="4958514"/>
              <a:ext cx="1450647" cy="1899487"/>
            </a:xfrm>
            <a:custGeom>
              <a:avLst/>
              <a:gdLst>
                <a:gd name="connsiteX0" fmla="*/ 1450647 w 1450647"/>
                <a:gd name="connsiteY0" fmla="*/ 0 h 1899487"/>
                <a:gd name="connsiteX1" fmla="*/ 1450647 w 1450647"/>
                <a:gd name="connsiteY1" fmla="*/ 1899487 h 1899487"/>
                <a:gd name="connsiteX2" fmla="*/ 0 w 1450647"/>
                <a:gd name="connsiteY2" fmla="*/ 1899487 h 1899487"/>
                <a:gd name="connsiteX3" fmla="*/ 0 w 1450647"/>
                <a:gd name="connsiteY3" fmla="*/ 101439 h 1899487"/>
              </a:gdLst>
              <a:ahLst/>
              <a:cxnLst>
                <a:cxn ang="0">
                  <a:pos x="connsiteX0" y="connsiteY0"/>
                </a:cxn>
                <a:cxn ang="0">
                  <a:pos x="connsiteX1" y="connsiteY1"/>
                </a:cxn>
                <a:cxn ang="0">
                  <a:pos x="connsiteX2" y="connsiteY2"/>
                </a:cxn>
                <a:cxn ang="0">
                  <a:pos x="connsiteX3" y="connsiteY3"/>
                </a:cxn>
              </a:cxnLst>
              <a:rect l="l" t="t" r="r" b="b"/>
              <a:pathLst>
                <a:path w="1450647" h="1899487">
                  <a:moveTo>
                    <a:pt x="1450647" y="0"/>
                  </a:moveTo>
                  <a:lnTo>
                    <a:pt x="1450647" y="1899487"/>
                  </a:lnTo>
                  <a:lnTo>
                    <a:pt x="0" y="1899487"/>
                  </a:lnTo>
                  <a:lnTo>
                    <a:pt x="0" y="101439"/>
                  </a:lnTo>
                  <a:close/>
                </a:path>
              </a:pathLst>
            </a:custGeom>
          </p:spPr>
        </p:pic>
        <p:pic>
          <p:nvPicPr>
            <p:cNvPr id="36" name="知鱼PPT2-8" descr="C:/Users/luhu1/Desktop/ppt项目/西农模板/3照片/压缩/WPS图片批量处理/DJI_20250924172048_0625_D.jpgDJI_20250924172048_0625_D"/>
            <p:cNvPicPr>
              <a:picLocks noChangeAspect="1"/>
            </p:cNvPicPr>
            <p:nvPr>
              <p:custDataLst>
                <p:tags r:id="rId15"/>
              </p:custDataLst>
            </p:nvPr>
          </p:nvPicPr>
          <p:blipFill>
            <a:blip r:embed="rId16"/>
            <a:srcRect l="29311" r="29311"/>
            <a:stretch>
              <a:fillRect/>
            </a:stretch>
          </p:blipFill>
          <p:spPr>
            <a:xfrm>
              <a:off x="3463992" y="5063980"/>
              <a:ext cx="1320018" cy="1794020"/>
            </a:xfrm>
            <a:custGeom>
              <a:avLst/>
              <a:gdLst>
                <a:gd name="connsiteX0" fmla="*/ 1320018 w 1320018"/>
                <a:gd name="connsiteY0" fmla="*/ 0 h 1794020"/>
                <a:gd name="connsiteX1" fmla="*/ 1320018 w 1320018"/>
                <a:gd name="connsiteY1" fmla="*/ 1794020 h 1794020"/>
                <a:gd name="connsiteX2" fmla="*/ 1 w 1320018"/>
                <a:gd name="connsiteY2" fmla="*/ 1794020 h 1794020"/>
                <a:gd name="connsiteX3" fmla="*/ 0 w 1320018"/>
                <a:gd name="connsiteY3" fmla="*/ 92305 h 1794020"/>
              </a:gdLst>
              <a:ahLst/>
              <a:cxnLst>
                <a:cxn ang="0">
                  <a:pos x="connsiteX0" y="connsiteY0"/>
                </a:cxn>
                <a:cxn ang="0">
                  <a:pos x="connsiteX1" y="connsiteY1"/>
                </a:cxn>
                <a:cxn ang="0">
                  <a:pos x="connsiteX2" y="connsiteY2"/>
                </a:cxn>
                <a:cxn ang="0">
                  <a:pos x="connsiteX3" y="connsiteY3"/>
                </a:cxn>
              </a:cxnLst>
              <a:rect l="l" t="t" r="r" b="b"/>
              <a:pathLst>
                <a:path w="1320018" h="1794020">
                  <a:moveTo>
                    <a:pt x="1320018" y="0"/>
                  </a:moveTo>
                  <a:lnTo>
                    <a:pt x="1320018" y="1794020"/>
                  </a:lnTo>
                  <a:lnTo>
                    <a:pt x="1" y="1794020"/>
                  </a:lnTo>
                  <a:lnTo>
                    <a:pt x="0" y="92305"/>
                  </a:lnTo>
                  <a:close/>
                </a:path>
              </a:pathLst>
            </a:custGeom>
          </p:spPr>
        </p:pic>
        <p:pic>
          <p:nvPicPr>
            <p:cNvPr id="37" name="知鱼PPT2-9" descr="C:/Users/luhu1/Desktop/ppt项目/西农模板/3照片/压缩/WPS图片批量处理/DJI_20250924145929_0566_D.jpgDJI_20250924145929_0566_D"/>
            <p:cNvPicPr>
              <a:picLocks noChangeAspect="1"/>
            </p:cNvPicPr>
            <p:nvPr>
              <p:custDataLst>
                <p:tags r:id="rId17"/>
              </p:custDataLst>
            </p:nvPr>
          </p:nvPicPr>
          <p:blipFill>
            <a:blip r:embed="rId18"/>
            <a:srcRect l="30475" r="30475"/>
            <a:stretch>
              <a:fillRect/>
            </a:stretch>
          </p:blipFill>
          <p:spPr>
            <a:xfrm>
              <a:off x="2227083" y="5160314"/>
              <a:ext cx="1179311" cy="1697687"/>
            </a:xfrm>
            <a:custGeom>
              <a:avLst/>
              <a:gdLst>
                <a:gd name="connsiteX0" fmla="*/ 1179311 w 1179311"/>
                <a:gd name="connsiteY0" fmla="*/ 0 h 1697687"/>
                <a:gd name="connsiteX1" fmla="*/ 1179311 w 1179311"/>
                <a:gd name="connsiteY1" fmla="*/ 1697687 h 1697687"/>
                <a:gd name="connsiteX2" fmla="*/ 0 w 1179311"/>
                <a:gd name="connsiteY2" fmla="*/ 1697687 h 1697687"/>
                <a:gd name="connsiteX3" fmla="*/ 0 w 1179311"/>
                <a:gd name="connsiteY3" fmla="*/ 82465 h 1697687"/>
              </a:gdLst>
              <a:ahLst/>
              <a:cxnLst>
                <a:cxn ang="0">
                  <a:pos x="connsiteX0" y="connsiteY0"/>
                </a:cxn>
                <a:cxn ang="0">
                  <a:pos x="connsiteX1" y="connsiteY1"/>
                </a:cxn>
                <a:cxn ang="0">
                  <a:pos x="connsiteX2" y="connsiteY2"/>
                </a:cxn>
                <a:cxn ang="0">
                  <a:pos x="connsiteX3" y="connsiteY3"/>
                </a:cxn>
              </a:cxnLst>
              <a:rect l="l" t="t" r="r" b="b"/>
              <a:pathLst>
                <a:path w="1179311" h="1697687">
                  <a:moveTo>
                    <a:pt x="1179311" y="0"/>
                  </a:moveTo>
                  <a:lnTo>
                    <a:pt x="1179311" y="1697687"/>
                  </a:lnTo>
                  <a:lnTo>
                    <a:pt x="0" y="1697687"/>
                  </a:lnTo>
                  <a:lnTo>
                    <a:pt x="0" y="82465"/>
                  </a:lnTo>
                  <a:close/>
                </a:path>
              </a:pathLst>
            </a:custGeom>
          </p:spPr>
        </p:pic>
        <p:pic>
          <p:nvPicPr>
            <p:cNvPr id="38" name="知鱼PPT2-10" descr="C:/Users/luhu1/Desktop/ppt项目/西农模板/3照片/压缩/WPS图片批量处理/DJI_20250704110945_0429_D.jpgDJI_20250704110945_0429_D"/>
            <p:cNvPicPr>
              <a:picLocks noChangeAspect="1"/>
            </p:cNvPicPr>
            <p:nvPr>
              <p:custDataLst>
                <p:tags r:id="rId19"/>
              </p:custDataLst>
            </p:nvPr>
          </p:nvPicPr>
          <p:blipFill>
            <a:blip r:embed="rId20"/>
            <a:srcRect l="31319" r="31319"/>
            <a:stretch>
              <a:fillRect/>
            </a:stretch>
          </p:blipFill>
          <p:spPr>
            <a:xfrm>
              <a:off x="1098580" y="5246806"/>
              <a:ext cx="1070902" cy="1611194"/>
            </a:xfrm>
            <a:custGeom>
              <a:avLst/>
              <a:gdLst>
                <a:gd name="connsiteX0" fmla="*/ 1070901 w 1070902"/>
                <a:gd name="connsiteY0" fmla="*/ 0 h 1611194"/>
                <a:gd name="connsiteX1" fmla="*/ 1070902 w 1070902"/>
                <a:gd name="connsiteY1" fmla="*/ 1611194 h 1611194"/>
                <a:gd name="connsiteX2" fmla="*/ 0 w 1070902"/>
                <a:gd name="connsiteY2" fmla="*/ 1611194 h 1611194"/>
                <a:gd name="connsiteX3" fmla="*/ 0 w 1070902"/>
                <a:gd name="connsiteY3" fmla="*/ 74885 h 1611194"/>
              </a:gdLst>
              <a:ahLst/>
              <a:cxnLst>
                <a:cxn ang="0">
                  <a:pos x="connsiteX0" y="connsiteY0"/>
                </a:cxn>
                <a:cxn ang="0">
                  <a:pos x="connsiteX1" y="connsiteY1"/>
                </a:cxn>
                <a:cxn ang="0">
                  <a:pos x="connsiteX2" y="connsiteY2"/>
                </a:cxn>
                <a:cxn ang="0">
                  <a:pos x="connsiteX3" y="connsiteY3"/>
                </a:cxn>
              </a:cxnLst>
              <a:rect l="l" t="t" r="r" b="b"/>
              <a:pathLst>
                <a:path w="1070902" h="1611194">
                  <a:moveTo>
                    <a:pt x="1070901" y="0"/>
                  </a:moveTo>
                  <a:lnTo>
                    <a:pt x="1070902" y="1611194"/>
                  </a:lnTo>
                  <a:lnTo>
                    <a:pt x="0" y="1611194"/>
                  </a:lnTo>
                  <a:lnTo>
                    <a:pt x="0" y="74885"/>
                  </a:lnTo>
                  <a:close/>
                </a:path>
              </a:pathLst>
            </a:custGeom>
          </p:spPr>
        </p:pic>
        <p:pic>
          <p:nvPicPr>
            <p:cNvPr id="39" name="知鱼PPT2-11" descr="C:/Users/luhu1/Desktop/ppt项目/西农模板/3照片/压缩/WPS图片批量处理/DJI_20250704135713_0556_D.jpgDJI_20250704135713_0556_D"/>
            <p:cNvPicPr>
              <a:picLocks noChangeAspect="1"/>
            </p:cNvPicPr>
            <p:nvPr>
              <p:custDataLst>
                <p:tags r:id="rId21"/>
              </p:custDataLst>
            </p:nvPr>
          </p:nvPicPr>
          <p:blipFill>
            <a:blip r:embed="rId22"/>
            <a:srcRect l="30895" r="30895"/>
            <a:stretch>
              <a:fillRect/>
            </a:stretch>
          </p:blipFill>
          <p:spPr>
            <a:xfrm>
              <a:off x="1" y="5325718"/>
              <a:ext cx="1040981" cy="1532282"/>
            </a:xfrm>
            <a:custGeom>
              <a:avLst/>
              <a:gdLst>
                <a:gd name="connsiteX0" fmla="*/ 1040981 w 1040981"/>
                <a:gd name="connsiteY0" fmla="*/ 0 h 1532282"/>
                <a:gd name="connsiteX1" fmla="*/ 1040981 w 1040981"/>
                <a:gd name="connsiteY1" fmla="*/ 1532282 h 1532282"/>
                <a:gd name="connsiteX2" fmla="*/ 0 w 1040981"/>
                <a:gd name="connsiteY2" fmla="*/ 1532282 h 1532282"/>
                <a:gd name="connsiteX3" fmla="*/ 0 w 1040981"/>
                <a:gd name="connsiteY3" fmla="*/ 72793 h 1532282"/>
              </a:gdLst>
              <a:ahLst/>
              <a:cxnLst>
                <a:cxn ang="0">
                  <a:pos x="connsiteX0" y="connsiteY0"/>
                </a:cxn>
                <a:cxn ang="0">
                  <a:pos x="connsiteX1" y="connsiteY1"/>
                </a:cxn>
                <a:cxn ang="0">
                  <a:pos x="connsiteX2" y="connsiteY2"/>
                </a:cxn>
                <a:cxn ang="0">
                  <a:pos x="connsiteX3" y="connsiteY3"/>
                </a:cxn>
              </a:cxnLst>
              <a:rect l="l" t="t" r="r" b="b"/>
              <a:pathLst>
                <a:path w="1040981" h="1532282">
                  <a:moveTo>
                    <a:pt x="1040981" y="0"/>
                  </a:moveTo>
                  <a:lnTo>
                    <a:pt x="1040981" y="1532282"/>
                  </a:lnTo>
                  <a:lnTo>
                    <a:pt x="0" y="1532282"/>
                  </a:lnTo>
                  <a:lnTo>
                    <a:pt x="0" y="72793"/>
                  </a:lnTo>
                  <a:close/>
                </a:path>
              </a:pathLst>
            </a:custGeom>
          </p:spPr>
        </p:pic>
        <p:pic>
          <p:nvPicPr>
            <p:cNvPr id="40" name="知鱼PPT2-12" descr="C:/Users/luhu1/Desktop/ppt项目/西农模板/3照片/压缩/WPS图片批量处理/4.jpg4"/>
            <p:cNvPicPr>
              <a:picLocks noChangeAspect="1"/>
            </p:cNvPicPr>
            <p:nvPr>
              <p:custDataLst>
                <p:tags r:id="rId23"/>
              </p:custDataLst>
            </p:nvPr>
          </p:nvPicPr>
          <p:blipFill>
            <a:blip r:embed="rId24"/>
            <a:srcRect l="29675" r="29675"/>
            <a:stretch>
              <a:fillRect/>
            </a:stretch>
          </p:blipFill>
          <p:spPr>
            <a:xfrm>
              <a:off x="4841612" y="2994934"/>
              <a:ext cx="1450648" cy="2007278"/>
            </a:xfrm>
            <a:custGeom>
              <a:avLst/>
              <a:gdLst>
                <a:gd name="connsiteX0" fmla="*/ 1450648 w 1450648"/>
                <a:gd name="connsiteY0" fmla="*/ 0 h 2007278"/>
                <a:gd name="connsiteX1" fmla="*/ 1450647 w 1450648"/>
                <a:gd name="connsiteY1" fmla="*/ 1905839 h 2007278"/>
                <a:gd name="connsiteX2" fmla="*/ 0 w 1450648"/>
                <a:gd name="connsiteY2" fmla="*/ 2007278 h 2007278"/>
                <a:gd name="connsiteX3" fmla="*/ 0 w 1450648"/>
                <a:gd name="connsiteY3" fmla="*/ 196174 h 2007278"/>
              </a:gdLst>
              <a:ahLst/>
              <a:cxnLst>
                <a:cxn ang="0">
                  <a:pos x="connsiteX0" y="connsiteY0"/>
                </a:cxn>
                <a:cxn ang="0">
                  <a:pos x="connsiteX1" y="connsiteY1"/>
                </a:cxn>
                <a:cxn ang="0">
                  <a:pos x="connsiteX2" y="connsiteY2"/>
                </a:cxn>
                <a:cxn ang="0">
                  <a:pos x="connsiteX3" y="connsiteY3"/>
                </a:cxn>
              </a:cxnLst>
              <a:rect l="l" t="t" r="r" b="b"/>
              <a:pathLst>
                <a:path w="1450648" h="2007278">
                  <a:moveTo>
                    <a:pt x="1450648" y="0"/>
                  </a:moveTo>
                  <a:lnTo>
                    <a:pt x="1450647" y="1905839"/>
                  </a:lnTo>
                  <a:lnTo>
                    <a:pt x="0" y="2007278"/>
                  </a:lnTo>
                  <a:lnTo>
                    <a:pt x="0" y="196174"/>
                  </a:lnTo>
                  <a:close/>
                </a:path>
              </a:pathLst>
            </a:custGeom>
          </p:spPr>
        </p:pic>
        <p:pic>
          <p:nvPicPr>
            <p:cNvPr id="41" name="知鱼PPT2-13" descr="C:/Users/luhu1/Desktop/ppt项目/西农模板/3照片/压缩/WPS图片批量处理/3.jpg3"/>
            <p:cNvPicPr>
              <a:picLocks noChangeAspect="1"/>
            </p:cNvPicPr>
            <p:nvPr>
              <p:custDataLst>
                <p:tags r:id="rId25"/>
              </p:custDataLst>
            </p:nvPr>
          </p:nvPicPr>
          <p:blipFill>
            <a:blip r:embed="rId26"/>
            <a:srcRect l="30462" r="30462"/>
            <a:stretch>
              <a:fillRect/>
            </a:stretch>
          </p:blipFill>
          <p:spPr>
            <a:xfrm>
              <a:off x="3463993" y="3198898"/>
              <a:ext cx="1320018" cy="1899646"/>
            </a:xfrm>
            <a:custGeom>
              <a:avLst/>
              <a:gdLst>
                <a:gd name="connsiteX0" fmla="*/ 1320018 w 1320018"/>
                <a:gd name="connsiteY0" fmla="*/ 0 h 1899646"/>
                <a:gd name="connsiteX1" fmla="*/ 1320017 w 1320018"/>
                <a:gd name="connsiteY1" fmla="*/ 1807343 h 1899646"/>
                <a:gd name="connsiteX2" fmla="*/ 0 w 1320018"/>
                <a:gd name="connsiteY2" fmla="*/ 1899646 h 1899646"/>
                <a:gd name="connsiteX3" fmla="*/ 0 w 1320018"/>
                <a:gd name="connsiteY3" fmla="*/ 178508 h 1899646"/>
              </a:gdLst>
              <a:ahLst/>
              <a:cxnLst>
                <a:cxn ang="0">
                  <a:pos x="connsiteX0" y="connsiteY0"/>
                </a:cxn>
                <a:cxn ang="0">
                  <a:pos x="connsiteX1" y="connsiteY1"/>
                </a:cxn>
                <a:cxn ang="0">
                  <a:pos x="connsiteX2" y="connsiteY2"/>
                </a:cxn>
                <a:cxn ang="0">
                  <a:pos x="connsiteX3" y="connsiteY3"/>
                </a:cxn>
              </a:cxnLst>
              <a:rect l="l" t="t" r="r" b="b"/>
              <a:pathLst>
                <a:path w="1320018" h="1899646">
                  <a:moveTo>
                    <a:pt x="1320018" y="0"/>
                  </a:moveTo>
                  <a:lnTo>
                    <a:pt x="1320017" y="1807343"/>
                  </a:lnTo>
                  <a:lnTo>
                    <a:pt x="0" y="1899646"/>
                  </a:lnTo>
                  <a:lnTo>
                    <a:pt x="0" y="178508"/>
                  </a:lnTo>
                  <a:close/>
                </a:path>
              </a:pathLst>
            </a:custGeom>
          </p:spPr>
        </p:pic>
        <p:pic>
          <p:nvPicPr>
            <p:cNvPr id="42" name="知鱼PPT2-14" descr="C:/Users/luhu1/Desktop/ppt项目/西农模板/3照片/压缩/WPS图片批量处理/2.jpg2"/>
            <p:cNvPicPr>
              <a:picLocks noChangeAspect="1"/>
            </p:cNvPicPr>
            <p:nvPr>
              <p:custDataLst>
                <p:tags r:id="rId27"/>
              </p:custDataLst>
            </p:nvPr>
          </p:nvPicPr>
          <p:blipFill>
            <a:blip r:embed="rId28"/>
            <a:srcRect l="31583" r="31583"/>
            <a:stretch>
              <a:fillRect/>
            </a:stretch>
          </p:blipFill>
          <p:spPr>
            <a:xfrm>
              <a:off x="2227083" y="3385197"/>
              <a:ext cx="1179311" cy="1799841"/>
            </a:xfrm>
            <a:custGeom>
              <a:avLst/>
              <a:gdLst>
                <a:gd name="connsiteX0" fmla="*/ 1179311 w 1179311"/>
                <a:gd name="connsiteY0" fmla="*/ 0 h 1799841"/>
                <a:gd name="connsiteX1" fmla="*/ 1179310 w 1179311"/>
                <a:gd name="connsiteY1" fmla="*/ 1717376 h 1799841"/>
                <a:gd name="connsiteX2" fmla="*/ 0 w 1179311"/>
                <a:gd name="connsiteY2" fmla="*/ 1799841 h 1799841"/>
                <a:gd name="connsiteX3" fmla="*/ 0 w 1179311"/>
                <a:gd name="connsiteY3" fmla="*/ 159480 h 1799841"/>
              </a:gdLst>
              <a:ahLst/>
              <a:cxnLst>
                <a:cxn ang="0">
                  <a:pos x="connsiteX0" y="connsiteY0"/>
                </a:cxn>
                <a:cxn ang="0">
                  <a:pos x="connsiteX1" y="connsiteY1"/>
                </a:cxn>
                <a:cxn ang="0">
                  <a:pos x="connsiteX2" y="connsiteY2"/>
                </a:cxn>
                <a:cxn ang="0">
                  <a:pos x="connsiteX3" y="connsiteY3"/>
                </a:cxn>
              </a:cxnLst>
              <a:rect l="l" t="t" r="r" b="b"/>
              <a:pathLst>
                <a:path w="1179311" h="1799841">
                  <a:moveTo>
                    <a:pt x="1179311" y="0"/>
                  </a:moveTo>
                  <a:lnTo>
                    <a:pt x="1179310" y="1717376"/>
                  </a:lnTo>
                  <a:lnTo>
                    <a:pt x="0" y="1799841"/>
                  </a:lnTo>
                  <a:lnTo>
                    <a:pt x="0" y="159480"/>
                  </a:lnTo>
                  <a:close/>
                </a:path>
              </a:pathLst>
            </a:custGeom>
          </p:spPr>
        </p:pic>
        <p:pic>
          <p:nvPicPr>
            <p:cNvPr id="43" name="知鱼PPT2-15" descr="C:/Users/luhu1/Desktop/ppt项目/西农模板/3照片/压缩/WPS图片批量处理/1.jpg1"/>
            <p:cNvPicPr>
              <a:picLocks noChangeAspect="1"/>
            </p:cNvPicPr>
            <p:nvPr>
              <p:custDataLst>
                <p:tags r:id="rId29"/>
              </p:custDataLst>
            </p:nvPr>
          </p:nvPicPr>
          <p:blipFill>
            <a:blip r:embed="rId30"/>
            <a:srcRect l="32414" r="32414"/>
            <a:stretch>
              <a:fillRect/>
            </a:stretch>
          </p:blipFill>
          <p:spPr>
            <a:xfrm>
              <a:off x="1098582" y="3552466"/>
              <a:ext cx="1070901" cy="1711484"/>
            </a:xfrm>
            <a:custGeom>
              <a:avLst/>
              <a:gdLst>
                <a:gd name="connsiteX0" fmla="*/ 1070901 w 1070901"/>
                <a:gd name="connsiteY0" fmla="*/ 0 h 1711484"/>
                <a:gd name="connsiteX1" fmla="*/ 1070901 w 1070901"/>
                <a:gd name="connsiteY1" fmla="*/ 1636599 h 1711484"/>
                <a:gd name="connsiteX2" fmla="*/ 0 w 1070901"/>
                <a:gd name="connsiteY2" fmla="*/ 1711484 h 1711484"/>
                <a:gd name="connsiteX3" fmla="*/ 0 w 1070901"/>
                <a:gd name="connsiteY3" fmla="*/ 144820 h 1711484"/>
              </a:gdLst>
              <a:ahLst/>
              <a:cxnLst>
                <a:cxn ang="0">
                  <a:pos x="connsiteX0" y="connsiteY0"/>
                </a:cxn>
                <a:cxn ang="0">
                  <a:pos x="connsiteX1" y="connsiteY1"/>
                </a:cxn>
                <a:cxn ang="0">
                  <a:pos x="connsiteX2" y="connsiteY2"/>
                </a:cxn>
                <a:cxn ang="0">
                  <a:pos x="connsiteX3" y="connsiteY3"/>
                </a:cxn>
              </a:cxnLst>
              <a:rect l="l" t="t" r="r" b="b"/>
              <a:pathLst>
                <a:path w="1070901" h="1711484">
                  <a:moveTo>
                    <a:pt x="1070901" y="0"/>
                  </a:moveTo>
                  <a:lnTo>
                    <a:pt x="1070901" y="1636599"/>
                  </a:lnTo>
                  <a:lnTo>
                    <a:pt x="0" y="1711484"/>
                  </a:lnTo>
                  <a:lnTo>
                    <a:pt x="0" y="144820"/>
                  </a:lnTo>
                  <a:close/>
                </a:path>
              </a:pathLst>
            </a:custGeom>
          </p:spPr>
        </p:pic>
        <p:pic>
          <p:nvPicPr>
            <p:cNvPr id="44" name="知鱼PPT2-16" descr="C:/Users/luhu1/Desktop/ppt项目/西农模板/3照片/压缩/WPS图片批量处理/6.jpg6"/>
            <p:cNvPicPr>
              <a:picLocks noChangeAspect="1"/>
            </p:cNvPicPr>
            <p:nvPr>
              <p:custDataLst>
                <p:tags r:id="rId31"/>
              </p:custDataLst>
            </p:nvPr>
          </p:nvPicPr>
          <p:blipFill>
            <a:blip r:embed="rId32"/>
            <a:srcRect l="32103" r="32103"/>
            <a:stretch>
              <a:fillRect/>
            </a:stretch>
          </p:blipFill>
          <p:spPr>
            <a:xfrm>
              <a:off x="1" y="3705076"/>
              <a:ext cx="1040981" cy="1635695"/>
            </a:xfrm>
            <a:custGeom>
              <a:avLst/>
              <a:gdLst>
                <a:gd name="connsiteX0" fmla="*/ 1040981 w 1040981"/>
                <a:gd name="connsiteY0" fmla="*/ 0 h 1635695"/>
                <a:gd name="connsiteX1" fmla="*/ 1040981 w 1040981"/>
                <a:gd name="connsiteY1" fmla="*/ 1562903 h 1635695"/>
                <a:gd name="connsiteX2" fmla="*/ 0 w 1040981"/>
                <a:gd name="connsiteY2" fmla="*/ 1635695 h 1635695"/>
                <a:gd name="connsiteX3" fmla="*/ 0 w 1040981"/>
                <a:gd name="connsiteY3" fmla="*/ 140774 h 1635695"/>
              </a:gdLst>
              <a:ahLst/>
              <a:cxnLst>
                <a:cxn ang="0">
                  <a:pos x="connsiteX0" y="connsiteY0"/>
                </a:cxn>
                <a:cxn ang="0">
                  <a:pos x="connsiteX1" y="connsiteY1"/>
                </a:cxn>
                <a:cxn ang="0">
                  <a:pos x="connsiteX2" y="connsiteY2"/>
                </a:cxn>
                <a:cxn ang="0">
                  <a:pos x="connsiteX3" y="connsiteY3"/>
                </a:cxn>
              </a:cxnLst>
              <a:rect l="l" t="t" r="r" b="b"/>
              <a:pathLst>
                <a:path w="1040981" h="1635695">
                  <a:moveTo>
                    <a:pt x="1040981" y="0"/>
                  </a:moveTo>
                  <a:lnTo>
                    <a:pt x="1040981" y="1562903"/>
                  </a:lnTo>
                  <a:lnTo>
                    <a:pt x="0" y="1635695"/>
                  </a:lnTo>
                  <a:lnTo>
                    <a:pt x="0" y="140774"/>
                  </a:lnTo>
                  <a:close/>
                </a:path>
              </a:pathLst>
            </a:custGeom>
          </p:spPr>
        </p:pic>
      </p:grpSp>
      <p:grpSp>
        <p:nvGrpSpPr>
          <p:cNvPr id="215" name="知鱼PPT3"/>
          <p:cNvGrpSpPr/>
          <p:nvPr/>
        </p:nvGrpSpPr>
        <p:grpSpPr>
          <a:xfrm>
            <a:off x="297744" y="1132450"/>
            <a:ext cx="6850380" cy="2112655"/>
            <a:chOff x="297744" y="1132450"/>
            <a:chExt cx="6850380" cy="2112655"/>
          </a:xfrm>
        </p:grpSpPr>
        <p:grpSp>
          <p:nvGrpSpPr>
            <p:cNvPr id="99" name="组合 98"/>
            <p:cNvGrpSpPr/>
            <p:nvPr/>
          </p:nvGrpSpPr>
          <p:grpSpPr>
            <a:xfrm>
              <a:off x="297744" y="1132450"/>
              <a:ext cx="6850380" cy="1284117"/>
              <a:chOff x="545394" y="1095391"/>
              <a:chExt cx="6850380" cy="1284117"/>
            </a:xfrm>
          </p:grpSpPr>
          <p:sp>
            <p:nvSpPr>
              <p:cNvPr id="100" name="知鱼PPT3-1"/>
              <p:cNvSpPr/>
              <p:nvPr/>
            </p:nvSpPr>
            <p:spPr>
              <a:xfrm flipH="1">
                <a:off x="656028" y="1882548"/>
                <a:ext cx="4332426" cy="97979"/>
              </a:xfrm>
              <a:custGeom>
                <a:avLst/>
                <a:gdLst>
                  <a:gd name="connsiteX0" fmla="*/ 0 w 3686175"/>
                  <a:gd name="connsiteY0" fmla="*/ 0 h 257175"/>
                  <a:gd name="connsiteX1" fmla="*/ 495300 w 3686175"/>
                  <a:gd name="connsiteY1" fmla="*/ 0 h 257175"/>
                  <a:gd name="connsiteX2" fmla="*/ 495300 w 3686175"/>
                  <a:gd name="connsiteY2" fmla="*/ 257175 h 257175"/>
                  <a:gd name="connsiteX3" fmla="*/ 752475 w 3686175"/>
                  <a:gd name="connsiteY3" fmla="*/ 0 h 257175"/>
                  <a:gd name="connsiteX4" fmla="*/ 3686175 w 3686175"/>
                  <a:gd name="connsiteY4" fmla="*/ 0 h 257175"/>
                  <a:gd name="connsiteX0-1" fmla="*/ 0 w 3686175"/>
                  <a:gd name="connsiteY0-2" fmla="*/ 0 h 257175"/>
                  <a:gd name="connsiteX1-3" fmla="*/ 495300 w 3686175"/>
                  <a:gd name="connsiteY1-4" fmla="*/ 0 h 257175"/>
                  <a:gd name="connsiteX2-5" fmla="*/ 495300 w 3686175"/>
                  <a:gd name="connsiteY2-6" fmla="*/ 257175 h 257175"/>
                  <a:gd name="connsiteX3-7" fmla="*/ 673932 w 3686175"/>
                  <a:gd name="connsiteY3-8" fmla="*/ 4762 h 257175"/>
                  <a:gd name="connsiteX4-9" fmla="*/ 3686175 w 3686175"/>
                  <a:gd name="connsiteY4-10" fmla="*/ 0 h 257175"/>
                  <a:gd name="connsiteX0-11" fmla="*/ 0 w 3686175"/>
                  <a:gd name="connsiteY0-12" fmla="*/ 0 h 257175"/>
                  <a:gd name="connsiteX1-13" fmla="*/ 495300 w 3686175"/>
                  <a:gd name="connsiteY1-14" fmla="*/ 0 h 257175"/>
                  <a:gd name="connsiteX2-15" fmla="*/ 495300 w 3686175"/>
                  <a:gd name="connsiteY2-16" fmla="*/ 257175 h 257175"/>
                  <a:gd name="connsiteX3-17" fmla="*/ 619190 w 3686175"/>
                  <a:gd name="connsiteY3-18" fmla="*/ 8876 h 257175"/>
                  <a:gd name="connsiteX4-19" fmla="*/ 3686175 w 3686175"/>
                  <a:gd name="connsiteY4-20" fmla="*/ 0 h 257175"/>
                  <a:gd name="connsiteX0-21" fmla="*/ 0 w 3686175"/>
                  <a:gd name="connsiteY0-22" fmla="*/ 0 h 257175"/>
                  <a:gd name="connsiteX1-23" fmla="*/ 495300 w 3686175"/>
                  <a:gd name="connsiteY1-24" fmla="*/ 0 h 257175"/>
                  <a:gd name="connsiteX2-25" fmla="*/ 495300 w 3686175"/>
                  <a:gd name="connsiteY2-26" fmla="*/ 257175 h 257175"/>
                  <a:gd name="connsiteX3-27" fmla="*/ 644895 w 3686175"/>
                  <a:gd name="connsiteY3-28" fmla="*/ 8876 h 257175"/>
                  <a:gd name="connsiteX4-29" fmla="*/ 3686175 w 3686175"/>
                  <a:gd name="connsiteY4-30" fmla="*/ 0 h 257175"/>
                  <a:gd name="connsiteX0-31" fmla="*/ 0 w 3686175"/>
                  <a:gd name="connsiteY0-32" fmla="*/ 999 h 258174"/>
                  <a:gd name="connsiteX1-33" fmla="*/ 495300 w 3686175"/>
                  <a:gd name="connsiteY1-34" fmla="*/ 999 h 258174"/>
                  <a:gd name="connsiteX2-35" fmla="*/ 495300 w 3686175"/>
                  <a:gd name="connsiteY2-36" fmla="*/ 258174 h 258174"/>
                  <a:gd name="connsiteX3-37" fmla="*/ 647751 w 3686175"/>
                  <a:gd name="connsiteY3-38" fmla="*/ 0 h 258174"/>
                  <a:gd name="connsiteX4-39" fmla="*/ 3686175 w 3686175"/>
                  <a:gd name="connsiteY4-40" fmla="*/ 999 h 258174"/>
                  <a:gd name="connsiteX0-41" fmla="*/ 0 w 3214913"/>
                  <a:gd name="connsiteY0-42" fmla="*/ 8229 h 265404"/>
                  <a:gd name="connsiteX1-43" fmla="*/ 495300 w 3214913"/>
                  <a:gd name="connsiteY1-44" fmla="*/ 8229 h 265404"/>
                  <a:gd name="connsiteX2-45" fmla="*/ 495300 w 3214913"/>
                  <a:gd name="connsiteY2-46" fmla="*/ 265404 h 265404"/>
                  <a:gd name="connsiteX3-47" fmla="*/ 647751 w 3214913"/>
                  <a:gd name="connsiteY3-48" fmla="*/ 7230 h 265404"/>
                  <a:gd name="connsiteX4-49" fmla="*/ 3214913 w 3214913"/>
                  <a:gd name="connsiteY4-50" fmla="*/ 0 h 265404"/>
                  <a:gd name="connsiteX0-51" fmla="*/ 0 w 4771506"/>
                  <a:gd name="connsiteY0-52" fmla="*/ 16459 h 265404"/>
                  <a:gd name="connsiteX1-53" fmla="*/ 2051893 w 4771506"/>
                  <a:gd name="connsiteY1-54" fmla="*/ 8229 h 265404"/>
                  <a:gd name="connsiteX2-55" fmla="*/ 2051893 w 4771506"/>
                  <a:gd name="connsiteY2-56" fmla="*/ 265404 h 265404"/>
                  <a:gd name="connsiteX3-57" fmla="*/ 2204344 w 4771506"/>
                  <a:gd name="connsiteY3-58" fmla="*/ 7230 h 265404"/>
                  <a:gd name="connsiteX4-59" fmla="*/ 4771506 w 4771506"/>
                  <a:gd name="connsiteY4-60" fmla="*/ 0 h 265404"/>
                  <a:gd name="connsiteX0-61" fmla="*/ 0 w 2776972"/>
                  <a:gd name="connsiteY0-62" fmla="*/ 9229 h 258174"/>
                  <a:gd name="connsiteX1-63" fmla="*/ 2051893 w 2776972"/>
                  <a:gd name="connsiteY1-64" fmla="*/ 999 h 258174"/>
                  <a:gd name="connsiteX2-65" fmla="*/ 2051893 w 2776972"/>
                  <a:gd name="connsiteY2-66" fmla="*/ 258174 h 258174"/>
                  <a:gd name="connsiteX3-67" fmla="*/ 2204344 w 2776972"/>
                  <a:gd name="connsiteY3-68" fmla="*/ 0 h 258174"/>
                  <a:gd name="connsiteX4-69" fmla="*/ 2776972 w 2776972"/>
                  <a:gd name="connsiteY4-70" fmla="*/ 1000 h 258174"/>
                  <a:gd name="connsiteX0-71" fmla="*/ 0 w 2776972"/>
                  <a:gd name="connsiteY0-72" fmla="*/ 9229 h 175878"/>
                  <a:gd name="connsiteX1-73" fmla="*/ 2051893 w 2776972"/>
                  <a:gd name="connsiteY1-74" fmla="*/ 999 h 175878"/>
                  <a:gd name="connsiteX2-75" fmla="*/ 2042373 w 2776972"/>
                  <a:gd name="connsiteY2-76" fmla="*/ 175878 h 175878"/>
                  <a:gd name="connsiteX3-77" fmla="*/ 2204344 w 2776972"/>
                  <a:gd name="connsiteY3-78" fmla="*/ 0 h 175878"/>
                  <a:gd name="connsiteX4-79" fmla="*/ 2776972 w 2776972"/>
                  <a:gd name="connsiteY4-80" fmla="*/ 1000 h 175878"/>
                  <a:gd name="connsiteX0-81" fmla="*/ 0 w 3019743"/>
                  <a:gd name="connsiteY0-82" fmla="*/ 9229 h 175878"/>
                  <a:gd name="connsiteX1-83" fmla="*/ 2051893 w 3019743"/>
                  <a:gd name="connsiteY1-84" fmla="*/ 999 h 175878"/>
                  <a:gd name="connsiteX2-85" fmla="*/ 2042373 w 3019743"/>
                  <a:gd name="connsiteY2-86" fmla="*/ 175878 h 175878"/>
                  <a:gd name="connsiteX3-87" fmla="*/ 2204344 w 3019743"/>
                  <a:gd name="connsiteY3-88" fmla="*/ 0 h 175878"/>
                  <a:gd name="connsiteX4-89" fmla="*/ 3019743 w 3019743"/>
                  <a:gd name="connsiteY4-90" fmla="*/ 9230 h 175878"/>
                  <a:gd name="connsiteX0-91" fmla="*/ 0 w 3053065"/>
                  <a:gd name="connsiteY0-92" fmla="*/ 24688 h 191337"/>
                  <a:gd name="connsiteX1-93" fmla="*/ 2051893 w 3053065"/>
                  <a:gd name="connsiteY1-94" fmla="*/ 16458 h 191337"/>
                  <a:gd name="connsiteX2-95" fmla="*/ 2042373 w 3053065"/>
                  <a:gd name="connsiteY2-96" fmla="*/ 191337 h 191337"/>
                  <a:gd name="connsiteX3-97" fmla="*/ 2204344 w 3053065"/>
                  <a:gd name="connsiteY3-98" fmla="*/ 15459 h 191337"/>
                  <a:gd name="connsiteX4-99" fmla="*/ 3053065 w 3053065"/>
                  <a:gd name="connsiteY4-100" fmla="*/ 0 h 191337"/>
                  <a:gd name="connsiteX0-101" fmla="*/ 0 w 5152524"/>
                  <a:gd name="connsiteY0-102" fmla="*/ 37088 h 191337"/>
                  <a:gd name="connsiteX1-103" fmla="*/ 4151352 w 5152524"/>
                  <a:gd name="connsiteY1-104" fmla="*/ 16458 h 191337"/>
                  <a:gd name="connsiteX2-105" fmla="*/ 4141832 w 5152524"/>
                  <a:gd name="connsiteY2-106" fmla="*/ 191337 h 191337"/>
                  <a:gd name="connsiteX3-107" fmla="*/ 4303803 w 5152524"/>
                  <a:gd name="connsiteY3-108" fmla="*/ 15459 h 191337"/>
                  <a:gd name="connsiteX4-109" fmla="*/ 5152524 w 5152524"/>
                  <a:gd name="connsiteY4-110" fmla="*/ 0 h 191337"/>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5152524" h="191337">
                    <a:moveTo>
                      <a:pt x="0" y="37088"/>
                    </a:moveTo>
                    <a:lnTo>
                      <a:pt x="4151352" y="16458"/>
                    </a:lnTo>
                    <a:lnTo>
                      <a:pt x="4141832" y="191337"/>
                    </a:lnTo>
                    <a:lnTo>
                      <a:pt x="4303803" y="15459"/>
                    </a:lnTo>
                    <a:lnTo>
                      <a:pt x="5152524" y="0"/>
                    </a:lnTo>
                  </a:path>
                </a:pathLst>
              </a:custGeom>
              <a:noFill/>
              <a:ln>
                <a:gradFill flip="none" rotWithShape="1">
                  <a:gsLst>
                    <a:gs pos="0">
                      <a:schemeClr val="accent1"/>
                    </a:gs>
                    <a:gs pos="100000">
                      <a:schemeClr val="accent1">
                        <a:lumMod val="80000"/>
                        <a:lumOff val="20000"/>
                      </a:schemeClr>
                    </a:gs>
                  </a:gsLst>
                  <a:lin ang="0" scaled="1"/>
                  <a:tileRect/>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1" i="0" u="none" strike="noStrike" kern="1200" cap="none" spc="0" normalizeH="0" baseline="0" noProof="0" dirty="0">
                  <a:ln>
                    <a:noFill/>
                  </a:ln>
                  <a:solidFill>
                    <a:prstClr val="white"/>
                  </a:solidFill>
                  <a:effectLst/>
                  <a:uLnTx/>
                  <a:uFillTx/>
                  <a:latin typeface="微软雅黑" panose="020B0503020204020204" charset="-122"/>
                  <a:ea typeface="微软雅黑" panose="020B0503020204020204" charset="-122"/>
                  <a:cs typeface="OPPOSans M" panose="00020600040101010101" pitchFamily="18" charset="-122"/>
                </a:endParaRPr>
              </a:p>
            </p:txBody>
          </p:sp>
          <p:sp>
            <p:nvSpPr>
              <p:cNvPr id="101" name="知鱼PPT3-2"/>
              <p:cNvSpPr txBox="1"/>
              <p:nvPr/>
            </p:nvSpPr>
            <p:spPr>
              <a:xfrm>
                <a:off x="545394" y="2034703"/>
                <a:ext cx="6850380" cy="344805"/>
              </a:xfrm>
              <a:prstGeom prst="rect">
                <a:avLst/>
              </a:prstGeom>
              <a:noFill/>
            </p:spPr>
            <p:txBody>
              <a:bodyPr wrap="none">
                <a:spAutoFit/>
              </a:bodyPr>
              <a:lstStyle>
                <a:defPPr>
                  <a:defRPr lang="zh-CN"/>
                </a:defPPr>
                <a:lvl1pPr marR="0" lvl="0" indent="0" algn="just" fontAlgn="auto">
                  <a:lnSpc>
                    <a:spcPct val="110000"/>
                  </a:lnSpc>
                  <a:spcBef>
                    <a:spcPts val="0"/>
                  </a:spcBef>
                  <a:spcAft>
                    <a:spcPts val="0"/>
                  </a:spcAft>
                  <a:buClrTx/>
                  <a:buSzTx/>
                  <a:buFontTx/>
                  <a:buNone/>
                  <a:defRPr kumimoji="0" sz="1500" b="0" i="0" u="none" strike="noStrike" cap="none" spc="0" normalizeH="0" baseline="0">
                    <a:ln>
                      <a:noFill/>
                    </a:ln>
                    <a:solidFill>
                      <a:schemeClr val="bg1"/>
                    </a:solidFill>
                    <a:effectLst/>
                    <a:uLnTx/>
                    <a:uFillTx/>
                  </a:defRPr>
                </a:lvl1pPr>
              </a:lstStyle>
              <a:p>
                <a:pPr marL="0" marR="0" lvl="0" indent="0" algn="l" defTabSz="914400" rtl="0" eaLnBrk="1" fontAlgn="auto" latinLnBrk="0" hangingPunct="1">
                  <a:lnSpc>
                    <a:spcPct val="110000"/>
                  </a:lnSpc>
                  <a:spcBef>
                    <a:spcPts val="0"/>
                  </a:spcBef>
                  <a:spcAft>
                    <a:spcPts val="0"/>
                  </a:spcAft>
                  <a:buClrTx/>
                  <a:buSzTx/>
                  <a:buFontTx/>
                  <a:buNone/>
                  <a:defRPr/>
                </a:pPr>
                <a:r>
                  <a:rPr kumimoji="0" lang="zh-CN" altLang="en-US" sz="1500" b="1" i="0" u="none" strike="noStrike" kern="1200" cap="none" spc="0" normalizeH="0" baseline="0" noProof="0" dirty="0">
                    <a:ln>
                      <a:noFill/>
                    </a:ln>
                    <a:solidFill>
                      <a:prstClr val="black"/>
                    </a:solidFill>
                    <a:effectLst/>
                    <a:uLnTx/>
                    <a:uFillTx/>
                    <a:latin typeface="微软雅黑" panose="020B0503020204020204" charset="-122"/>
                    <a:ea typeface="微软雅黑" panose="020B0503020204020204" charset="-122"/>
                    <a:cs typeface="OPPOSans M" panose="00020600040101010101" pitchFamily="18" charset="-122"/>
                  </a:rPr>
                  <a:t>单击此处输入你的正文，文字是您思想的提炼，为了以后演示发布的良好效果。</a:t>
                </a:r>
                <a:endParaRPr kumimoji="0" lang="zh-CN" altLang="en-US" sz="1500" b="1" i="0" u="none" strike="noStrike" kern="1200" cap="none" spc="0" normalizeH="0" baseline="0" noProof="0" dirty="0">
                  <a:ln>
                    <a:noFill/>
                  </a:ln>
                  <a:solidFill>
                    <a:prstClr val="black"/>
                  </a:solidFill>
                  <a:effectLst/>
                  <a:uLnTx/>
                  <a:uFillTx/>
                  <a:latin typeface="微软雅黑" panose="020B0503020204020204" charset="-122"/>
                  <a:ea typeface="微软雅黑" panose="020B0503020204020204" charset="-122"/>
                  <a:cs typeface="OPPOSans M" panose="00020600040101010101" pitchFamily="18" charset="-122"/>
                </a:endParaRPr>
              </a:p>
            </p:txBody>
          </p:sp>
          <p:grpSp>
            <p:nvGrpSpPr>
              <p:cNvPr id="102" name="组合 101"/>
              <p:cNvGrpSpPr/>
              <p:nvPr/>
            </p:nvGrpSpPr>
            <p:grpSpPr>
              <a:xfrm>
                <a:off x="570765" y="1095391"/>
                <a:ext cx="4500880" cy="733789"/>
                <a:chOff x="341480" y="1666785"/>
                <a:chExt cx="4500880" cy="733789"/>
              </a:xfrm>
            </p:grpSpPr>
            <p:sp>
              <p:nvSpPr>
                <p:cNvPr id="103" name="知鱼PPT3-3"/>
                <p:cNvSpPr txBox="1"/>
                <p:nvPr/>
              </p:nvSpPr>
              <p:spPr>
                <a:xfrm>
                  <a:off x="341480" y="2001794"/>
                  <a:ext cx="4500880" cy="398780"/>
                </a:xfrm>
                <a:prstGeom prst="rect">
                  <a:avLst/>
                </a:prstGeom>
                <a:noFill/>
              </p:spPr>
              <p:txBody>
                <a:bodyPr wrap="none" rtlCol="0">
                  <a:spAutoFit/>
                </a:bodyPr>
                <a:lstStyle>
                  <a:defPPr>
                    <a:defRPr lang="zh-CN"/>
                  </a:defPPr>
                  <a:lvl1pPr>
                    <a:defRPr sz="2000">
                      <a:gradFill>
                        <a:gsLst>
                          <a:gs pos="0">
                            <a:schemeClr val="accent1"/>
                          </a:gs>
                          <a:gs pos="85000">
                            <a:schemeClr val="accent1"/>
                          </a:gs>
                        </a:gsLst>
                        <a:lin ang="5400000" scaled="1"/>
                      </a:gradFill>
                    </a:defRPr>
                  </a:lvl1p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2000" b="1" i="0" u="none" strike="noStrike" kern="1200" cap="none" spc="0" normalizeH="0" baseline="0" noProof="0" dirty="0">
                      <a:ln>
                        <a:noFill/>
                      </a:ln>
                      <a:gradFill>
                        <a:gsLst>
                          <a:gs pos="0">
                            <a:srgbClr val="C91520"/>
                          </a:gs>
                          <a:gs pos="85000">
                            <a:srgbClr val="C91520"/>
                          </a:gs>
                        </a:gsLst>
                        <a:lin ang="5400000" scaled="1"/>
                      </a:gradFill>
                      <a:effectLst/>
                      <a:uLnTx/>
                      <a:uFillTx/>
                      <a:latin typeface="微软雅黑" panose="020B0503020204020204" charset="-122"/>
                      <a:ea typeface="微软雅黑" panose="020B0503020204020204" charset="-122"/>
                      <a:cs typeface="OPPOSans M" panose="00020600040101010101" pitchFamily="18" charset="-122"/>
                    </a:rPr>
                    <a:t>以便观者可以准确理解您所传达的信息</a:t>
                  </a:r>
                  <a:endParaRPr kumimoji="0" lang="zh-CN" altLang="en-US" sz="2000" b="1" i="0" u="none" strike="noStrike" kern="1200" cap="none" spc="0" normalizeH="0" baseline="0" noProof="0" dirty="0">
                    <a:ln>
                      <a:noFill/>
                    </a:ln>
                    <a:gradFill>
                      <a:gsLst>
                        <a:gs pos="0">
                          <a:srgbClr val="C91520"/>
                        </a:gs>
                        <a:gs pos="85000">
                          <a:srgbClr val="C91520"/>
                        </a:gs>
                      </a:gsLst>
                      <a:lin ang="5400000" scaled="1"/>
                    </a:gradFill>
                    <a:effectLst/>
                    <a:uLnTx/>
                    <a:uFillTx/>
                    <a:latin typeface="微软雅黑" panose="020B0503020204020204" charset="-122"/>
                    <a:ea typeface="微软雅黑" panose="020B0503020204020204" charset="-122"/>
                    <a:cs typeface="OPPOSans M" panose="00020600040101010101" pitchFamily="18" charset="-122"/>
                  </a:endParaRPr>
                </a:p>
              </p:txBody>
            </p:sp>
            <p:sp>
              <p:nvSpPr>
                <p:cNvPr id="104" name="知鱼PPT3-4"/>
                <p:cNvSpPr txBox="1"/>
                <p:nvPr/>
              </p:nvSpPr>
              <p:spPr>
                <a:xfrm>
                  <a:off x="341480" y="1666785"/>
                  <a:ext cx="2948090" cy="398059"/>
                </a:xfrm>
                <a:prstGeom prst="rect">
                  <a:avLst/>
                </a:prstGeom>
                <a:noFill/>
              </p:spPr>
              <p:txBody>
                <a:bodyPr wrap="none" rtlCol="0">
                  <a:spAutoFit/>
                </a:bodyPr>
                <a:lstStyle>
                  <a:defPPr>
                    <a:defRPr lang="zh-CN"/>
                  </a:defPPr>
                  <a:lvl1pPr>
                    <a:defRPr sz="2000">
                      <a:gradFill>
                        <a:gsLst>
                          <a:gs pos="0">
                            <a:schemeClr val="accent1"/>
                          </a:gs>
                          <a:gs pos="85000">
                            <a:schemeClr val="accent1"/>
                          </a:gs>
                        </a:gsLst>
                        <a:lin ang="5400000" scaled="1"/>
                      </a:gradFill>
                    </a:defRPr>
                  </a:lvl1p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2000" b="1" i="0" u="none" strike="noStrike" kern="1200" cap="none" spc="0" normalizeH="0" baseline="0" noProof="0" dirty="0">
                      <a:ln>
                        <a:noFill/>
                      </a:ln>
                      <a:gradFill>
                        <a:gsLst>
                          <a:gs pos="0">
                            <a:srgbClr val="C91520"/>
                          </a:gs>
                          <a:gs pos="85000">
                            <a:srgbClr val="C91520"/>
                          </a:gs>
                        </a:gsLst>
                        <a:lin ang="5400000" scaled="1"/>
                      </a:gradFill>
                      <a:effectLst/>
                      <a:uLnTx/>
                      <a:uFillTx/>
                      <a:latin typeface="微软雅黑" panose="020B0503020204020204" charset="-122"/>
                      <a:ea typeface="微软雅黑" panose="020B0503020204020204" charset="-122"/>
                      <a:cs typeface="OPPOSans M" panose="00020600040101010101" pitchFamily="18" charset="-122"/>
                    </a:rPr>
                    <a:t>根据需要可酌情增减文字</a:t>
                  </a:r>
                  <a:endParaRPr kumimoji="0" lang="zh-CN" altLang="en-US" sz="2000" b="1" i="0" u="none" strike="noStrike" kern="1200" cap="none" spc="0" normalizeH="0" baseline="0" noProof="0" dirty="0">
                    <a:ln>
                      <a:noFill/>
                    </a:ln>
                    <a:gradFill>
                      <a:gsLst>
                        <a:gs pos="0">
                          <a:srgbClr val="C91520"/>
                        </a:gs>
                        <a:gs pos="85000">
                          <a:srgbClr val="C91520"/>
                        </a:gs>
                      </a:gsLst>
                      <a:lin ang="5400000" scaled="1"/>
                    </a:gradFill>
                    <a:effectLst/>
                    <a:uLnTx/>
                    <a:uFillTx/>
                    <a:latin typeface="微软雅黑" panose="020B0503020204020204" charset="-122"/>
                    <a:ea typeface="微软雅黑" panose="020B0503020204020204" charset="-122"/>
                    <a:cs typeface="OPPOSans M" panose="00020600040101010101" pitchFamily="18" charset="-122"/>
                  </a:endParaRPr>
                </a:p>
              </p:txBody>
            </p:sp>
          </p:grpSp>
        </p:grpSp>
        <p:sp>
          <p:nvSpPr>
            <p:cNvPr id="106" name="知鱼PPT3-5"/>
            <p:cNvSpPr/>
            <p:nvPr/>
          </p:nvSpPr>
          <p:spPr>
            <a:xfrm>
              <a:off x="1930082" y="2513727"/>
              <a:ext cx="1416455" cy="290523"/>
            </a:xfrm>
            <a:prstGeom prst="roundRect">
              <a:avLst>
                <a:gd name="adj" fmla="val 15107"/>
              </a:avLst>
            </a:prstGeom>
            <a:gradFill>
              <a:gsLst>
                <a:gs pos="100000">
                  <a:schemeClr val="accent1">
                    <a:lumMod val="90000"/>
                  </a:schemeClr>
                </a:gs>
                <a:gs pos="0">
                  <a:schemeClr val="accent1"/>
                </a:gs>
              </a:gsLst>
              <a:path path="circle">
                <a:fillToRect l="100000" b="100000"/>
              </a:path>
            </a:gradFill>
            <a:ln>
              <a:noFill/>
            </a:ln>
            <a:effectLst>
              <a:outerShdw blurRad="127000" dist="50800" dir="2700000" algn="tl" rotWithShape="0">
                <a:schemeClr val="accent1">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lIns="91404" tIns="45701" rIns="91404" bIns="45701"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200" b="1" i="0" u="none" strike="noStrike" kern="1200" cap="none" spc="0" normalizeH="0" baseline="0" noProof="0">
                <a:ln>
                  <a:noFill/>
                </a:ln>
                <a:solidFill>
                  <a:srgbClr val="FFFFFF"/>
                </a:solidFill>
                <a:effectLst/>
                <a:uLnTx/>
                <a:uFillTx/>
                <a:latin typeface="微软雅黑" panose="020B0503020204020204" charset="-122"/>
                <a:ea typeface="微软雅黑" panose="020B0503020204020204" charset="-122"/>
                <a:cs typeface="OPPOSans M" panose="00020600040101010101" pitchFamily="18" charset="-122"/>
              </a:endParaRPr>
            </a:p>
          </p:txBody>
        </p:sp>
        <p:sp>
          <p:nvSpPr>
            <p:cNvPr id="107" name="知鱼PPT3-6"/>
            <p:cNvSpPr/>
            <p:nvPr/>
          </p:nvSpPr>
          <p:spPr>
            <a:xfrm>
              <a:off x="3465508" y="2513727"/>
              <a:ext cx="2325691" cy="290523"/>
            </a:xfrm>
            <a:prstGeom prst="roundRect">
              <a:avLst>
                <a:gd name="adj" fmla="val 15107"/>
              </a:avLst>
            </a:prstGeom>
            <a:gradFill>
              <a:gsLst>
                <a:gs pos="100000">
                  <a:schemeClr val="accent1">
                    <a:lumMod val="90000"/>
                  </a:schemeClr>
                </a:gs>
                <a:gs pos="0">
                  <a:schemeClr val="accent1"/>
                </a:gs>
              </a:gsLst>
              <a:path path="circle">
                <a:fillToRect l="100000" b="100000"/>
              </a:path>
            </a:gradFill>
            <a:ln>
              <a:noFill/>
            </a:ln>
            <a:effectLst>
              <a:outerShdw blurRad="127000" dist="50800" dir="2700000" algn="tl" rotWithShape="0">
                <a:schemeClr val="accent1">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lIns="91404" tIns="45701" rIns="91404" bIns="45701"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200" b="1" i="0" u="none" strike="noStrike" kern="1200" cap="none" spc="0" normalizeH="0" baseline="0" noProof="0">
                <a:ln>
                  <a:noFill/>
                </a:ln>
                <a:solidFill>
                  <a:srgbClr val="FFFFFF"/>
                </a:solidFill>
                <a:effectLst/>
                <a:uLnTx/>
                <a:uFillTx/>
                <a:latin typeface="微软雅黑" panose="020B0503020204020204" charset="-122"/>
                <a:ea typeface="微软雅黑" panose="020B0503020204020204" charset="-122"/>
                <a:cs typeface="OPPOSans M" panose="00020600040101010101" pitchFamily="18" charset="-122"/>
              </a:endParaRPr>
            </a:p>
          </p:txBody>
        </p:sp>
        <p:grpSp>
          <p:nvGrpSpPr>
            <p:cNvPr id="162" name="组合 161"/>
            <p:cNvGrpSpPr/>
            <p:nvPr/>
          </p:nvGrpSpPr>
          <p:grpSpPr>
            <a:xfrm>
              <a:off x="394655" y="2513727"/>
              <a:ext cx="1416455" cy="290523"/>
              <a:chOff x="394655" y="2615327"/>
              <a:chExt cx="1416455" cy="290523"/>
            </a:xfrm>
          </p:grpSpPr>
          <p:sp>
            <p:nvSpPr>
              <p:cNvPr id="105" name="知鱼PPT3-7"/>
              <p:cNvSpPr/>
              <p:nvPr/>
            </p:nvSpPr>
            <p:spPr>
              <a:xfrm>
                <a:off x="394655" y="2615327"/>
                <a:ext cx="1416455" cy="290523"/>
              </a:xfrm>
              <a:prstGeom prst="roundRect">
                <a:avLst>
                  <a:gd name="adj" fmla="val 15107"/>
                </a:avLst>
              </a:prstGeom>
              <a:gradFill>
                <a:gsLst>
                  <a:gs pos="100000">
                    <a:schemeClr val="accent1">
                      <a:lumMod val="90000"/>
                    </a:schemeClr>
                  </a:gs>
                  <a:gs pos="0">
                    <a:schemeClr val="accent1"/>
                  </a:gs>
                </a:gsLst>
                <a:path path="circle">
                  <a:fillToRect l="100000" b="100000"/>
                </a:path>
              </a:gradFill>
              <a:ln>
                <a:noFill/>
              </a:ln>
              <a:effectLst>
                <a:outerShdw blurRad="127000" dist="50800" dir="2700000" algn="tl" rotWithShape="0">
                  <a:schemeClr val="accent1">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lIns="91404" tIns="45701" rIns="91404" bIns="45701"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200" b="1" i="0" u="none" strike="noStrike" kern="1200" cap="none" spc="0" normalizeH="0" baseline="0" noProof="0">
                  <a:ln>
                    <a:noFill/>
                  </a:ln>
                  <a:solidFill>
                    <a:srgbClr val="FFFFFF"/>
                  </a:solidFill>
                  <a:effectLst/>
                  <a:uLnTx/>
                  <a:uFillTx/>
                  <a:latin typeface="微软雅黑" panose="020B0503020204020204" charset="-122"/>
                  <a:ea typeface="微软雅黑" panose="020B0503020204020204" charset="-122"/>
                  <a:cs typeface="OPPOSans M" panose="00020600040101010101" pitchFamily="18" charset="-122"/>
                </a:endParaRPr>
              </a:p>
            </p:txBody>
          </p:sp>
          <p:sp>
            <p:nvSpPr>
              <p:cNvPr id="111" name="知鱼PPT3-8"/>
              <p:cNvSpPr txBox="1"/>
              <p:nvPr>
                <p:custDataLst>
                  <p:tags r:id="rId33"/>
                </p:custDataLst>
              </p:nvPr>
            </p:nvSpPr>
            <p:spPr>
              <a:xfrm>
                <a:off x="703832" y="2663218"/>
                <a:ext cx="762000" cy="184150"/>
              </a:xfrm>
              <a:prstGeom prst="rect">
                <a:avLst/>
              </a:prstGeom>
              <a:noFill/>
              <a:effectLst/>
            </p:spPr>
            <p:txBody>
              <a:bodyPr wrap="none" lIns="0" tIns="0" rIns="0" bIns="0">
                <a:spAutoFit/>
              </a:bodyPr>
              <a:lstStyle>
                <a:defPPr>
                  <a:defRPr lang="zh-CN"/>
                </a:defPPr>
                <a:lvl1pPr marR="0" lvl="0" indent="0" algn="ctr" fontAlgn="auto">
                  <a:lnSpc>
                    <a:spcPct val="100000"/>
                  </a:lnSpc>
                  <a:spcBef>
                    <a:spcPts val="0"/>
                  </a:spcBef>
                  <a:spcAft>
                    <a:spcPts val="0"/>
                  </a:spcAft>
                  <a:buClrTx/>
                  <a:buSzTx/>
                  <a:buFontTx/>
                  <a:buNone/>
                  <a:defRPr kumimoji="0" b="0" i="0" u="none" strike="noStrike" cap="none" spc="0" normalizeH="0" baseline="0">
                    <a:ln>
                      <a:noFill/>
                    </a:ln>
                    <a:gradFill>
                      <a:gsLst>
                        <a:gs pos="0">
                          <a:prstClr val="white"/>
                        </a:gs>
                        <a:gs pos="100000">
                          <a:srgbClr val="FF9933"/>
                        </a:gs>
                      </a:gsLst>
                      <a:lin ang="5400000" scaled="1"/>
                    </a:gradFill>
                    <a:effectLst>
                      <a:outerShdw blurRad="39173" dist="39173" dir="2700000" algn="tl">
                        <a:srgbClr val="000000">
                          <a:alpha val="30000"/>
                        </a:srgbClr>
                      </a:outerShdw>
                    </a:effectLst>
                    <a:uLnTx/>
                    <a:uFillTx/>
                  </a:defRPr>
                </a:lvl1p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1200" b="1" i="0" u="none" strike="noStrike" kern="1200" cap="none" spc="0" normalizeH="0" baseline="0" noProof="0" dirty="0">
                    <a:ln>
                      <a:noFill/>
                    </a:ln>
                    <a:gradFill>
                      <a:gsLst>
                        <a:gs pos="0">
                          <a:prstClr val="white"/>
                        </a:gs>
                        <a:gs pos="100000">
                          <a:srgbClr val="FF9933"/>
                        </a:gs>
                      </a:gsLst>
                      <a:lin ang="5400000" scaled="1"/>
                    </a:gradFill>
                    <a:effectLst>
                      <a:outerShdw blurRad="38390" dist="38390" dir="2699985" algn="tl">
                        <a:srgbClr val="000000">
                          <a:alpha val="30000"/>
                        </a:srgbClr>
                      </a:outerShdw>
                    </a:effectLst>
                    <a:uLnTx/>
                    <a:uFillTx/>
                    <a:latin typeface="微软雅黑" panose="020B0503020204020204" charset="-122"/>
                    <a:ea typeface="微软雅黑" panose="020B0503020204020204" charset="-122"/>
                    <a:cs typeface="OPPOSans H" panose="00020600040101010101" pitchFamily="18" charset="-122"/>
                  </a:rPr>
                  <a:t>添加关键词</a:t>
                </a:r>
                <a:endParaRPr kumimoji="0" lang="zh-CN" altLang="en-US" sz="1200" b="1" i="0" u="none" strike="noStrike" kern="1200" cap="none" spc="0" normalizeH="0" baseline="0" noProof="0" dirty="0">
                  <a:ln>
                    <a:noFill/>
                  </a:ln>
                  <a:gradFill>
                    <a:gsLst>
                      <a:gs pos="0">
                        <a:prstClr val="white"/>
                      </a:gs>
                      <a:gs pos="100000">
                        <a:srgbClr val="FF9933"/>
                      </a:gs>
                    </a:gsLst>
                    <a:lin ang="5400000" scaled="1"/>
                  </a:gradFill>
                  <a:effectLst>
                    <a:outerShdw blurRad="38390" dist="38390" dir="2699985" algn="tl">
                      <a:srgbClr val="000000">
                        <a:alpha val="30000"/>
                      </a:srgbClr>
                    </a:outerShdw>
                  </a:effectLst>
                  <a:uLnTx/>
                  <a:uFillTx/>
                  <a:latin typeface="微软雅黑" panose="020B0503020204020204" charset="-122"/>
                  <a:ea typeface="微软雅黑" panose="020B0503020204020204" charset="-122"/>
                  <a:cs typeface="OPPOSans H" panose="00020600040101010101" pitchFamily="18" charset="-122"/>
                </a:endParaRPr>
              </a:p>
            </p:txBody>
          </p:sp>
        </p:grpSp>
        <p:sp>
          <p:nvSpPr>
            <p:cNvPr id="114" name="知鱼PPT3-9"/>
            <p:cNvSpPr txBox="1"/>
            <p:nvPr>
              <p:custDataLst>
                <p:tags r:id="rId34"/>
              </p:custDataLst>
            </p:nvPr>
          </p:nvSpPr>
          <p:spPr>
            <a:xfrm>
              <a:off x="2247394" y="2561618"/>
              <a:ext cx="762000" cy="184150"/>
            </a:xfrm>
            <a:prstGeom prst="rect">
              <a:avLst/>
            </a:prstGeom>
            <a:noFill/>
            <a:effectLst/>
          </p:spPr>
          <p:txBody>
            <a:bodyPr wrap="none" lIns="0" tIns="0" rIns="0" bIns="0">
              <a:spAutoFit/>
            </a:bodyPr>
            <a:lstStyle>
              <a:defPPr>
                <a:defRPr lang="zh-CN"/>
              </a:defPPr>
              <a:lvl1pPr marR="0" lvl="0" indent="0" algn="ctr" fontAlgn="auto">
                <a:lnSpc>
                  <a:spcPct val="100000"/>
                </a:lnSpc>
                <a:spcBef>
                  <a:spcPts val="0"/>
                </a:spcBef>
                <a:spcAft>
                  <a:spcPts val="0"/>
                </a:spcAft>
                <a:buClrTx/>
                <a:buSzTx/>
                <a:buFontTx/>
                <a:buNone/>
                <a:defRPr kumimoji="0" sz="1200" b="0" i="0" u="none" strike="noStrike" cap="none" spc="0" normalizeH="0" baseline="0">
                  <a:ln>
                    <a:noFill/>
                  </a:ln>
                  <a:gradFill>
                    <a:gsLst>
                      <a:gs pos="0">
                        <a:prstClr val="white"/>
                      </a:gs>
                      <a:gs pos="100000">
                        <a:srgbClr val="FF9933"/>
                      </a:gs>
                    </a:gsLst>
                    <a:lin ang="5400000" scaled="1"/>
                  </a:gradFill>
                  <a:effectLst>
                    <a:outerShdw blurRad="38390" dist="38390" dir="2699985" algn="tl">
                      <a:srgbClr val="000000">
                        <a:alpha val="30000"/>
                      </a:srgbClr>
                    </a:outerShdw>
                  </a:effectLst>
                  <a:uLnTx/>
                  <a:uFillTx/>
                  <a:ea typeface="+mj-ea"/>
                </a:defRPr>
              </a:lvl1p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1200" b="1" i="0" u="none" strike="noStrike" kern="1200" cap="none" spc="0" normalizeH="0" baseline="0" noProof="0" dirty="0">
                  <a:ln>
                    <a:noFill/>
                  </a:ln>
                  <a:gradFill>
                    <a:gsLst>
                      <a:gs pos="0">
                        <a:prstClr val="white"/>
                      </a:gs>
                      <a:gs pos="100000">
                        <a:srgbClr val="FF9933"/>
                      </a:gs>
                    </a:gsLst>
                    <a:lin ang="5400000" scaled="1"/>
                  </a:gradFill>
                  <a:effectLst>
                    <a:outerShdw blurRad="38390" dist="38390" dir="2699985" algn="tl">
                      <a:srgbClr val="000000">
                        <a:alpha val="30000"/>
                      </a:srgbClr>
                    </a:outerShdw>
                  </a:effectLst>
                  <a:uLnTx/>
                  <a:uFillTx/>
                  <a:latin typeface="微软雅黑" panose="020B0503020204020204" charset="-122"/>
                  <a:ea typeface="微软雅黑" panose="020B0503020204020204" charset="-122"/>
                  <a:cs typeface="OPPOSans H" panose="00020600040101010101" pitchFamily="18" charset="-122"/>
                </a:rPr>
                <a:t>添加关键词</a:t>
              </a:r>
              <a:endParaRPr kumimoji="0" lang="zh-CN" altLang="en-US" sz="1200" b="1" i="0" u="none" strike="noStrike" kern="1200" cap="none" spc="0" normalizeH="0" baseline="0" noProof="0" dirty="0">
                <a:ln>
                  <a:noFill/>
                </a:ln>
                <a:gradFill>
                  <a:gsLst>
                    <a:gs pos="0">
                      <a:prstClr val="white"/>
                    </a:gs>
                    <a:gs pos="100000">
                      <a:srgbClr val="FF9933"/>
                    </a:gs>
                  </a:gsLst>
                  <a:lin ang="5400000" scaled="1"/>
                </a:gradFill>
                <a:effectLst>
                  <a:outerShdw blurRad="38390" dist="38390" dir="2699985" algn="tl">
                    <a:srgbClr val="000000">
                      <a:alpha val="30000"/>
                    </a:srgbClr>
                  </a:outerShdw>
                </a:effectLst>
                <a:uLnTx/>
                <a:uFillTx/>
                <a:latin typeface="微软雅黑" panose="020B0503020204020204" charset="-122"/>
                <a:ea typeface="微软雅黑" panose="020B0503020204020204" charset="-122"/>
                <a:cs typeface="OPPOSans H" panose="00020600040101010101" pitchFamily="18" charset="-122"/>
              </a:endParaRPr>
            </a:p>
          </p:txBody>
        </p:sp>
        <p:sp>
          <p:nvSpPr>
            <p:cNvPr id="115" name="知鱼PPT3-10"/>
            <p:cNvSpPr txBox="1"/>
            <p:nvPr>
              <p:custDataLst>
                <p:tags r:id="rId35"/>
              </p:custDataLst>
            </p:nvPr>
          </p:nvSpPr>
          <p:spPr>
            <a:xfrm>
              <a:off x="3745192" y="2561618"/>
              <a:ext cx="1676400" cy="184150"/>
            </a:xfrm>
            <a:prstGeom prst="rect">
              <a:avLst/>
            </a:prstGeom>
            <a:noFill/>
            <a:effectLst/>
          </p:spPr>
          <p:txBody>
            <a:bodyPr wrap="none" lIns="0" tIns="0" rIns="0" bIns="0">
              <a:spAutoFit/>
            </a:bodyPr>
            <a:lstStyle>
              <a:defPPr>
                <a:defRPr lang="zh-CN"/>
              </a:defPPr>
              <a:lvl1pPr marR="0" lvl="0" indent="0" algn="ctr" fontAlgn="auto">
                <a:lnSpc>
                  <a:spcPct val="100000"/>
                </a:lnSpc>
                <a:spcBef>
                  <a:spcPts val="0"/>
                </a:spcBef>
                <a:spcAft>
                  <a:spcPts val="0"/>
                </a:spcAft>
                <a:buClrTx/>
                <a:buSzTx/>
                <a:buFontTx/>
                <a:buNone/>
                <a:defRPr kumimoji="0" b="0" i="0" u="none" strike="noStrike" cap="none" spc="0" normalizeH="0" baseline="0">
                  <a:ln>
                    <a:noFill/>
                  </a:ln>
                  <a:gradFill>
                    <a:gsLst>
                      <a:gs pos="0">
                        <a:prstClr val="white"/>
                      </a:gs>
                      <a:gs pos="100000">
                        <a:srgbClr val="FF9933"/>
                      </a:gs>
                    </a:gsLst>
                    <a:lin ang="5400000" scaled="1"/>
                  </a:gradFill>
                  <a:effectLst>
                    <a:outerShdw blurRad="39173" dist="39173" dir="2700000" algn="tl">
                      <a:srgbClr val="000000">
                        <a:alpha val="30000"/>
                      </a:srgbClr>
                    </a:outerShdw>
                  </a:effectLst>
                  <a:uLnTx/>
                  <a:uFillTx/>
                </a:defRPr>
              </a:lvl1p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1200" b="1" i="0" u="none" strike="noStrike" kern="1200" cap="none" spc="0" normalizeH="0" baseline="0" noProof="0" dirty="0">
                  <a:ln>
                    <a:noFill/>
                  </a:ln>
                  <a:gradFill>
                    <a:gsLst>
                      <a:gs pos="0">
                        <a:prstClr val="white"/>
                      </a:gs>
                      <a:gs pos="100000">
                        <a:srgbClr val="FF9933"/>
                      </a:gs>
                    </a:gsLst>
                    <a:lin ang="5400000" scaled="1"/>
                  </a:gradFill>
                  <a:effectLst>
                    <a:outerShdw blurRad="38390" dist="38390" dir="2699985" algn="tl">
                      <a:srgbClr val="000000">
                        <a:alpha val="30000"/>
                      </a:srgbClr>
                    </a:outerShdw>
                  </a:effectLst>
                  <a:uLnTx/>
                  <a:uFillTx/>
                  <a:latin typeface="微软雅黑" panose="020B0503020204020204" charset="-122"/>
                  <a:ea typeface="微软雅黑" panose="020B0503020204020204" charset="-122"/>
                  <a:cs typeface="OPPOSans H" panose="00020600040101010101" pitchFamily="18" charset="-122"/>
                </a:rPr>
                <a:t>单击此处添加关键词内容</a:t>
              </a:r>
              <a:endParaRPr kumimoji="0" lang="zh-CN" altLang="en-US" sz="1200" b="1" i="0" u="none" strike="noStrike" kern="1200" cap="none" spc="0" normalizeH="0" baseline="0" noProof="0" dirty="0">
                <a:ln>
                  <a:noFill/>
                </a:ln>
                <a:gradFill>
                  <a:gsLst>
                    <a:gs pos="0">
                      <a:prstClr val="white"/>
                    </a:gs>
                    <a:gs pos="100000">
                      <a:srgbClr val="FF9933"/>
                    </a:gs>
                  </a:gsLst>
                  <a:lin ang="5400000" scaled="1"/>
                </a:gradFill>
                <a:effectLst>
                  <a:outerShdw blurRad="38390" dist="38390" dir="2699985" algn="tl">
                    <a:srgbClr val="000000">
                      <a:alpha val="30000"/>
                    </a:srgbClr>
                  </a:outerShdw>
                </a:effectLst>
                <a:uLnTx/>
                <a:uFillTx/>
                <a:latin typeface="微软雅黑" panose="020B0503020204020204" charset="-122"/>
                <a:ea typeface="微软雅黑" panose="020B0503020204020204" charset="-122"/>
                <a:cs typeface="OPPOSans H" panose="00020600040101010101" pitchFamily="18" charset="-122"/>
              </a:endParaRPr>
            </a:p>
          </p:txBody>
        </p:sp>
        <p:grpSp>
          <p:nvGrpSpPr>
            <p:cNvPr id="125" name="组合 124"/>
            <p:cNvGrpSpPr/>
            <p:nvPr/>
          </p:nvGrpSpPr>
          <p:grpSpPr>
            <a:xfrm>
              <a:off x="3461158" y="1210807"/>
              <a:ext cx="790114" cy="185722"/>
              <a:chOff x="4896105" y="1355431"/>
              <a:chExt cx="790114" cy="185722"/>
            </a:xfrm>
          </p:grpSpPr>
          <p:sp>
            <p:nvSpPr>
              <p:cNvPr id="126" name="知鱼PPT3-11"/>
              <p:cNvSpPr/>
              <p:nvPr/>
            </p:nvSpPr>
            <p:spPr>
              <a:xfrm>
                <a:off x="4896105" y="1355431"/>
                <a:ext cx="618077" cy="82386"/>
              </a:xfrm>
              <a:custGeom>
                <a:avLst/>
                <a:gdLst>
                  <a:gd name="connsiteX0" fmla="*/ 3279 w 8089474"/>
                  <a:gd name="connsiteY0" fmla="*/ 1179008 h 1313202"/>
                  <a:gd name="connsiteX1" fmla="*/ 277580 w 8089474"/>
                  <a:gd name="connsiteY1" fmla="*/ 81806 h 1313202"/>
                  <a:gd name="connsiteX2" fmla="*/ 382356 w 8089474"/>
                  <a:gd name="connsiteY2" fmla="*/ 0 h 1313202"/>
                  <a:gd name="connsiteX3" fmla="*/ 7981420 w 8089474"/>
                  <a:gd name="connsiteY3" fmla="*/ 0 h 1313202"/>
                  <a:gd name="connsiteX4" fmla="*/ 8086196 w 8089474"/>
                  <a:gd name="connsiteY4" fmla="*/ 134194 h 1313202"/>
                  <a:gd name="connsiteX5" fmla="*/ 7811896 w 8089474"/>
                  <a:gd name="connsiteY5" fmla="*/ 1231396 h 1313202"/>
                  <a:gd name="connsiteX6" fmla="*/ 7707121 w 8089474"/>
                  <a:gd name="connsiteY6" fmla="*/ 1313202 h 1313202"/>
                  <a:gd name="connsiteX7" fmla="*/ 108055 w 8089474"/>
                  <a:gd name="connsiteY7" fmla="*/ 1313202 h 1313202"/>
                  <a:gd name="connsiteX8" fmla="*/ 3279 w 8089474"/>
                  <a:gd name="connsiteY8" fmla="*/ 1179008 h 13132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089474" h="1313202">
                    <a:moveTo>
                      <a:pt x="3279" y="1179008"/>
                    </a:moveTo>
                    <a:lnTo>
                      <a:pt x="277580" y="81806"/>
                    </a:lnTo>
                    <a:cubicBezTo>
                      <a:pt x="289606" y="33704"/>
                      <a:pt x="332773" y="0"/>
                      <a:pt x="382356" y="0"/>
                    </a:cubicBezTo>
                    <a:lnTo>
                      <a:pt x="7981420" y="0"/>
                    </a:lnTo>
                    <a:cubicBezTo>
                      <a:pt x="8051689" y="0"/>
                      <a:pt x="8103238" y="66023"/>
                      <a:pt x="8086196" y="134194"/>
                    </a:cubicBezTo>
                    <a:lnTo>
                      <a:pt x="7811896" y="1231396"/>
                    </a:lnTo>
                    <a:cubicBezTo>
                      <a:pt x="7799870" y="1279498"/>
                      <a:pt x="7756703" y="1313202"/>
                      <a:pt x="7707121" y="1313202"/>
                    </a:cubicBezTo>
                    <a:lnTo>
                      <a:pt x="108055" y="1313202"/>
                    </a:lnTo>
                    <a:cubicBezTo>
                      <a:pt x="37786" y="1313202"/>
                      <a:pt x="-13763" y="1247178"/>
                      <a:pt x="3279" y="1179008"/>
                    </a:cubicBezTo>
                  </a:path>
                </a:pathLst>
              </a:custGeom>
              <a:gradFill flip="none" rotWithShape="1">
                <a:gsLst>
                  <a:gs pos="0">
                    <a:schemeClr val="accent1">
                      <a:lumMod val="20000"/>
                      <a:lumOff val="80000"/>
                      <a:alpha val="0"/>
                    </a:schemeClr>
                  </a:gs>
                  <a:gs pos="100000">
                    <a:schemeClr val="accent1">
                      <a:lumMod val="20000"/>
                      <a:lumOff val="80000"/>
                    </a:schemeClr>
                  </a:gs>
                </a:gsLst>
                <a:lin ang="0" scaled="1"/>
                <a:tileRect/>
              </a:gra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1" i="0" u="none" strike="noStrike" kern="1200" cap="none" spc="0" normalizeH="0" baseline="0" noProof="0">
                  <a:ln>
                    <a:noFill/>
                  </a:ln>
                  <a:solidFill>
                    <a:prstClr val="white"/>
                  </a:solidFill>
                  <a:effectLst/>
                  <a:uLnTx/>
                  <a:uFillTx/>
                  <a:latin typeface="微软雅黑" panose="020B0503020204020204" charset="-122"/>
                  <a:ea typeface="微软雅黑" panose="020B0503020204020204" charset="-122"/>
                  <a:cs typeface="OPPOSans M" panose="00020600040101010101" pitchFamily="18" charset="-122"/>
                </a:endParaRPr>
              </a:p>
            </p:txBody>
          </p:sp>
          <p:sp>
            <p:nvSpPr>
              <p:cNvPr id="127" name="知鱼PPT3-12"/>
              <p:cNvSpPr/>
              <p:nvPr/>
            </p:nvSpPr>
            <p:spPr>
              <a:xfrm>
                <a:off x="5223875" y="1489541"/>
                <a:ext cx="462344" cy="51612"/>
              </a:xfrm>
              <a:custGeom>
                <a:avLst/>
                <a:gdLst>
                  <a:gd name="connsiteX0" fmla="*/ 3279 w 8089474"/>
                  <a:gd name="connsiteY0" fmla="*/ 1179008 h 1313202"/>
                  <a:gd name="connsiteX1" fmla="*/ 277580 w 8089474"/>
                  <a:gd name="connsiteY1" fmla="*/ 81806 h 1313202"/>
                  <a:gd name="connsiteX2" fmla="*/ 382356 w 8089474"/>
                  <a:gd name="connsiteY2" fmla="*/ 0 h 1313202"/>
                  <a:gd name="connsiteX3" fmla="*/ 7981420 w 8089474"/>
                  <a:gd name="connsiteY3" fmla="*/ 0 h 1313202"/>
                  <a:gd name="connsiteX4" fmla="*/ 8086196 w 8089474"/>
                  <a:gd name="connsiteY4" fmla="*/ 134194 h 1313202"/>
                  <a:gd name="connsiteX5" fmla="*/ 7811896 w 8089474"/>
                  <a:gd name="connsiteY5" fmla="*/ 1231396 h 1313202"/>
                  <a:gd name="connsiteX6" fmla="*/ 7707121 w 8089474"/>
                  <a:gd name="connsiteY6" fmla="*/ 1313202 h 1313202"/>
                  <a:gd name="connsiteX7" fmla="*/ 108055 w 8089474"/>
                  <a:gd name="connsiteY7" fmla="*/ 1313202 h 1313202"/>
                  <a:gd name="connsiteX8" fmla="*/ 3279 w 8089474"/>
                  <a:gd name="connsiteY8" fmla="*/ 1179008 h 13132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089474" h="1313202">
                    <a:moveTo>
                      <a:pt x="3279" y="1179008"/>
                    </a:moveTo>
                    <a:lnTo>
                      <a:pt x="277580" y="81806"/>
                    </a:lnTo>
                    <a:cubicBezTo>
                      <a:pt x="289606" y="33704"/>
                      <a:pt x="332773" y="0"/>
                      <a:pt x="382356" y="0"/>
                    </a:cubicBezTo>
                    <a:lnTo>
                      <a:pt x="7981420" y="0"/>
                    </a:lnTo>
                    <a:cubicBezTo>
                      <a:pt x="8051689" y="0"/>
                      <a:pt x="8103238" y="66023"/>
                      <a:pt x="8086196" y="134194"/>
                    </a:cubicBezTo>
                    <a:lnTo>
                      <a:pt x="7811896" y="1231396"/>
                    </a:lnTo>
                    <a:cubicBezTo>
                      <a:pt x="7799870" y="1279498"/>
                      <a:pt x="7756703" y="1313202"/>
                      <a:pt x="7707121" y="1313202"/>
                    </a:cubicBezTo>
                    <a:lnTo>
                      <a:pt x="108055" y="1313202"/>
                    </a:lnTo>
                    <a:cubicBezTo>
                      <a:pt x="37786" y="1313202"/>
                      <a:pt x="-13763" y="1247178"/>
                      <a:pt x="3279" y="1179008"/>
                    </a:cubicBezTo>
                  </a:path>
                </a:pathLst>
              </a:custGeom>
              <a:gradFill flip="none" rotWithShape="1">
                <a:gsLst>
                  <a:gs pos="0">
                    <a:schemeClr val="accent1">
                      <a:lumMod val="20000"/>
                      <a:lumOff val="80000"/>
                      <a:alpha val="0"/>
                    </a:schemeClr>
                  </a:gs>
                  <a:gs pos="100000">
                    <a:schemeClr val="accent1">
                      <a:lumMod val="20000"/>
                      <a:lumOff val="80000"/>
                    </a:schemeClr>
                  </a:gs>
                </a:gsLst>
                <a:lin ang="0" scaled="1"/>
                <a:tileRect/>
              </a:gra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1" i="0" u="none" strike="noStrike" kern="1200" cap="none" spc="0" normalizeH="0" baseline="0" noProof="0" dirty="0">
                  <a:ln>
                    <a:noFill/>
                  </a:ln>
                  <a:solidFill>
                    <a:prstClr val="white"/>
                  </a:solidFill>
                  <a:effectLst/>
                  <a:uLnTx/>
                  <a:uFillTx/>
                  <a:latin typeface="微软雅黑" panose="020B0503020204020204" charset="-122"/>
                  <a:ea typeface="微软雅黑" panose="020B0503020204020204" charset="-122"/>
                  <a:cs typeface="OPPOSans M" panose="00020600040101010101" pitchFamily="18" charset="-122"/>
                </a:endParaRPr>
              </a:p>
            </p:txBody>
          </p:sp>
        </p:grpSp>
        <p:grpSp>
          <p:nvGrpSpPr>
            <p:cNvPr id="163" name="组合 162"/>
            <p:cNvGrpSpPr/>
            <p:nvPr/>
          </p:nvGrpSpPr>
          <p:grpSpPr>
            <a:xfrm>
              <a:off x="394655" y="2954582"/>
              <a:ext cx="1416455" cy="290523"/>
              <a:chOff x="394655" y="2615327"/>
              <a:chExt cx="1416455" cy="290523"/>
            </a:xfrm>
          </p:grpSpPr>
          <p:sp>
            <p:nvSpPr>
              <p:cNvPr id="164" name="知鱼PPT3-13"/>
              <p:cNvSpPr/>
              <p:nvPr/>
            </p:nvSpPr>
            <p:spPr>
              <a:xfrm>
                <a:off x="394655" y="2615327"/>
                <a:ext cx="1416455" cy="290523"/>
              </a:xfrm>
              <a:prstGeom prst="roundRect">
                <a:avLst>
                  <a:gd name="adj" fmla="val 15107"/>
                </a:avLst>
              </a:prstGeom>
              <a:gradFill>
                <a:gsLst>
                  <a:gs pos="100000">
                    <a:schemeClr val="accent1">
                      <a:lumMod val="90000"/>
                    </a:schemeClr>
                  </a:gs>
                  <a:gs pos="0">
                    <a:schemeClr val="accent1"/>
                  </a:gs>
                </a:gsLst>
                <a:path path="circle">
                  <a:fillToRect l="100000" b="100000"/>
                </a:path>
              </a:gradFill>
              <a:ln>
                <a:noFill/>
              </a:ln>
              <a:effectLst>
                <a:outerShdw blurRad="127000" dist="50800" dir="2700000" algn="tl" rotWithShape="0">
                  <a:schemeClr val="accent1">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lIns="91404" tIns="45701" rIns="91404" bIns="45701"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200" b="1" i="0" u="none" strike="noStrike" kern="1200" cap="none" spc="0" normalizeH="0" baseline="0" noProof="0">
                  <a:ln>
                    <a:noFill/>
                  </a:ln>
                  <a:solidFill>
                    <a:srgbClr val="FFFFFF"/>
                  </a:solidFill>
                  <a:effectLst/>
                  <a:uLnTx/>
                  <a:uFillTx/>
                  <a:latin typeface="微软雅黑" panose="020B0503020204020204" charset="-122"/>
                  <a:ea typeface="微软雅黑" panose="020B0503020204020204" charset="-122"/>
                  <a:cs typeface="OPPOSans M" panose="00020600040101010101" pitchFamily="18" charset="-122"/>
                </a:endParaRPr>
              </a:p>
            </p:txBody>
          </p:sp>
          <p:sp>
            <p:nvSpPr>
              <p:cNvPr id="165" name="知鱼PPT3-14"/>
              <p:cNvSpPr txBox="1"/>
              <p:nvPr>
                <p:custDataLst>
                  <p:tags r:id="rId36"/>
                </p:custDataLst>
              </p:nvPr>
            </p:nvSpPr>
            <p:spPr>
              <a:xfrm>
                <a:off x="703833" y="2663218"/>
                <a:ext cx="762000" cy="184150"/>
              </a:xfrm>
              <a:prstGeom prst="rect">
                <a:avLst/>
              </a:prstGeom>
              <a:noFill/>
              <a:effectLst/>
            </p:spPr>
            <p:txBody>
              <a:bodyPr wrap="none" lIns="0" tIns="0" rIns="0" bIns="0">
                <a:spAutoFit/>
              </a:bodyPr>
              <a:lstStyle>
                <a:defPPr>
                  <a:defRPr lang="zh-CN"/>
                </a:defPPr>
                <a:lvl1pPr marR="0" lvl="0" indent="0" algn="ctr" fontAlgn="auto">
                  <a:lnSpc>
                    <a:spcPct val="100000"/>
                  </a:lnSpc>
                  <a:spcBef>
                    <a:spcPts val="0"/>
                  </a:spcBef>
                  <a:spcAft>
                    <a:spcPts val="0"/>
                  </a:spcAft>
                  <a:buClrTx/>
                  <a:buSzTx/>
                  <a:buFontTx/>
                  <a:buNone/>
                  <a:defRPr kumimoji="0" b="0" i="0" u="none" strike="noStrike" cap="none" spc="0" normalizeH="0" baseline="0">
                    <a:ln>
                      <a:noFill/>
                    </a:ln>
                    <a:gradFill>
                      <a:gsLst>
                        <a:gs pos="0">
                          <a:prstClr val="white"/>
                        </a:gs>
                        <a:gs pos="100000">
                          <a:srgbClr val="FF9933"/>
                        </a:gs>
                      </a:gsLst>
                      <a:lin ang="5400000" scaled="1"/>
                    </a:gradFill>
                    <a:effectLst>
                      <a:outerShdw blurRad="39173" dist="39173" dir="2700000" algn="tl">
                        <a:srgbClr val="000000">
                          <a:alpha val="30000"/>
                        </a:srgbClr>
                      </a:outerShdw>
                    </a:effectLst>
                    <a:uLnTx/>
                    <a:uFillTx/>
                  </a:defRPr>
                </a:lvl1p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1200" b="1" i="0" u="none" strike="noStrike" kern="1200" cap="none" spc="0" normalizeH="0" baseline="0" noProof="0" dirty="0">
                    <a:ln>
                      <a:noFill/>
                    </a:ln>
                    <a:gradFill>
                      <a:gsLst>
                        <a:gs pos="0">
                          <a:prstClr val="white"/>
                        </a:gs>
                        <a:gs pos="100000">
                          <a:srgbClr val="FF9933"/>
                        </a:gs>
                      </a:gsLst>
                      <a:lin ang="5400000" scaled="1"/>
                    </a:gradFill>
                    <a:effectLst>
                      <a:outerShdw blurRad="38390" dist="38390" dir="2699985" algn="tl">
                        <a:srgbClr val="000000">
                          <a:alpha val="30000"/>
                        </a:srgbClr>
                      </a:outerShdw>
                    </a:effectLst>
                    <a:uLnTx/>
                    <a:uFillTx/>
                    <a:latin typeface="微软雅黑" panose="020B0503020204020204" charset="-122"/>
                    <a:ea typeface="微软雅黑" panose="020B0503020204020204" charset="-122"/>
                    <a:cs typeface="OPPOSans H" panose="00020600040101010101" pitchFamily="18" charset="-122"/>
                  </a:rPr>
                  <a:t>添加关键词</a:t>
                </a:r>
                <a:endParaRPr kumimoji="0" lang="zh-CN" altLang="en-US" sz="1200" b="1" i="0" u="none" strike="noStrike" kern="1200" cap="none" spc="0" normalizeH="0" baseline="0" noProof="0" dirty="0">
                  <a:ln>
                    <a:noFill/>
                  </a:ln>
                  <a:gradFill>
                    <a:gsLst>
                      <a:gs pos="0">
                        <a:prstClr val="white"/>
                      </a:gs>
                      <a:gs pos="100000">
                        <a:srgbClr val="FF9933"/>
                      </a:gs>
                    </a:gsLst>
                    <a:lin ang="5400000" scaled="1"/>
                  </a:gradFill>
                  <a:effectLst>
                    <a:outerShdw blurRad="38390" dist="38390" dir="2699985" algn="tl">
                      <a:srgbClr val="000000">
                        <a:alpha val="30000"/>
                      </a:srgbClr>
                    </a:outerShdw>
                  </a:effectLst>
                  <a:uLnTx/>
                  <a:uFillTx/>
                  <a:latin typeface="微软雅黑" panose="020B0503020204020204" charset="-122"/>
                  <a:ea typeface="微软雅黑" panose="020B0503020204020204" charset="-122"/>
                  <a:cs typeface="OPPOSans H" panose="00020600040101010101" pitchFamily="18" charset="-122"/>
                </a:endParaRPr>
              </a:p>
            </p:txBody>
          </p:sp>
        </p:grpSp>
      </p:grpSp>
      <p:grpSp>
        <p:nvGrpSpPr>
          <p:cNvPr id="78" name="组合 77"/>
          <p:cNvGrpSpPr/>
          <p:nvPr/>
        </p:nvGrpSpPr>
        <p:grpSpPr>
          <a:xfrm>
            <a:off x="0" y="0"/>
            <a:ext cx="12195175" cy="685800"/>
            <a:chOff x="0" y="0"/>
            <a:chExt cx="19205" cy="1080"/>
          </a:xfrm>
        </p:grpSpPr>
        <p:sp>
          <p:nvSpPr>
            <p:cNvPr id="58" name="矩形 57"/>
            <p:cNvSpPr/>
            <p:nvPr>
              <p:custDataLst>
                <p:tags r:id="rId37"/>
              </p:custDataLst>
            </p:nvPr>
          </p:nvSpPr>
          <p:spPr>
            <a:xfrm>
              <a:off x="5" y="0"/>
              <a:ext cx="19200" cy="1081"/>
            </a:xfrm>
            <a:prstGeom prst="rect">
              <a:avLst/>
            </a:prstGeom>
            <a:solidFill>
              <a:schemeClr val="bg1">
                <a:lumMod val="95000"/>
              </a:schemeClr>
            </a:solidFill>
            <a:ln>
              <a:noFill/>
            </a:ln>
            <a:effectLst>
              <a:outerShdw blurRad="228600" dist="50800" dir="5400000" algn="t" rotWithShape="0">
                <a:prstClr val="black">
                  <a:alpha val="29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sz="2880" dirty="0">
                <a:solidFill>
                  <a:schemeClr val="bg1">
                    <a:lumMod val="50000"/>
                  </a:schemeClr>
                </a:solidFill>
              </a:endParaRPr>
            </a:p>
          </p:txBody>
        </p:sp>
        <p:sp>
          <p:nvSpPr>
            <p:cNvPr id="67" name="知鱼PPT13-1"/>
            <p:cNvSpPr txBox="1"/>
            <p:nvPr>
              <p:custDataLst>
                <p:tags r:id="rId38"/>
              </p:custDataLst>
            </p:nvPr>
          </p:nvSpPr>
          <p:spPr>
            <a:xfrm>
              <a:off x="869" y="88"/>
              <a:ext cx="1968" cy="822"/>
            </a:xfrm>
            <a:prstGeom prst="rect">
              <a:avLst/>
            </a:prstGeom>
            <a:noFill/>
          </p:spPr>
          <p:txBody>
            <a:bodyPr wrap="none" rtlCol="0">
              <a:spAutoFit/>
            </a:bodyPr>
            <a:lstStyle>
              <a:defPPr>
                <a:defRPr lang="zh-CN"/>
              </a:defPPr>
              <a:lvl1pPr marR="0" lvl="0" indent="0" fontAlgn="auto">
                <a:lnSpc>
                  <a:spcPct val="100000"/>
                </a:lnSpc>
                <a:spcBef>
                  <a:spcPts val="0"/>
                </a:spcBef>
                <a:spcAft>
                  <a:spcPts val="0"/>
                </a:spcAft>
                <a:buClrTx/>
                <a:buSzTx/>
                <a:buFontTx/>
                <a:buNone/>
                <a:defRPr kumimoji="0" sz="2800" b="0" i="0" u="none" strike="noStrike" cap="none" spc="0" normalizeH="0" baseline="0">
                  <a:ln>
                    <a:noFill/>
                  </a:ln>
                  <a:solidFill>
                    <a:schemeClr val="accent1"/>
                  </a:solidFill>
                  <a:effectLst/>
                  <a:uLnTx/>
                  <a:uFillTx/>
                  <a:latin typeface="思源宋体 Heavy" panose="02020900000000000000" pitchFamily="18" charset="-122"/>
                  <a:ea typeface="思源宋体 Heavy" panose="02020900000000000000" pitchFamily="18" charset="-122"/>
                </a:defRPr>
              </a:lvl1pPr>
            </a:lstStyle>
            <a:p>
              <a:r>
                <a:rPr lang="zh-CN" altLang="en-US" b="1" dirty="0">
                  <a:latin typeface="微软雅黑" panose="020B0503020204020204" charset="-122"/>
                  <a:ea typeface="微软雅黑" panose="020B0503020204020204" charset="-122"/>
                  <a:cs typeface="OPPOSans M" panose="00020600040101010101" pitchFamily="18" charset="-122"/>
                  <a:sym typeface="OPPOSans M" panose="00020600040101010101" pitchFamily="18" charset="-122"/>
                </a:rPr>
                <a:t>标题一</a:t>
              </a:r>
              <a:endParaRPr lang="zh-CN" altLang="en-US" b="1" dirty="0">
                <a:latin typeface="微软雅黑" panose="020B0503020204020204" charset="-122"/>
                <a:ea typeface="微软雅黑" panose="020B0503020204020204" charset="-122"/>
                <a:cs typeface="OPPOSans M" panose="00020600040101010101" pitchFamily="18" charset="-122"/>
                <a:sym typeface="OPPOSans M" panose="00020600040101010101" pitchFamily="18" charset="-122"/>
              </a:endParaRPr>
            </a:p>
          </p:txBody>
        </p:sp>
        <p:sp>
          <p:nvSpPr>
            <p:cNvPr id="69" name="知鱼PPT13-3"/>
            <p:cNvSpPr/>
            <p:nvPr/>
          </p:nvSpPr>
          <p:spPr>
            <a:xfrm>
              <a:off x="0" y="209"/>
              <a:ext cx="743" cy="624"/>
            </a:xfrm>
            <a:custGeom>
              <a:avLst/>
              <a:gdLst>
                <a:gd name="connsiteX0" fmla="*/ 468767 w 542071"/>
                <a:gd name="connsiteY0" fmla="*/ 0 h 396240"/>
                <a:gd name="connsiteX1" fmla="*/ 542071 w 542071"/>
                <a:gd name="connsiteY1" fmla="*/ 0 h 396240"/>
                <a:gd name="connsiteX2" fmla="*/ 542071 w 542071"/>
                <a:gd name="connsiteY2" fmla="*/ 396240 h 396240"/>
                <a:gd name="connsiteX3" fmla="*/ 468767 w 542071"/>
                <a:gd name="connsiteY3" fmla="*/ 396240 h 396240"/>
                <a:gd name="connsiteX4" fmla="*/ 0 w 542071"/>
                <a:gd name="connsiteY4" fmla="*/ 0 h 396240"/>
                <a:gd name="connsiteX5" fmla="*/ 431926 w 542071"/>
                <a:gd name="connsiteY5" fmla="*/ 0 h 396240"/>
                <a:gd name="connsiteX6" fmla="*/ 431926 w 542071"/>
                <a:gd name="connsiteY6" fmla="*/ 396240 h 396240"/>
                <a:gd name="connsiteX7" fmla="*/ 0 w 542071"/>
                <a:gd name="connsiteY7" fmla="*/ 396240 h 396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2071" h="396240">
                  <a:moveTo>
                    <a:pt x="468767" y="0"/>
                  </a:moveTo>
                  <a:lnTo>
                    <a:pt x="542071" y="0"/>
                  </a:lnTo>
                  <a:lnTo>
                    <a:pt x="542071" y="396240"/>
                  </a:lnTo>
                  <a:lnTo>
                    <a:pt x="468767" y="396240"/>
                  </a:lnTo>
                  <a:close/>
                  <a:moveTo>
                    <a:pt x="0" y="0"/>
                  </a:moveTo>
                  <a:lnTo>
                    <a:pt x="431926" y="0"/>
                  </a:lnTo>
                  <a:lnTo>
                    <a:pt x="431926" y="396240"/>
                  </a:lnTo>
                  <a:lnTo>
                    <a:pt x="0" y="396240"/>
                  </a:lnTo>
                  <a:close/>
                </a:path>
              </a:pathLst>
            </a:custGeom>
            <a:gradFill flip="none" rotWithShape="1">
              <a:gsLst>
                <a:gs pos="0">
                  <a:schemeClr val="accent2">
                    <a:lumMod val="60000"/>
                    <a:lumOff val="40000"/>
                  </a:schemeClr>
                </a:gs>
                <a:gs pos="85000">
                  <a:schemeClr val="accent2"/>
                </a:gs>
              </a:gsLst>
              <a:lin ang="5400000" scaled="1"/>
              <a:tileRect/>
            </a:gradFill>
            <a:ln>
              <a:noFill/>
            </a:ln>
          </p:spPr>
          <p:style>
            <a:lnRef idx="2">
              <a:schemeClr val="accent1">
                <a:lumMod val="75000"/>
              </a:schemeClr>
            </a:lnRef>
            <a:fillRef idx="1">
              <a:schemeClr val="accent1"/>
            </a:fillRef>
            <a:effectRef idx="0">
              <a:srgbClr val="FFFFFF"/>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OPPOSans M" panose="00020600040101010101" pitchFamily="18" charset="-122"/>
                <a:ea typeface="OPPOSans M" panose="00020600040101010101" pitchFamily="18" charset="-122"/>
                <a:cs typeface="OPPOSans M" panose="00020600040101010101" pitchFamily="18" charset="-122"/>
              </a:endParaRPr>
            </a:p>
          </p:txBody>
        </p:sp>
        <p:pic>
          <p:nvPicPr>
            <p:cNvPr id="17" name="图片 16" descr="logo_01"/>
            <p:cNvPicPr>
              <a:picLocks noChangeAspect="1"/>
            </p:cNvPicPr>
            <p:nvPr/>
          </p:nvPicPr>
          <p:blipFill>
            <a:blip r:embed="rId39"/>
            <a:stretch>
              <a:fillRect/>
            </a:stretch>
          </p:blipFill>
          <p:spPr>
            <a:xfrm>
              <a:off x="15585" y="231"/>
              <a:ext cx="3317" cy="589"/>
            </a:xfrm>
            <a:prstGeom prst="rect">
              <a:avLst/>
            </a:prstGeom>
          </p:spPr>
        </p:pic>
      </p:gr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5" name="图片 4" descr="花瓣素材_通用红色流动感丝巾围巾丝绸贴纸_193478672"/>
          <p:cNvPicPr>
            <a:picLocks noChangeAspect="1"/>
          </p:cNvPicPr>
          <p:nvPr/>
        </p:nvPicPr>
        <p:blipFill>
          <a:blip r:embed="rId1"/>
          <a:stretch>
            <a:fillRect/>
          </a:stretch>
        </p:blipFill>
        <p:spPr>
          <a:xfrm rot="16200000">
            <a:off x="5337175" y="0"/>
            <a:ext cx="6858000" cy="6858000"/>
          </a:xfrm>
          <a:prstGeom prst="rect">
            <a:avLst/>
          </a:prstGeom>
        </p:spPr>
      </p:pic>
      <p:grpSp>
        <p:nvGrpSpPr>
          <p:cNvPr id="152" name="知鱼PPT1"/>
          <p:cNvGrpSpPr/>
          <p:nvPr/>
        </p:nvGrpSpPr>
        <p:grpSpPr>
          <a:xfrm>
            <a:off x="344213" y="2000080"/>
            <a:ext cx="10223573" cy="1260000"/>
            <a:chOff x="287063" y="2000080"/>
            <a:chExt cx="10223573" cy="1260000"/>
          </a:xfrm>
        </p:grpSpPr>
        <p:sp>
          <p:nvSpPr>
            <p:cNvPr id="58" name="知鱼PPT1-1"/>
            <p:cNvSpPr/>
            <p:nvPr/>
          </p:nvSpPr>
          <p:spPr>
            <a:xfrm>
              <a:off x="287063" y="2000080"/>
              <a:ext cx="6608965" cy="1260000"/>
            </a:xfrm>
            <a:prstGeom prst="roundRect">
              <a:avLst>
                <a:gd name="adj" fmla="val 4906"/>
              </a:avLst>
            </a:prstGeom>
            <a:gradFill flip="none" rotWithShape="1">
              <a:gsLst>
                <a:gs pos="0">
                  <a:schemeClr val="bg1"/>
                </a:gs>
                <a:gs pos="100000">
                  <a:schemeClr val="accent1">
                    <a:lumMod val="5000"/>
                    <a:lumOff val="95000"/>
                  </a:schemeClr>
                </a:gs>
              </a:gsLst>
              <a:lin ang="10800000" scaled="1"/>
              <a:tileRect/>
            </a:gra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prstClr val="white"/>
                </a:solidFill>
                <a:effectLst/>
                <a:uLnTx/>
                <a:uFillTx/>
                <a:latin typeface="微软雅黑" panose="020B0503020204020204" charset="-122"/>
                <a:ea typeface="微软雅黑" panose="020B0503020204020204" charset="-122"/>
                <a:cs typeface="OPPOSans M" panose="00020600040101010101" pitchFamily="18" charset="-122"/>
              </a:endParaRPr>
            </a:p>
          </p:txBody>
        </p:sp>
        <p:sp>
          <p:nvSpPr>
            <p:cNvPr id="22" name="知鱼PPT1-2"/>
            <p:cNvSpPr/>
            <p:nvPr>
              <p:custDataLst>
                <p:tags r:id="rId2"/>
              </p:custDataLst>
            </p:nvPr>
          </p:nvSpPr>
          <p:spPr>
            <a:xfrm>
              <a:off x="1516576" y="2018238"/>
              <a:ext cx="8994060" cy="1222676"/>
            </a:xfrm>
            <a:custGeom>
              <a:avLst/>
              <a:gdLst>
                <a:gd name="connsiteX0" fmla="*/ 0 w 6346825"/>
                <a:gd name="connsiteY0" fmla="*/ 0 h 1653083"/>
                <a:gd name="connsiteX1" fmla="*/ 6346825 w 6346825"/>
                <a:gd name="connsiteY1" fmla="*/ 0 h 1653083"/>
                <a:gd name="connsiteX2" fmla="*/ 6346825 w 6346825"/>
                <a:gd name="connsiteY2" fmla="*/ 1653083 h 1653083"/>
                <a:gd name="connsiteX3" fmla="*/ 0 w 6346825"/>
                <a:gd name="connsiteY3" fmla="*/ 1653083 h 1653083"/>
                <a:gd name="connsiteX4" fmla="*/ 0 w 6346825"/>
                <a:gd name="connsiteY4" fmla="*/ 931317 h 1653083"/>
                <a:gd name="connsiteX5" fmla="*/ 118734 w 6346825"/>
                <a:gd name="connsiteY5" fmla="*/ 826542 h 1653083"/>
                <a:gd name="connsiteX6" fmla="*/ 0 w 6346825"/>
                <a:gd name="connsiteY6" fmla="*/ 721767 h 16530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346825" h="1653083">
                  <a:moveTo>
                    <a:pt x="0" y="0"/>
                  </a:moveTo>
                  <a:lnTo>
                    <a:pt x="6346825" y="0"/>
                  </a:lnTo>
                  <a:lnTo>
                    <a:pt x="6346825" y="1653083"/>
                  </a:lnTo>
                  <a:lnTo>
                    <a:pt x="0" y="1653083"/>
                  </a:lnTo>
                  <a:lnTo>
                    <a:pt x="0" y="931317"/>
                  </a:lnTo>
                  <a:lnTo>
                    <a:pt x="118734" y="826542"/>
                  </a:lnTo>
                  <a:lnTo>
                    <a:pt x="0" y="721767"/>
                  </a:lnTo>
                  <a:close/>
                </a:path>
              </a:pathLst>
            </a:custGeom>
            <a:gradFill flip="none" rotWithShape="1">
              <a:gsLst>
                <a:gs pos="0">
                  <a:schemeClr val="accent1">
                    <a:lumMod val="5000"/>
                    <a:lumOff val="95000"/>
                  </a:schemeClr>
                </a:gs>
                <a:gs pos="100000">
                  <a:schemeClr val="bg1">
                    <a:lumMod val="0"/>
                    <a:lumOff val="100000"/>
                  </a:schemeClr>
                </a:gs>
              </a:gsLst>
              <a:lin ang="0" scaled="1"/>
              <a:tileRect/>
            </a:gradFill>
            <a:ln w="12700">
              <a:noFill/>
            </a:ln>
            <a:effectLst>
              <a:outerShdw blurRad="127000" dist="38100" dir="10800000" algn="r" rotWithShape="0">
                <a:schemeClr val="accent1">
                  <a:alpha val="2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微软雅黑" panose="020B0503020204020204" charset="-122"/>
                <a:ea typeface="微软雅黑" panose="020B0503020204020204" charset="-122"/>
                <a:cs typeface="OPPOSans M" panose="00020600040101010101" pitchFamily="18" charset="-122"/>
              </a:endParaRPr>
            </a:p>
          </p:txBody>
        </p:sp>
        <p:sp>
          <p:nvSpPr>
            <p:cNvPr id="151" name="知鱼PPT1-3"/>
            <p:cNvSpPr/>
            <p:nvPr/>
          </p:nvSpPr>
          <p:spPr>
            <a:xfrm>
              <a:off x="293135" y="2000080"/>
              <a:ext cx="90989" cy="1260000"/>
            </a:xfrm>
            <a:custGeom>
              <a:avLst/>
              <a:gdLst>
                <a:gd name="connsiteX0" fmla="*/ 61816 w 90989"/>
                <a:gd name="connsiteY0" fmla="*/ 0 h 1260000"/>
                <a:gd name="connsiteX1" fmla="*/ 90989 w 90989"/>
                <a:gd name="connsiteY1" fmla="*/ 0 h 1260000"/>
                <a:gd name="connsiteX2" fmla="*/ 90989 w 90989"/>
                <a:gd name="connsiteY2" fmla="*/ 1260000 h 1260000"/>
                <a:gd name="connsiteX3" fmla="*/ 61816 w 90989"/>
                <a:gd name="connsiteY3" fmla="*/ 1260000 h 1260000"/>
                <a:gd name="connsiteX4" fmla="*/ 0 w 90989"/>
                <a:gd name="connsiteY4" fmla="*/ 1198184 h 1260000"/>
                <a:gd name="connsiteX5" fmla="*/ 0 w 90989"/>
                <a:gd name="connsiteY5" fmla="*/ 61816 h 1260000"/>
                <a:gd name="connsiteX6" fmla="*/ 61816 w 90989"/>
                <a:gd name="connsiteY6" fmla="*/ 0 h 126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0989" h="1260000">
                  <a:moveTo>
                    <a:pt x="61816" y="0"/>
                  </a:moveTo>
                  <a:lnTo>
                    <a:pt x="90989" y="0"/>
                  </a:lnTo>
                  <a:lnTo>
                    <a:pt x="90989" y="1260000"/>
                  </a:lnTo>
                  <a:lnTo>
                    <a:pt x="61816" y="1260000"/>
                  </a:lnTo>
                  <a:cubicBezTo>
                    <a:pt x="27676" y="1260000"/>
                    <a:pt x="0" y="1232324"/>
                    <a:pt x="0" y="1198184"/>
                  </a:cubicBezTo>
                  <a:lnTo>
                    <a:pt x="0" y="61816"/>
                  </a:lnTo>
                  <a:cubicBezTo>
                    <a:pt x="0" y="27676"/>
                    <a:pt x="27676" y="0"/>
                    <a:pt x="61816" y="0"/>
                  </a:cubicBezTo>
                  <a:close/>
                </a:path>
              </a:pathLst>
            </a:custGeom>
            <a:gradFill flip="none" rotWithShape="1">
              <a:gsLst>
                <a:gs pos="0">
                  <a:schemeClr val="accent2">
                    <a:lumMod val="60000"/>
                    <a:lumOff val="40000"/>
                  </a:schemeClr>
                </a:gs>
                <a:gs pos="85000">
                  <a:schemeClr val="accent2">
                    <a:lumMod val="85000"/>
                    <a:lumOff val="15000"/>
                  </a:schemeClr>
                </a:gs>
              </a:gsLst>
              <a:lin ang="5400000" scaled="1"/>
              <a:tileRect/>
            </a:gradFill>
            <a:ln>
              <a:noFill/>
            </a:ln>
            <a:effectLst>
              <a:outerShdw blurRad="127000" dist="38100" algn="l" rotWithShape="0">
                <a:schemeClr val="accent1">
                  <a:alpha val="40000"/>
                </a:schemeClr>
              </a:outerShdw>
            </a:effectLst>
          </p:spPr>
          <p:style>
            <a:lnRef idx="2">
              <a:schemeClr val="accent1">
                <a:lumMod val="75000"/>
              </a:schemeClr>
            </a:lnRef>
            <a:fillRef idx="1">
              <a:schemeClr val="accent1"/>
            </a:fillRef>
            <a:effectRef idx="0">
              <a:srgbClr val="FFFFFF"/>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prstClr val="white"/>
                </a:solidFill>
                <a:effectLst/>
                <a:uLnTx/>
                <a:uFillTx/>
                <a:latin typeface="微软雅黑" panose="020B0503020204020204" charset="-122"/>
                <a:ea typeface="微软雅黑" panose="020B0503020204020204" charset="-122"/>
                <a:cs typeface="OPPOSans M" panose="00020600040101010101" pitchFamily="18" charset="-122"/>
              </a:endParaRPr>
            </a:p>
          </p:txBody>
        </p:sp>
      </p:grpSp>
      <p:sp>
        <p:nvSpPr>
          <p:cNvPr id="2" name="知鱼PPT3"/>
          <p:cNvSpPr txBox="1"/>
          <p:nvPr/>
        </p:nvSpPr>
        <p:spPr>
          <a:xfrm>
            <a:off x="1888924" y="2537086"/>
            <a:ext cx="4970725" cy="540982"/>
          </a:xfrm>
          <a:prstGeom prst="rect">
            <a:avLst/>
          </a:prstGeom>
          <a:noFill/>
          <a:ln>
            <a:noFill/>
          </a:ln>
        </p:spPr>
        <p:txBody>
          <a:bodyPr wrap="square" rtlCol="0">
            <a:spAutoFit/>
          </a:bodyPr>
          <a:lstStyle>
            <a:defPPr>
              <a:defRPr lang="zh-CN"/>
            </a:defPPr>
            <a:lvl1pPr marR="0" lvl="0" indent="0" fontAlgn="auto">
              <a:lnSpc>
                <a:spcPct val="125000"/>
              </a:lnSpc>
              <a:spcBef>
                <a:spcPts val="0"/>
              </a:spcBef>
              <a:spcAft>
                <a:spcPts val="0"/>
              </a:spcAft>
              <a:buClrTx/>
              <a:buSzTx/>
              <a:buFontTx/>
              <a:buNone/>
              <a:defRPr kumimoji="0" sz="1250" b="0" i="0" u="none" strike="noStrike" cap="none" spc="0" normalizeH="0" baseline="0">
                <a:ln>
                  <a:noFill/>
                </a:ln>
                <a:solidFill>
                  <a:srgbClr val="0A2745"/>
                </a:solidFill>
                <a:effectLst/>
                <a:uLnTx/>
                <a:uFillTx/>
              </a:defRPr>
            </a:lvl1pPr>
          </a:lstStyle>
          <a:p>
            <a:pPr lvl="0">
              <a:defRPr/>
            </a:pPr>
            <a:r>
              <a:rPr lang="zh-CN" altLang="en-US" sz="1200" dirty="0">
                <a:solidFill>
                  <a:prstClr val="black"/>
                </a:solidFill>
                <a:latin typeface="微软雅黑" panose="020B0503020204020204" charset="-122"/>
                <a:ea typeface="微软雅黑" panose="020B0503020204020204" charset="-122"/>
                <a:cs typeface="OPPOSans M" panose="00020600040101010101" pitchFamily="18" charset="-122"/>
              </a:rPr>
              <a:t>单击此处输入正文，为了以后演示发布的良好效果，请尽量言简意赅的阐述观点，以便观者可以准确理解您所传达的信息。</a:t>
            </a:r>
            <a:endParaRPr kumimoji="0" lang="zh-CN" altLang="en-US" sz="1200" b="0" i="0" u="none" strike="noStrike" kern="1200" cap="none" spc="0" normalizeH="0" baseline="0" noProof="0" dirty="0">
              <a:ln>
                <a:noFill/>
              </a:ln>
              <a:solidFill>
                <a:prstClr val="black"/>
              </a:solidFill>
              <a:effectLst/>
              <a:uLnTx/>
              <a:uFillTx/>
              <a:latin typeface="微软雅黑" panose="020B0503020204020204" charset="-122"/>
              <a:ea typeface="微软雅黑" panose="020B0503020204020204" charset="-122"/>
              <a:cs typeface="OPPOSans M" panose="00020600040101010101" pitchFamily="18" charset="-122"/>
            </a:endParaRPr>
          </a:p>
        </p:txBody>
      </p:sp>
      <p:sp>
        <p:nvSpPr>
          <p:cNvPr id="46" name="知鱼PPT4"/>
          <p:cNvSpPr txBox="1"/>
          <p:nvPr/>
        </p:nvSpPr>
        <p:spPr>
          <a:xfrm>
            <a:off x="1888924" y="2174729"/>
            <a:ext cx="1620957" cy="338554"/>
          </a:xfrm>
          <a:prstGeom prst="rect">
            <a:avLst/>
          </a:prstGeom>
          <a:noFill/>
        </p:spPr>
        <p:txBody>
          <a:bodyPr wrap="none">
            <a:spAutoFit/>
          </a:bodyPr>
          <a:lstStyle>
            <a:defPPr>
              <a:defRPr lang="zh-CN"/>
            </a:defPPr>
            <a:lvl1pPr marR="0" lvl="0" indent="0" fontAlgn="auto">
              <a:lnSpc>
                <a:spcPct val="100000"/>
              </a:lnSpc>
              <a:spcBef>
                <a:spcPts val="0"/>
              </a:spcBef>
              <a:spcAft>
                <a:spcPts val="0"/>
              </a:spcAft>
              <a:buClrTx/>
              <a:buSzTx/>
              <a:buFontTx/>
              <a:buNone/>
              <a:defRPr kumimoji="0" sz="2000" b="0" i="0" u="none" strike="noStrike" cap="none" spc="0" normalizeH="0" baseline="0">
                <a:ln>
                  <a:noFill/>
                </a:ln>
                <a:effectLst/>
                <a:uLnTx/>
                <a:uFillTx/>
              </a:defRPr>
            </a:lvl1pPr>
          </a:lstStyle>
          <a:p>
            <a:pPr lvl="0">
              <a:defRPr/>
            </a:pPr>
            <a:r>
              <a:rPr lang="zh-CN" altLang="en-US" sz="1600" b="1" dirty="0">
                <a:solidFill>
                  <a:prstClr val="black"/>
                </a:solidFill>
                <a:latin typeface="微软雅黑" panose="020B0503020204020204" charset="-122"/>
                <a:ea typeface="微软雅黑" panose="020B0503020204020204" charset="-122"/>
                <a:cs typeface="OPPOSans M" panose="00020600040101010101" pitchFamily="18" charset="-122"/>
              </a:rPr>
              <a:t>添加小标题内容</a:t>
            </a:r>
            <a:endParaRPr kumimoji="0" lang="zh-CN" altLang="en-US" sz="1600" b="1" i="0" u="none" strike="noStrike" kern="1200" cap="none" spc="0" normalizeH="0" noProof="0" dirty="0">
              <a:ln>
                <a:noFill/>
              </a:ln>
              <a:solidFill>
                <a:prstClr val="black"/>
              </a:solidFill>
              <a:effectLst/>
              <a:uLnTx/>
              <a:uFillTx/>
              <a:latin typeface="微软雅黑" panose="020B0503020204020204" charset="-122"/>
              <a:ea typeface="微软雅黑" panose="020B0503020204020204" charset="-122"/>
              <a:cs typeface="OPPOSans M" panose="00020600040101010101" pitchFamily="18" charset="-122"/>
            </a:endParaRPr>
          </a:p>
        </p:txBody>
      </p:sp>
      <p:grpSp>
        <p:nvGrpSpPr>
          <p:cNvPr id="62" name="知鱼PPT5"/>
          <p:cNvGrpSpPr/>
          <p:nvPr>
            <p:custDataLst>
              <p:tags r:id="rId3"/>
            </p:custDataLst>
          </p:nvPr>
        </p:nvGrpSpPr>
        <p:grpSpPr>
          <a:xfrm>
            <a:off x="3634226" y="2123522"/>
            <a:ext cx="1105592" cy="341839"/>
            <a:chOff x="-4634386" y="7237861"/>
            <a:chExt cx="1105592" cy="341839"/>
          </a:xfrm>
        </p:grpSpPr>
        <p:grpSp>
          <p:nvGrpSpPr>
            <p:cNvPr id="52" name="组合 51"/>
            <p:cNvGrpSpPr/>
            <p:nvPr/>
          </p:nvGrpSpPr>
          <p:grpSpPr>
            <a:xfrm>
              <a:off x="-4634386" y="7309444"/>
              <a:ext cx="1105592" cy="270256"/>
              <a:chOff x="4838390" y="1478690"/>
              <a:chExt cx="1105592" cy="270256"/>
            </a:xfrm>
          </p:grpSpPr>
          <p:sp>
            <p:nvSpPr>
              <p:cNvPr id="53" name="知鱼PPT5-1"/>
              <p:cNvSpPr/>
              <p:nvPr>
                <p:custDataLst>
                  <p:tags r:id="rId4"/>
                </p:custDataLst>
              </p:nvPr>
            </p:nvSpPr>
            <p:spPr>
              <a:xfrm flipH="1">
                <a:off x="4838390" y="1478690"/>
                <a:ext cx="1105592" cy="270256"/>
              </a:xfrm>
              <a:prstGeom prst="roundRect">
                <a:avLst>
                  <a:gd name="adj" fmla="val 16667"/>
                </a:avLst>
              </a:prstGeom>
              <a:gradFill>
                <a:gsLst>
                  <a:gs pos="95000">
                    <a:schemeClr val="accent1">
                      <a:lumMod val="90000"/>
                    </a:schemeClr>
                  </a:gs>
                  <a:gs pos="1000">
                    <a:schemeClr val="accent1"/>
                  </a:gs>
                </a:gsLst>
                <a:lin ang="5400000" scaled="1"/>
              </a:gradFill>
              <a:ln>
                <a:noFill/>
              </a:ln>
              <a:effectLst>
                <a:outerShdw blurRad="133350" dist="71120" dir="2700008" sx="95000" sy="95000" algn="tl" rotWithShape="0">
                  <a:schemeClr val="accent1">
                    <a:alpha val="40000"/>
                  </a:schemeClr>
                </a:outerShdw>
              </a:effectLst>
              <a:scene3d>
                <a:camera prst="orthographicFront"/>
                <a:lightRig rig="threePt" dir="t"/>
              </a:scene3d>
              <a:sp3d>
                <a:bevelT w="0" h="0"/>
                <a:bevelB w="0" h="0"/>
              </a:sp3d>
            </p:spPr>
            <p:style>
              <a:lnRef idx="2">
                <a:schemeClr val="accent1">
                  <a:shade val="50000"/>
                </a:schemeClr>
              </a:lnRef>
              <a:fillRef idx="1">
                <a:schemeClr val="accent1"/>
              </a:fillRef>
              <a:effectRef idx="0">
                <a:schemeClr val="accent1"/>
              </a:effectRef>
              <a:fontRef idx="minor">
                <a:schemeClr val="lt1"/>
              </a:fontRef>
            </p:style>
            <p:txBody>
              <a:bodyPr wrap="square" lIns="64008" tIns="32004" rIns="64008" bIns="32004" rtlCol="0" anchor="ctr">
                <a:noAutofit/>
                <a:sp3d>
                  <a:bevelT w="0" h="0"/>
                  <a:bevelB w="0" h="0"/>
                </a:sp3d>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260" b="0" i="0" u="none" strike="noStrike" kern="1200" cap="none" spc="0" normalizeH="0" baseline="0" noProof="0">
                  <a:ln>
                    <a:noFill/>
                  </a:ln>
                  <a:solidFill>
                    <a:prstClr val="white"/>
                  </a:solidFill>
                  <a:effectLst/>
                  <a:uLnTx/>
                  <a:uFillTx/>
                  <a:latin typeface="微软雅黑" panose="020B0503020204020204" charset="-122"/>
                  <a:ea typeface="微软雅黑" panose="020B0503020204020204" charset="-122"/>
                  <a:cs typeface="OPPOSans M" panose="00020600040101010101" pitchFamily="18" charset="-122"/>
                </a:endParaRPr>
              </a:p>
            </p:txBody>
          </p:sp>
          <p:sp>
            <p:nvSpPr>
              <p:cNvPr id="54" name="知鱼PPT5-2"/>
              <p:cNvSpPr txBox="1"/>
              <p:nvPr/>
            </p:nvSpPr>
            <p:spPr>
              <a:xfrm>
                <a:off x="5012068" y="1483221"/>
                <a:ext cx="748288" cy="254112"/>
              </a:xfrm>
              <a:prstGeom prst="rect">
                <a:avLst/>
              </a:prstGeom>
              <a:noFill/>
              <a:effectLst/>
            </p:spPr>
            <p:txBody>
              <a:bodyPr wrap="none" lIns="40325" tIns="20163" rIns="40325" bIns="20163">
                <a:spAutoFit/>
              </a:bodyPr>
              <a:lstStyle>
                <a:defPPr>
                  <a:defRPr lang="zh-CN"/>
                </a:defPPr>
                <a:lvl1pPr lvl="0">
                  <a:lnSpc>
                    <a:spcPct val="110000"/>
                  </a:lnSpc>
                  <a:defRPr sz="1300" b="1">
                    <a:solidFill>
                      <a:prstClr val="white"/>
                    </a:solidFill>
                    <a:effectLst/>
                  </a:defRPr>
                </a:lvl1pPr>
              </a:lstStyle>
              <a:p>
                <a:r>
                  <a:rPr lang="zh-CN" altLang="en-US" dirty="0">
                    <a:latin typeface="微软雅黑" panose="020B0503020204020204" charset="-122"/>
                    <a:ea typeface="微软雅黑" panose="020B0503020204020204" charset="-122"/>
                    <a:cs typeface="OPPOSans M" panose="00020600040101010101" pitchFamily="18" charset="-122"/>
                  </a:rPr>
                  <a:t>关键文字</a:t>
                </a:r>
                <a:endParaRPr lang="zh-CN" altLang="en-US" dirty="0">
                  <a:latin typeface="微软雅黑" panose="020B0503020204020204" charset="-122"/>
                  <a:ea typeface="微软雅黑" panose="020B0503020204020204" charset="-122"/>
                  <a:cs typeface="OPPOSans M" panose="00020600040101010101" pitchFamily="18" charset="-122"/>
                </a:endParaRPr>
              </a:p>
            </p:txBody>
          </p:sp>
        </p:grpSp>
        <p:grpSp>
          <p:nvGrpSpPr>
            <p:cNvPr id="56" name="组合 55"/>
            <p:cNvGrpSpPr/>
            <p:nvPr/>
          </p:nvGrpSpPr>
          <p:grpSpPr>
            <a:xfrm>
              <a:off x="-3921745" y="7237861"/>
              <a:ext cx="363977" cy="175462"/>
              <a:chOff x="6438272" y="1314341"/>
              <a:chExt cx="940379" cy="453327"/>
            </a:xfrm>
          </p:grpSpPr>
          <p:sp>
            <p:nvSpPr>
              <p:cNvPr id="57" name="知鱼PPT5-3"/>
              <p:cNvSpPr/>
              <p:nvPr>
                <p:custDataLst>
                  <p:tags r:id="rId5"/>
                </p:custDataLst>
              </p:nvPr>
            </p:nvSpPr>
            <p:spPr>
              <a:xfrm rot="1371227">
                <a:off x="6438272" y="1378957"/>
                <a:ext cx="350207" cy="318801"/>
              </a:xfrm>
              <a:custGeom>
                <a:avLst/>
                <a:gdLst>
                  <a:gd name="connsiteX0" fmla="*/ 0 w 500294"/>
                  <a:gd name="connsiteY0" fmla="*/ 210857 h 455431"/>
                  <a:gd name="connsiteX1" fmla="*/ 500294 w 500294"/>
                  <a:gd name="connsiteY1" fmla="*/ 0 h 455431"/>
                  <a:gd name="connsiteX2" fmla="*/ 500294 w 500294"/>
                  <a:gd name="connsiteY2" fmla="*/ 455431 h 455431"/>
                  <a:gd name="connsiteX3" fmla="*/ 0 w 500294"/>
                  <a:gd name="connsiteY3" fmla="*/ 455431 h 455431"/>
                </a:gdLst>
                <a:ahLst/>
                <a:cxnLst>
                  <a:cxn ang="0">
                    <a:pos x="connsiteX0" y="connsiteY0"/>
                  </a:cxn>
                  <a:cxn ang="0">
                    <a:pos x="connsiteX1" y="connsiteY1"/>
                  </a:cxn>
                  <a:cxn ang="0">
                    <a:pos x="connsiteX2" y="connsiteY2"/>
                  </a:cxn>
                  <a:cxn ang="0">
                    <a:pos x="connsiteX3" y="connsiteY3"/>
                  </a:cxn>
                </a:cxnLst>
                <a:rect l="l" t="t" r="r" b="b"/>
                <a:pathLst>
                  <a:path w="500294" h="455431">
                    <a:moveTo>
                      <a:pt x="0" y="210857"/>
                    </a:moveTo>
                    <a:lnTo>
                      <a:pt x="500294" y="0"/>
                    </a:lnTo>
                    <a:lnTo>
                      <a:pt x="500294" y="455431"/>
                    </a:lnTo>
                    <a:lnTo>
                      <a:pt x="0" y="455431"/>
                    </a:lnTo>
                    <a:close/>
                  </a:path>
                </a:pathLst>
              </a:custGeom>
              <a:gradFill flip="none" rotWithShape="1">
                <a:gsLst>
                  <a:gs pos="100000">
                    <a:schemeClr val="accent1">
                      <a:alpha val="0"/>
                      <a:lumMod val="5000"/>
                      <a:lumOff val="95000"/>
                    </a:schemeClr>
                  </a:gs>
                  <a:gs pos="0">
                    <a:schemeClr val="bg1">
                      <a:alpha val="29000"/>
                    </a:schemeClr>
                  </a:gs>
                </a:gsLst>
                <a:lin ang="5400000" scaled="0"/>
                <a:tileRect/>
              </a:gradFill>
              <a:ln w="6350">
                <a:noFill/>
              </a:ln>
              <a:effectLst>
                <a:outerShdw blurRad="328930" dist="86411" dir="5400000" sx="99000" sy="99000" algn="ctr" rotWithShape="0">
                  <a:schemeClr val="accent1">
                    <a:alpha val="24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lIns="69129" tIns="34562" rIns="69129" bIns="34562"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360" b="0" i="0" u="none" strike="noStrike" kern="1200" cap="none" spc="0" normalizeH="0" baseline="0" noProof="0" dirty="0">
                  <a:ln>
                    <a:noFill/>
                  </a:ln>
                  <a:solidFill>
                    <a:srgbClr val="FFFFFF"/>
                  </a:solidFill>
                  <a:effectLst>
                    <a:outerShdw blurRad="96012" dist="28804" dir="2700008" algn="tl">
                      <a:srgbClr val="000000">
                        <a:alpha val="40000"/>
                      </a:srgbClr>
                    </a:outerShdw>
                  </a:effectLst>
                  <a:uLnTx/>
                  <a:uFillTx/>
                  <a:latin typeface="微软雅黑" panose="020B0503020204020204" charset="-122"/>
                  <a:ea typeface="微软雅黑" panose="020B0503020204020204" charset="-122"/>
                  <a:cs typeface="OPPOSans M" panose="00020600040101010101" pitchFamily="18" charset="-122"/>
                </a:endParaRPr>
              </a:p>
            </p:txBody>
          </p:sp>
          <p:sp>
            <p:nvSpPr>
              <p:cNvPr id="59" name="知鱼PPT5-4"/>
              <p:cNvSpPr/>
              <p:nvPr>
                <p:custDataLst>
                  <p:tags r:id="rId6"/>
                </p:custDataLst>
              </p:nvPr>
            </p:nvSpPr>
            <p:spPr>
              <a:xfrm rot="1371227">
                <a:off x="6806397" y="1314341"/>
                <a:ext cx="572254" cy="453327"/>
              </a:xfrm>
              <a:custGeom>
                <a:avLst/>
                <a:gdLst>
                  <a:gd name="connsiteX0" fmla="*/ 0 w 817504"/>
                  <a:gd name="connsiteY0" fmla="*/ 344550 h 647610"/>
                  <a:gd name="connsiteX1" fmla="*/ 817504 w 817504"/>
                  <a:gd name="connsiteY1" fmla="*/ 0 h 647610"/>
                  <a:gd name="connsiteX2" fmla="*/ 817504 w 817504"/>
                  <a:gd name="connsiteY2" fmla="*/ 647610 h 647610"/>
                  <a:gd name="connsiteX3" fmla="*/ 0 w 817504"/>
                  <a:gd name="connsiteY3" fmla="*/ 647610 h 647610"/>
                </a:gdLst>
                <a:ahLst/>
                <a:cxnLst>
                  <a:cxn ang="0">
                    <a:pos x="connsiteX0" y="connsiteY0"/>
                  </a:cxn>
                  <a:cxn ang="0">
                    <a:pos x="connsiteX1" y="connsiteY1"/>
                  </a:cxn>
                  <a:cxn ang="0">
                    <a:pos x="connsiteX2" y="connsiteY2"/>
                  </a:cxn>
                  <a:cxn ang="0">
                    <a:pos x="connsiteX3" y="connsiteY3"/>
                  </a:cxn>
                </a:cxnLst>
                <a:rect l="l" t="t" r="r" b="b"/>
                <a:pathLst>
                  <a:path w="817504" h="647610">
                    <a:moveTo>
                      <a:pt x="0" y="344550"/>
                    </a:moveTo>
                    <a:lnTo>
                      <a:pt x="817504" y="0"/>
                    </a:lnTo>
                    <a:lnTo>
                      <a:pt x="817504" y="647610"/>
                    </a:lnTo>
                    <a:lnTo>
                      <a:pt x="0" y="647610"/>
                    </a:lnTo>
                    <a:close/>
                  </a:path>
                </a:pathLst>
              </a:custGeom>
              <a:gradFill flip="none" rotWithShape="1">
                <a:gsLst>
                  <a:gs pos="100000">
                    <a:schemeClr val="accent1">
                      <a:alpha val="0"/>
                      <a:lumMod val="5000"/>
                      <a:lumOff val="95000"/>
                    </a:schemeClr>
                  </a:gs>
                  <a:gs pos="0">
                    <a:schemeClr val="bg1">
                      <a:alpha val="29000"/>
                    </a:schemeClr>
                  </a:gs>
                </a:gsLst>
                <a:lin ang="5400000" scaled="0"/>
                <a:tileRect/>
              </a:gradFill>
              <a:ln w="6350">
                <a:noFill/>
              </a:ln>
              <a:effectLst>
                <a:outerShdw blurRad="328930" dist="86411" dir="5400000" sx="99000" sy="99000" algn="ctr" rotWithShape="0">
                  <a:schemeClr val="accent1">
                    <a:alpha val="24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lIns="69129" tIns="34562" rIns="69129" bIns="34562"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360" b="0" i="0" u="none" strike="noStrike" kern="1200" cap="none" spc="0" normalizeH="0" baseline="0" noProof="0" dirty="0">
                  <a:ln>
                    <a:noFill/>
                  </a:ln>
                  <a:solidFill>
                    <a:srgbClr val="FFFFFF"/>
                  </a:solidFill>
                  <a:effectLst>
                    <a:outerShdw blurRad="96012" dist="28804" dir="2700008" algn="tl">
                      <a:srgbClr val="000000">
                        <a:alpha val="40000"/>
                      </a:srgbClr>
                    </a:outerShdw>
                  </a:effectLst>
                  <a:uLnTx/>
                  <a:uFillTx/>
                  <a:latin typeface="微软雅黑" panose="020B0503020204020204" charset="-122"/>
                  <a:ea typeface="微软雅黑" panose="020B0503020204020204" charset="-122"/>
                  <a:cs typeface="OPPOSans M" panose="00020600040101010101" pitchFamily="18" charset="-122"/>
                </a:endParaRPr>
              </a:p>
            </p:txBody>
          </p:sp>
        </p:grpSp>
      </p:grpSp>
      <p:grpSp>
        <p:nvGrpSpPr>
          <p:cNvPr id="84" name="知鱼PPT6"/>
          <p:cNvGrpSpPr/>
          <p:nvPr/>
        </p:nvGrpSpPr>
        <p:grpSpPr>
          <a:xfrm>
            <a:off x="568518" y="2201257"/>
            <a:ext cx="824265" cy="908442"/>
            <a:chOff x="593642" y="2152365"/>
            <a:chExt cx="824265" cy="908442"/>
          </a:xfrm>
        </p:grpSpPr>
        <p:sp>
          <p:nvSpPr>
            <p:cNvPr id="213" name="知鱼PPT6-1"/>
            <p:cNvSpPr txBox="1"/>
            <p:nvPr/>
          </p:nvSpPr>
          <p:spPr>
            <a:xfrm>
              <a:off x="625403" y="2152365"/>
              <a:ext cx="748923" cy="769441"/>
            </a:xfrm>
            <a:prstGeom prst="rect">
              <a:avLst/>
            </a:prstGeom>
            <a:noFill/>
          </p:spPr>
          <p:txBody>
            <a:bodyPr wrap="none" rtlCol="0">
              <a:spAutoFit/>
            </a:bodyPr>
            <a:lstStyle>
              <a:defPPr>
                <a:defRPr lang="zh-CN"/>
              </a:defPPr>
              <a:lvl1pPr marR="0" lvl="0" indent="0" algn="ctr" fontAlgn="auto">
                <a:lnSpc>
                  <a:spcPct val="100000"/>
                </a:lnSpc>
                <a:spcBef>
                  <a:spcPts val="0"/>
                </a:spcBef>
                <a:spcAft>
                  <a:spcPts val="0"/>
                </a:spcAft>
                <a:buClrTx/>
                <a:buSzTx/>
                <a:buFontTx/>
                <a:buNone/>
                <a:defRPr kumimoji="0" sz="2200" b="0" i="0" u="none" strike="noStrike" cap="none" spc="0" normalizeH="0" baseline="0">
                  <a:ln>
                    <a:noFill/>
                  </a:ln>
                  <a:gradFill>
                    <a:gsLst>
                      <a:gs pos="0">
                        <a:srgbClr val="C91520"/>
                      </a:gs>
                      <a:gs pos="85000">
                        <a:srgbClr val="C91520"/>
                      </a:gs>
                    </a:gsLst>
                    <a:lin ang="5400000" scaled="1"/>
                  </a:gradFill>
                  <a:effectLst/>
                  <a:uLnTx/>
                  <a:uFillTx/>
                  <a:latin typeface="思源宋体 CN Heavy" panose="02020900000000000000" pitchFamily="18" charset="-122"/>
                  <a:ea typeface="思源宋体 CN Heavy" panose="02020900000000000000" pitchFamily="18" charset="-122"/>
                  <a:cs typeface="OPPOSans M" panose="00020600040101010101" pitchFamily="18" charset="-122"/>
                </a:defRPr>
              </a:lvl1pPr>
            </a:lstStyle>
            <a:p>
              <a:r>
                <a:rPr lang="zh-CN" altLang="en-US" dirty="0">
                  <a:latin typeface="微软雅黑" panose="020B0503020204020204" charset="-122"/>
                  <a:ea typeface="微软雅黑" panose="020B0503020204020204" charset="-122"/>
                </a:rPr>
                <a:t>添加</a:t>
              </a:r>
              <a:endParaRPr lang="zh-CN" altLang="en-US" dirty="0">
                <a:latin typeface="微软雅黑" panose="020B0503020204020204" charset="-122"/>
                <a:ea typeface="微软雅黑" panose="020B0503020204020204" charset="-122"/>
              </a:endParaRPr>
            </a:p>
            <a:p>
              <a:r>
                <a:rPr lang="zh-CN" altLang="en-US" dirty="0">
                  <a:latin typeface="微软雅黑" panose="020B0503020204020204" charset="-122"/>
                  <a:ea typeface="微软雅黑" panose="020B0503020204020204" charset="-122"/>
                </a:rPr>
                <a:t>标题</a:t>
              </a:r>
              <a:endParaRPr lang="zh-CN" altLang="en-US" dirty="0">
                <a:latin typeface="微软雅黑" panose="020B0503020204020204" charset="-122"/>
                <a:ea typeface="微软雅黑" panose="020B0503020204020204" charset="-122"/>
              </a:endParaRPr>
            </a:p>
          </p:txBody>
        </p:sp>
        <p:sp>
          <p:nvSpPr>
            <p:cNvPr id="83" name="知鱼PPT6-2"/>
            <p:cNvSpPr txBox="1"/>
            <p:nvPr/>
          </p:nvSpPr>
          <p:spPr>
            <a:xfrm>
              <a:off x="593642" y="2845363"/>
              <a:ext cx="824265" cy="215444"/>
            </a:xfrm>
            <a:prstGeom prst="rect">
              <a:avLst/>
            </a:prstGeom>
            <a:noFill/>
          </p:spPr>
          <p:txBody>
            <a:bodyPr wrap="none">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800" b="0" i="0" u="none" strike="noStrike" kern="1200" cap="none" spc="0" normalizeH="0" baseline="0" noProof="0" dirty="0">
                  <a:ln>
                    <a:noFill/>
                  </a:ln>
                  <a:solidFill>
                    <a:prstClr val="black">
                      <a:alpha val="30000"/>
                    </a:prstClr>
                  </a:solidFill>
                  <a:effectLst/>
                  <a:uLnTx/>
                  <a:uFillTx/>
                  <a:latin typeface="微软雅黑" panose="020B0503020204020204" charset="-122"/>
                  <a:ea typeface="微软雅黑" panose="020B0503020204020204" charset="-122"/>
                  <a:cs typeface="OPPOSans M" panose="00020600040101010101" pitchFamily="18" charset="-122"/>
                </a:rPr>
                <a:t>ENTER TITLE</a:t>
              </a:r>
              <a:endParaRPr kumimoji="0" lang="en-US" altLang="zh-CN" sz="800" b="0" i="0" u="none" strike="noStrike" kern="1200" cap="none" spc="0" normalizeH="0" baseline="0" noProof="0" dirty="0">
                <a:ln>
                  <a:noFill/>
                </a:ln>
                <a:solidFill>
                  <a:prstClr val="black">
                    <a:alpha val="30000"/>
                  </a:prstClr>
                </a:solidFill>
                <a:effectLst/>
                <a:uLnTx/>
                <a:uFillTx/>
                <a:latin typeface="微软雅黑" panose="020B0503020204020204" charset="-122"/>
                <a:ea typeface="微软雅黑" panose="020B0503020204020204" charset="-122"/>
                <a:cs typeface="OPPOSans M" panose="00020600040101010101" pitchFamily="18" charset="-122"/>
              </a:endParaRPr>
            </a:p>
          </p:txBody>
        </p:sp>
      </p:grpSp>
      <p:grpSp>
        <p:nvGrpSpPr>
          <p:cNvPr id="89" name="知鱼PPT7"/>
          <p:cNvGrpSpPr/>
          <p:nvPr/>
        </p:nvGrpSpPr>
        <p:grpSpPr>
          <a:xfrm>
            <a:off x="356198" y="3426550"/>
            <a:ext cx="10223573" cy="1260000"/>
            <a:chOff x="344213" y="3474873"/>
            <a:chExt cx="10223573" cy="1260000"/>
          </a:xfrm>
        </p:grpSpPr>
        <p:sp>
          <p:nvSpPr>
            <p:cNvPr id="154" name="知鱼PPT7-1"/>
            <p:cNvSpPr/>
            <p:nvPr/>
          </p:nvSpPr>
          <p:spPr>
            <a:xfrm>
              <a:off x="344213" y="3474873"/>
              <a:ext cx="6608965" cy="1260000"/>
            </a:xfrm>
            <a:prstGeom prst="roundRect">
              <a:avLst>
                <a:gd name="adj" fmla="val 4906"/>
              </a:avLst>
            </a:prstGeom>
            <a:gradFill flip="none" rotWithShape="1">
              <a:gsLst>
                <a:gs pos="0">
                  <a:schemeClr val="bg1"/>
                </a:gs>
                <a:gs pos="100000">
                  <a:schemeClr val="accent1">
                    <a:lumMod val="5000"/>
                    <a:lumOff val="95000"/>
                  </a:schemeClr>
                </a:gs>
              </a:gsLst>
              <a:lin ang="10800000" scaled="1"/>
              <a:tileRect/>
            </a:gra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prstClr val="white"/>
                </a:solidFill>
                <a:effectLst/>
                <a:uLnTx/>
                <a:uFillTx/>
                <a:latin typeface="微软雅黑" panose="020B0503020204020204" charset="-122"/>
                <a:ea typeface="微软雅黑" panose="020B0503020204020204" charset="-122"/>
                <a:cs typeface="OPPOSans M" panose="00020600040101010101" pitchFamily="18" charset="-122"/>
              </a:endParaRPr>
            </a:p>
          </p:txBody>
        </p:sp>
        <p:sp>
          <p:nvSpPr>
            <p:cNvPr id="155" name="知鱼PPT7-2"/>
            <p:cNvSpPr/>
            <p:nvPr>
              <p:custDataLst>
                <p:tags r:id="rId7"/>
              </p:custDataLst>
            </p:nvPr>
          </p:nvSpPr>
          <p:spPr>
            <a:xfrm>
              <a:off x="1573726" y="3493031"/>
              <a:ext cx="8994060" cy="1222676"/>
            </a:xfrm>
            <a:custGeom>
              <a:avLst/>
              <a:gdLst>
                <a:gd name="connsiteX0" fmla="*/ 0 w 6346825"/>
                <a:gd name="connsiteY0" fmla="*/ 0 h 1653083"/>
                <a:gd name="connsiteX1" fmla="*/ 6346825 w 6346825"/>
                <a:gd name="connsiteY1" fmla="*/ 0 h 1653083"/>
                <a:gd name="connsiteX2" fmla="*/ 6346825 w 6346825"/>
                <a:gd name="connsiteY2" fmla="*/ 1653083 h 1653083"/>
                <a:gd name="connsiteX3" fmla="*/ 0 w 6346825"/>
                <a:gd name="connsiteY3" fmla="*/ 1653083 h 1653083"/>
                <a:gd name="connsiteX4" fmla="*/ 0 w 6346825"/>
                <a:gd name="connsiteY4" fmla="*/ 931317 h 1653083"/>
                <a:gd name="connsiteX5" fmla="*/ 118734 w 6346825"/>
                <a:gd name="connsiteY5" fmla="*/ 826542 h 1653083"/>
                <a:gd name="connsiteX6" fmla="*/ 0 w 6346825"/>
                <a:gd name="connsiteY6" fmla="*/ 721767 h 16530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346825" h="1653083">
                  <a:moveTo>
                    <a:pt x="0" y="0"/>
                  </a:moveTo>
                  <a:lnTo>
                    <a:pt x="6346825" y="0"/>
                  </a:lnTo>
                  <a:lnTo>
                    <a:pt x="6346825" y="1653083"/>
                  </a:lnTo>
                  <a:lnTo>
                    <a:pt x="0" y="1653083"/>
                  </a:lnTo>
                  <a:lnTo>
                    <a:pt x="0" y="931317"/>
                  </a:lnTo>
                  <a:lnTo>
                    <a:pt x="118734" y="826542"/>
                  </a:lnTo>
                  <a:lnTo>
                    <a:pt x="0" y="721767"/>
                  </a:lnTo>
                  <a:close/>
                </a:path>
              </a:pathLst>
            </a:custGeom>
            <a:gradFill flip="none" rotWithShape="1">
              <a:gsLst>
                <a:gs pos="0">
                  <a:schemeClr val="accent1">
                    <a:lumMod val="5000"/>
                    <a:lumOff val="95000"/>
                  </a:schemeClr>
                </a:gs>
                <a:gs pos="100000">
                  <a:schemeClr val="bg1">
                    <a:lumMod val="0"/>
                    <a:lumOff val="100000"/>
                  </a:schemeClr>
                </a:gs>
              </a:gsLst>
              <a:lin ang="0" scaled="1"/>
              <a:tileRect/>
            </a:gradFill>
            <a:ln w="12700">
              <a:noFill/>
            </a:ln>
            <a:effectLst>
              <a:outerShdw blurRad="127000" dist="38100" dir="10800000" algn="r" rotWithShape="0">
                <a:schemeClr val="accent1">
                  <a:alpha val="2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微软雅黑" panose="020B0503020204020204" charset="-122"/>
                <a:ea typeface="微软雅黑" panose="020B0503020204020204" charset="-122"/>
                <a:cs typeface="OPPOSans M" panose="00020600040101010101" pitchFamily="18" charset="-122"/>
              </a:endParaRPr>
            </a:p>
          </p:txBody>
        </p:sp>
        <p:sp>
          <p:nvSpPr>
            <p:cNvPr id="158" name="知鱼PPT7-3"/>
            <p:cNvSpPr/>
            <p:nvPr/>
          </p:nvSpPr>
          <p:spPr>
            <a:xfrm>
              <a:off x="350285" y="3474873"/>
              <a:ext cx="90989" cy="1260000"/>
            </a:xfrm>
            <a:custGeom>
              <a:avLst/>
              <a:gdLst>
                <a:gd name="connsiteX0" fmla="*/ 61816 w 90989"/>
                <a:gd name="connsiteY0" fmla="*/ 0 h 1260000"/>
                <a:gd name="connsiteX1" fmla="*/ 90989 w 90989"/>
                <a:gd name="connsiteY1" fmla="*/ 0 h 1260000"/>
                <a:gd name="connsiteX2" fmla="*/ 90989 w 90989"/>
                <a:gd name="connsiteY2" fmla="*/ 1260000 h 1260000"/>
                <a:gd name="connsiteX3" fmla="*/ 61816 w 90989"/>
                <a:gd name="connsiteY3" fmla="*/ 1260000 h 1260000"/>
                <a:gd name="connsiteX4" fmla="*/ 0 w 90989"/>
                <a:gd name="connsiteY4" fmla="*/ 1198184 h 1260000"/>
                <a:gd name="connsiteX5" fmla="*/ 0 w 90989"/>
                <a:gd name="connsiteY5" fmla="*/ 61816 h 1260000"/>
                <a:gd name="connsiteX6" fmla="*/ 61816 w 90989"/>
                <a:gd name="connsiteY6" fmla="*/ 0 h 126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0989" h="1260000">
                  <a:moveTo>
                    <a:pt x="61816" y="0"/>
                  </a:moveTo>
                  <a:lnTo>
                    <a:pt x="90989" y="0"/>
                  </a:lnTo>
                  <a:lnTo>
                    <a:pt x="90989" y="1260000"/>
                  </a:lnTo>
                  <a:lnTo>
                    <a:pt x="61816" y="1260000"/>
                  </a:lnTo>
                  <a:cubicBezTo>
                    <a:pt x="27676" y="1260000"/>
                    <a:pt x="0" y="1232324"/>
                    <a:pt x="0" y="1198184"/>
                  </a:cubicBezTo>
                  <a:lnTo>
                    <a:pt x="0" y="61816"/>
                  </a:lnTo>
                  <a:cubicBezTo>
                    <a:pt x="0" y="27676"/>
                    <a:pt x="27676" y="0"/>
                    <a:pt x="61816" y="0"/>
                  </a:cubicBezTo>
                  <a:close/>
                </a:path>
              </a:pathLst>
            </a:custGeom>
            <a:gradFill flip="none" rotWithShape="1">
              <a:gsLst>
                <a:gs pos="0">
                  <a:schemeClr val="accent2">
                    <a:lumMod val="60000"/>
                    <a:lumOff val="40000"/>
                  </a:schemeClr>
                </a:gs>
                <a:gs pos="85000">
                  <a:schemeClr val="accent2">
                    <a:lumMod val="85000"/>
                    <a:lumOff val="15000"/>
                  </a:schemeClr>
                </a:gs>
              </a:gsLst>
              <a:lin ang="5400000" scaled="1"/>
              <a:tileRect/>
            </a:gradFill>
            <a:ln>
              <a:noFill/>
            </a:ln>
            <a:effectLst>
              <a:outerShdw blurRad="127000" dist="38100" algn="l" rotWithShape="0">
                <a:schemeClr val="accent1">
                  <a:alpha val="40000"/>
                </a:schemeClr>
              </a:outerShdw>
            </a:effectLst>
          </p:spPr>
          <p:style>
            <a:lnRef idx="2">
              <a:schemeClr val="accent1">
                <a:lumMod val="75000"/>
              </a:schemeClr>
            </a:lnRef>
            <a:fillRef idx="1">
              <a:schemeClr val="accent1"/>
            </a:fillRef>
            <a:effectRef idx="0">
              <a:srgbClr val="FFFFFF"/>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prstClr val="white"/>
                </a:solidFill>
                <a:effectLst/>
                <a:uLnTx/>
                <a:uFillTx/>
                <a:latin typeface="微软雅黑" panose="020B0503020204020204" charset="-122"/>
                <a:ea typeface="微软雅黑" panose="020B0503020204020204" charset="-122"/>
                <a:cs typeface="OPPOSans M" panose="00020600040101010101" pitchFamily="18" charset="-122"/>
              </a:endParaRPr>
            </a:p>
          </p:txBody>
        </p:sp>
        <p:grpSp>
          <p:nvGrpSpPr>
            <p:cNvPr id="67" name="组合 66"/>
            <p:cNvGrpSpPr/>
            <p:nvPr/>
          </p:nvGrpSpPr>
          <p:grpSpPr>
            <a:xfrm>
              <a:off x="1888924" y="3636726"/>
              <a:ext cx="3766711" cy="903339"/>
              <a:chOff x="1831774" y="2174729"/>
              <a:chExt cx="3766711" cy="903339"/>
            </a:xfrm>
          </p:grpSpPr>
          <p:cxnSp>
            <p:nvCxnSpPr>
              <p:cNvPr id="75" name="知鱼PPT7-4"/>
              <p:cNvCxnSpPr/>
              <p:nvPr/>
            </p:nvCxnSpPr>
            <p:spPr>
              <a:xfrm>
                <a:off x="1921138" y="2513283"/>
                <a:ext cx="1437609"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grpSp>
            <p:nvGrpSpPr>
              <p:cNvPr id="76" name="组合 75"/>
              <p:cNvGrpSpPr/>
              <p:nvPr/>
            </p:nvGrpSpPr>
            <p:grpSpPr>
              <a:xfrm>
                <a:off x="1831774" y="2174729"/>
                <a:ext cx="3766711" cy="903339"/>
                <a:chOff x="1831774" y="2174729"/>
                <a:chExt cx="3766711" cy="903339"/>
              </a:xfrm>
            </p:grpSpPr>
            <p:sp>
              <p:nvSpPr>
                <p:cNvPr id="77" name="知鱼PPT7-5"/>
                <p:cNvSpPr txBox="1"/>
                <p:nvPr/>
              </p:nvSpPr>
              <p:spPr>
                <a:xfrm>
                  <a:off x="1831774" y="2537086"/>
                  <a:ext cx="3766711" cy="540982"/>
                </a:xfrm>
                <a:prstGeom prst="rect">
                  <a:avLst/>
                </a:prstGeom>
                <a:noFill/>
                <a:ln>
                  <a:noFill/>
                </a:ln>
              </p:spPr>
              <p:txBody>
                <a:bodyPr wrap="square" rtlCol="0">
                  <a:spAutoFit/>
                </a:bodyPr>
                <a:lstStyle>
                  <a:defPPr>
                    <a:defRPr lang="zh-CN"/>
                  </a:defPPr>
                  <a:lvl1pPr marR="0" lvl="0" indent="0" fontAlgn="auto">
                    <a:lnSpc>
                      <a:spcPct val="125000"/>
                    </a:lnSpc>
                    <a:spcBef>
                      <a:spcPts val="0"/>
                    </a:spcBef>
                    <a:spcAft>
                      <a:spcPts val="0"/>
                    </a:spcAft>
                    <a:buClrTx/>
                    <a:buSzTx/>
                    <a:buFontTx/>
                    <a:buNone/>
                    <a:defRPr kumimoji="0" sz="1250" b="0" i="0" u="none" strike="noStrike" cap="none" spc="0" normalizeH="0" baseline="0">
                      <a:ln>
                        <a:noFill/>
                      </a:ln>
                      <a:solidFill>
                        <a:srgbClr val="0A2745"/>
                      </a:solidFill>
                      <a:effectLst/>
                      <a:uLnTx/>
                      <a:uFillTx/>
                    </a:defRPr>
                  </a:lvl1pPr>
                </a:lstStyle>
                <a:p>
                  <a:pPr lvl="0">
                    <a:defRPr/>
                  </a:pPr>
                  <a:r>
                    <a:rPr lang="zh-CN" altLang="en-US" sz="1200" dirty="0">
                      <a:solidFill>
                        <a:prstClr val="black"/>
                      </a:solidFill>
                      <a:latin typeface="微软雅黑" panose="020B0503020204020204" charset="-122"/>
                      <a:ea typeface="微软雅黑" panose="020B0503020204020204" charset="-122"/>
                      <a:cs typeface="OPPOSans M" panose="00020600040101010101" pitchFamily="18" charset="-122"/>
                    </a:rPr>
                    <a:t>单击此处输入正文，为了以后演示发布的良好效果，请尽量言简意赅的阐述观点。</a:t>
                  </a:r>
                  <a:endParaRPr lang="zh-CN" altLang="en-US" sz="1200" dirty="0">
                    <a:solidFill>
                      <a:prstClr val="black"/>
                    </a:solidFill>
                    <a:latin typeface="微软雅黑" panose="020B0503020204020204" charset="-122"/>
                    <a:ea typeface="微软雅黑" panose="020B0503020204020204" charset="-122"/>
                    <a:cs typeface="OPPOSans M" panose="00020600040101010101" pitchFamily="18" charset="-122"/>
                  </a:endParaRPr>
                </a:p>
              </p:txBody>
            </p:sp>
            <p:sp>
              <p:nvSpPr>
                <p:cNvPr id="78" name="知鱼PPT7-6"/>
                <p:cNvSpPr txBox="1"/>
                <p:nvPr/>
              </p:nvSpPr>
              <p:spPr>
                <a:xfrm>
                  <a:off x="1831774" y="2174729"/>
                  <a:ext cx="1620957" cy="338554"/>
                </a:xfrm>
                <a:prstGeom prst="rect">
                  <a:avLst/>
                </a:prstGeom>
                <a:noFill/>
              </p:spPr>
              <p:txBody>
                <a:bodyPr wrap="none">
                  <a:spAutoFit/>
                </a:bodyPr>
                <a:lstStyle>
                  <a:defPPr>
                    <a:defRPr lang="zh-CN"/>
                  </a:defPPr>
                  <a:lvl1pPr marR="0" lvl="0" indent="0" fontAlgn="auto">
                    <a:lnSpc>
                      <a:spcPct val="100000"/>
                    </a:lnSpc>
                    <a:spcBef>
                      <a:spcPts val="0"/>
                    </a:spcBef>
                    <a:spcAft>
                      <a:spcPts val="0"/>
                    </a:spcAft>
                    <a:buClrTx/>
                    <a:buSzTx/>
                    <a:buFontTx/>
                    <a:buNone/>
                    <a:defRPr kumimoji="0" sz="1600" b="1" i="0" u="none" strike="noStrike" cap="none" spc="0" normalizeH="0" baseline="0">
                      <a:ln>
                        <a:noFill/>
                      </a:ln>
                      <a:solidFill>
                        <a:prstClr val="black"/>
                      </a:solidFill>
                      <a:effectLst/>
                      <a:uLnTx/>
                      <a:uFillTx/>
                      <a:latin typeface="OPPOSans M" panose="00020600040101010101" pitchFamily="18" charset="-122"/>
                      <a:ea typeface="OPPOSans M" panose="00020600040101010101" pitchFamily="18" charset="-122"/>
                      <a:cs typeface="OPPOSans M" panose="00020600040101010101" pitchFamily="18" charset="-122"/>
                    </a:defRPr>
                  </a:lvl1pPr>
                </a:lstStyle>
                <a:p>
                  <a:r>
                    <a:rPr lang="zh-CN" altLang="en-US" dirty="0">
                      <a:latin typeface="微软雅黑" panose="020B0503020204020204" charset="-122"/>
                      <a:ea typeface="微软雅黑" panose="020B0503020204020204" charset="-122"/>
                    </a:rPr>
                    <a:t>添加小标题内容</a:t>
                  </a:r>
                  <a:endParaRPr lang="zh-CN" altLang="en-US" dirty="0">
                    <a:latin typeface="微软雅黑" panose="020B0503020204020204" charset="-122"/>
                    <a:ea typeface="微软雅黑" panose="020B0503020204020204" charset="-122"/>
                  </a:endParaRPr>
                </a:p>
              </p:txBody>
            </p:sp>
          </p:grpSp>
        </p:grpSp>
        <p:grpSp>
          <p:nvGrpSpPr>
            <p:cNvPr id="68" name="组合 67"/>
            <p:cNvGrpSpPr/>
            <p:nvPr>
              <p:custDataLst>
                <p:tags r:id="rId8"/>
              </p:custDataLst>
            </p:nvPr>
          </p:nvGrpSpPr>
          <p:grpSpPr>
            <a:xfrm>
              <a:off x="3634226" y="3585519"/>
              <a:ext cx="1105592" cy="341839"/>
              <a:chOff x="-4634386" y="7237861"/>
              <a:chExt cx="1105592" cy="341839"/>
            </a:xfrm>
          </p:grpSpPr>
          <p:grpSp>
            <p:nvGrpSpPr>
              <p:cNvPr id="69" name="组合 68"/>
              <p:cNvGrpSpPr/>
              <p:nvPr/>
            </p:nvGrpSpPr>
            <p:grpSpPr>
              <a:xfrm>
                <a:off x="-4634386" y="7309444"/>
                <a:ext cx="1105592" cy="270256"/>
                <a:chOff x="4838390" y="1478690"/>
                <a:chExt cx="1105592" cy="270256"/>
              </a:xfrm>
            </p:grpSpPr>
            <p:sp>
              <p:nvSpPr>
                <p:cNvPr id="73" name="知鱼PPT7-7"/>
                <p:cNvSpPr/>
                <p:nvPr>
                  <p:custDataLst>
                    <p:tags r:id="rId9"/>
                  </p:custDataLst>
                </p:nvPr>
              </p:nvSpPr>
              <p:spPr>
                <a:xfrm flipH="1">
                  <a:off x="4838390" y="1478690"/>
                  <a:ext cx="1105592" cy="270256"/>
                </a:xfrm>
                <a:prstGeom prst="roundRect">
                  <a:avLst>
                    <a:gd name="adj" fmla="val 16667"/>
                  </a:avLst>
                </a:prstGeom>
                <a:gradFill>
                  <a:gsLst>
                    <a:gs pos="95000">
                      <a:schemeClr val="accent1">
                        <a:lumMod val="90000"/>
                      </a:schemeClr>
                    </a:gs>
                    <a:gs pos="1000">
                      <a:schemeClr val="accent1"/>
                    </a:gs>
                  </a:gsLst>
                  <a:lin ang="5400000" scaled="1"/>
                </a:gradFill>
                <a:ln>
                  <a:noFill/>
                </a:ln>
                <a:effectLst>
                  <a:outerShdw blurRad="133350" dist="71120" dir="2700008" sx="95000" sy="95000" algn="tl" rotWithShape="0">
                    <a:schemeClr val="accent1">
                      <a:alpha val="40000"/>
                    </a:schemeClr>
                  </a:outerShdw>
                </a:effectLst>
                <a:scene3d>
                  <a:camera prst="orthographicFront"/>
                  <a:lightRig rig="threePt" dir="t"/>
                </a:scene3d>
                <a:sp3d>
                  <a:bevelT w="0" h="0"/>
                  <a:bevelB w="0" h="0"/>
                </a:sp3d>
              </p:spPr>
              <p:style>
                <a:lnRef idx="2">
                  <a:schemeClr val="accent1">
                    <a:shade val="50000"/>
                  </a:schemeClr>
                </a:lnRef>
                <a:fillRef idx="1">
                  <a:schemeClr val="accent1"/>
                </a:fillRef>
                <a:effectRef idx="0">
                  <a:schemeClr val="accent1"/>
                </a:effectRef>
                <a:fontRef idx="minor">
                  <a:schemeClr val="lt1"/>
                </a:fontRef>
              </p:style>
              <p:txBody>
                <a:bodyPr wrap="square" lIns="64008" tIns="32004" rIns="64008" bIns="32004" rtlCol="0" anchor="ctr">
                  <a:noAutofit/>
                  <a:sp3d>
                    <a:bevelT w="0" h="0"/>
                    <a:bevelB w="0" h="0"/>
                  </a:sp3d>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260" b="0" i="0" u="none" strike="noStrike" kern="1200" cap="none" spc="0" normalizeH="0" baseline="0" noProof="0">
                    <a:ln>
                      <a:noFill/>
                    </a:ln>
                    <a:solidFill>
                      <a:prstClr val="white"/>
                    </a:solidFill>
                    <a:effectLst/>
                    <a:uLnTx/>
                    <a:uFillTx/>
                    <a:latin typeface="微软雅黑" panose="020B0503020204020204" charset="-122"/>
                    <a:ea typeface="微软雅黑" panose="020B0503020204020204" charset="-122"/>
                    <a:cs typeface="OPPOSans M" panose="00020600040101010101" pitchFamily="18" charset="-122"/>
                  </a:endParaRPr>
                </a:p>
              </p:txBody>
            </p:sp>
            <p:sp>
              <p:nvSpPr>
                <p:cNvPr id="74" name="知鱼PPT7-8"/>
                <p:cNvSpPr txBox="1"/>
                <p:nvPr/>
              </p:nvSpPr>
              <p:spPr>
                <a:xfrm>
                  <a:off x="5012951" y="1487183"/>
                  <a:ext cx="748287" cy="254112"/>
                </a:xfrm>
                <a:prstGeom prst="rect">
                  <a:avLst/>
                </a:prstGeom>
                <a:noFill/>
                <a:effectLst/>
              </p:spPr>
              <p:txBody>
                <a:bodyPr wrap="none" lIns="40325" tIns="20163" rIns="40325" bIns="20163">
                  <a:spAutoFit/>
                </a:bodyPr>
                <a:lstStyle>
                  <a:defPPr>
                    <a:defRPr lang="en-US"/>
                  </a:defPPr>
                  <a:lvl1pPr algn="ctr">
                    <a:defRPr sz="8000">
                      <a:gradFill flip="none" rotWithShape="1">
                        <a:gsLst>
                          <a:gs pos="0">
                            <a:schemeClr val="accent2"/>
                          </a:gs>
                          <a:gs pos="77000">
                            <a:schemeClr val="accent1"/>
                          </a:gs>
                        </a:gsLst>
                        <a:lin ang="2700000" scaled="1"/>
                        <a:tileRect/>
                      </a:gradFill>
                      <a:effectLst/>
                    </a:defRPr>
                  </a:lvl1pPr>
                </a:lstStyle>
                <a:p>
                  <a:pPr lvl="0" algn="l">
                    <a:lnSpc>
                      <a:spcPct val="110000"/>
                    </a:lnSpc>
                    <a:defRPr/>
                  </a:pPr>
                  <a:r>
                    <a:rPr lang="zh-CN" altLang="en-US" sz="1300" b="1" dirty="0">
                      <a:solidFill>
                        <a:prstClr val="white"/>
                      </a:solidFill>
                      <a:latin typeface="微软雅黑" panose="020B0503020204020204" charset="-122"/>
                      <a:ea typeface="微软雅黑" panose="020B0503020204020204" charset="-122"/>
                      <a:cs typeface="OPPOSans M" panose="00020600040101010101" pitchFamily="18" charset="-122"/>
                    </a:rPr>
                    <a:t>关键文字</a:t>
                  </a:r>
                  <a:endParaRPr lang="zh-CN" altLang="en-US" sz="1300" b="1" dirty="0">
                    <a:solidFill>
                      <a:prstClr val="white"/>
                    </a:solidFill>
                    <a:latin typeface="微软雅黑" panose="020B0503020204020204" charset="-122"/>
                    <a:ea typeface="微软雅黑" panose="020B0503020204020204" charset="-122"/>
                    <a:cs typeface="OPPOSans M" panose="00020600040101010101" pitchFamily="18" charset="-122"/>
                  </a:endParaRPr>
                </a:p>
              </p:txBody>
            </p:sp>
          </p:grpSp>
          <p:grpSp>
            <p:nvGrpSpPr>
              <p:cNvPr id="70" name="组合 69"/>
              <p:cNvGrpSpPr/>
              <p:nvPr/>
            </p:nvGrpSpPr>
            <p:grpSpPr>
              <a:xfrm>
                <a:off x="-3921745" y="7237861"/>
                <a:ext cx="363977" cy="175462"/>
                <a:chOff x="6438272" y="1314341"/>
                <a:chExt cx="940379" cy="453327"/>
              </a:xfrm>
            </p:grpSpPr>
            <p:sp>
              <p:nvSpPr>
                <p:cNvPr id="71" name="知鱼PPT7-9"/>
                <p:cNvSpPr/>
                <p:nvPr>
                  <p:custDataLst>
                    <p:tags r:id="rId10"/>
                  </p:custDataLst>
                </p:nvPr>
              </p:nvSpPr>
              <p:spPr>
                <a:xfrm rot="1371227">
                  <a:off x="6438272" y="1378957"/>
                  <a:ext cx="350207" cy="318801"/>
                </a:xfrm>
                <a:custGeom>
                  <a:avLst/>
                  <a:gdLst>
                    <a:gd name="connsiteX0" fmla="*/ 0 w 500294"/>
                    <a:gd name="connsiteY0" fmla="*/ 210857 h 455431"/>
                    <a:gd name="connsiteX1" fmla="*/ 500294 w 500294"/>
                    <a:gd name="connsiteY1" fmla="*/ 0 h 455431"/>
                    <a:gd name="connsiteX2" fmla="*/ 500294 w 500294"/>
                    <a:gd name="connsiteY2" fmla="*/ 455431 h 455431"/>
                    <a:gd name="connsiteX3" fmla="*/ 0 w 500294"/>
                    <a:gd name="connsiteY3" fmla="*/ 455431 h 455431"/>
                  </a:gdLst>
                  <a:ahLst/>
                  <a:cxnLst>
                    <a:cxn ang="0">
                      <a:pos x="connsiteX0" y="connsiteY0"/>
                    </a:cxn>
                    <a:cxn ang="0">
                      <a:pos x="connsiteX1" y="connsiteY1"/>
                    </a:cxn>
                    <a:cxn ang="0">
                      <a:pos x="connsiteX2" y="connsiteY2"/>
                    </a:cxn>
                    <a:cxn ang="0">
                      <a:pos x="connsiteX3" y="connsiteY3"/>
                    </a:cxn>
                  </a:cxnLst>
                  <a:rect l="l" t="t" r="r" b="b"/>
                  <a:pathLst>
                    <a:path w="500294" h="455431">
                      <a:moveTo>
                        <a:pt x="0" y="210857"/>
                      </a:moveTo>
                      <a:lnTo>
                        <a:pt x="500294" y="0"/>
                      </a:lnTo>
                      <a:lnTo>
                        <a:pt x="500294" y="455431"/>
                      </a:lnTo>
                      <a:lnTo>
                        <a:pt x="0" y="455431"/>
                      </a:lnTo>
                      <a:close/>
                    </a:path>
                  </a:pathLst>
                </a:custGeom>
                <a:gradFill flip="none" rotWithShape="1">
                  <a:gsLst>
                    <a:gs pos="100000">
                      <a:schemeClr val="accent1">
                        <a:alpha val="0"/>
                        <a:lumMod val="5000"/>
                        <a:lumOff val="95000"/>
                      </a:schemeClr>
                    </a:gs>
                    <a:gs pos="0">
                      <a:schemeClr val="bg1">
                        <a:alpha val="29000"/>
                      </a:schemeClr>
                    </a:gs>
                  </a:gsLst>
                  <a:lin ang="5400000" scaled="0"/>
                  <a:tileRect/>
                </a:gradFill>
                <a:ln w="6350">
                  <a:noFill/>
                </a:ln>
                <a:effectLst>
                  <a:outerShdw blurRad="328930" dist="86411" dir="5400000" sx="99000" sy="99000" algn="ctr" rotWithShape="0">
                    <a:schemeClr val="accent1">
                      <a:alpha val="24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lIns="69129" tIns="34562" rIns="69129" bIns="34562"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360" b="0" i="0" u="none" strike="noStrike" kern="1200" cap="none" spc="0" normalizeH="0" baseline="0" noProof="0" dirty="0">
                    <a:ln>
                      <a:noFill/>
                    </a:ln>
                    <a:solidFill>
                      <a:srgbClr val="FFFFFF"/>
                    </a:solidFill>
                    <a:effectLst>
                      <a:outerShdw blurRad="96012" dist="28804" dir="2700008" algn="tl">
                        <a:srgbClr val="000000">
                          <a:alpha val="40000"/>
                        </a:srgbClr>
                      </a:outerShdw>
                    </a:effectLst>
                    <a:uLnTx/>
                    <a:uFillTx/>
                    <a:latin typeface="微软雅黑" panose="020B0503020204020204" charset="-122"/>
                    <a:ea typeface="微软雅黑" panose="020B0503020204020204" charset="-122"/>
                    <a:cs typeface="OPPOSans M" panose="00020600040101010101" pitchFamily="18" charset="-122"/>
                  </a:endParaRPr>
                </a:p>
              </p:txBody>
            </p:sp>
            <p:sp>
              <p:nvSpPr>
                <p:cNvPr id="72" name="知鱼PPT7-10"/>
                <p:cNvSpPr/>
                <p:nvPr>
                  <p:custDataLst>
                    <p:tags r:id="rId11"/>
                  </p:custDataLst>
                </p:nvPr>
              </p:nvSpPr>
              <p:spPr>
                <a:xfrm rot="1371227">
                  <a:off x="6806397" y="1314341"/>
                  <a:ext cx="572254" cy="453327"/>
                </a:xfrm>
                <a:custGeom>
                  <a:avLst/>
                  <a:gdLst>
                    <a:gd name="connsiteX0" fmla="*/ 0 w 817504"/>
                    <a:gd name="connsiteY0" fmla="*/ 344550 h 647610"/>
                    <a:gd name="connsiteX1" fmla="*/ 817504 w 817504"/>
                    <a:gd name="connsiteY1" fmla="*/ 0 h 647610"/>
                    <a:gd name="connsiteX2" fmla="*/ 817504 w 817504"/>
                    <a:gd name="connsiteY2" fmla="*/ 647610 h 647610"/>
                    <a:gd name="connsiteX3" fmla="*/ 0 w 817504"/>
                    <a:gd name="connsiteY3" fmla="*/ 647610 h 647610"/>
                  </a:gdLst>
                  <a:ahLst/>
                  <a:cxnLst>
                    <a:cxn ang="0">
                      <a:pos x="connsiteX0" y="connsiteY0"/>
                    </a:cxn>
                    <a:cxn ang="0">
                      <a:pos x="connsiteX1" y="connsiteY1"/>
                    </a:cxn>
                    <a:cxn ang="0">
                      <a:pos x="connsiteX2" y="connsiteY2"/>
                    </a:cxn>
                    <a:cxn ang="0">
                      <a:pos x="connsiteX3" y="connsiteY3"/>
                    </a:cxn>
                  </a:cxnLst>
                  <a:rect l="l" t="t" r="r" b="b"/>
                  <a:pathLst>
                    <a:path w="817504" h="647610">
                      <a:moveTo>
                        <a:pt x="0" y="344550"/>
                      </a:moveTo>
                      <a:lnTo>
                        <a:pt x="817504" y="0"/>
                      </a:lnTo>
                      <a:lnTo>
                        <a:pt x="817504" y="647610"/>
                      </a:lnTo>
                      <a:lnTo>
                        <a:pt x="0" y="647610"/>
                      </a:lnTo>
                      <a:close/>
                    </a:path>
                  </a:pathLst>
                </a:custGeom>
                <a:gradFill flip="none" rotWithShape="1">
                  <a:gsLst>
                    <a:gs pos="100000">
                      <a:schemeClr val="accent1">
                        <a:alpha val="0"/>
                        <a:lumMod val="5000"/>
                        <a:lumOff val="95000"/>
                      </a:schemeClr>
                    </a:gs>
                    <a:gs pos="0">
                      <a:schemeClr val="bg1">
                        <a:alpha val="29000"/>
                      </a:schemeClr>
                    </a:gs>
                  </a:gsLst>
                  <a:lin ang="5400000" scaled="0"/>
                  <a:tileRect/>
                </a:gradFill>
                <a:ln w="6350">
                  <a:noFill/>
                </a:ln>
                <a:effectLst>
                  <a:outerShdw blurRad="328930" dist="86411" dir="5400000" sx="99000" sy="99000" algn="ctr" rotWithShape="0">
                    <a:schemeClr val="accent1">
                      <a:alpha val="24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lIns="69129" tIns="34562" rIns="69129" bIns="34562"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360" b="0" i="0" u="none" strike="noStrike" kern="1200" cap="none" spc="0" normalizeH="0" baseline="0" noProof="0" dirty="0">
                    <a:ln>
                      <a:noFill/>
                    </a:ln>
                    <a:solidFill>
                      <a:srgbClr val="FFFFFF"/>
                    </a:solidFill>
                    <a:effectLst>
                      <a:outerShdw blurRad="96012" dist="28804" dir="2700008" algn="tl">
                        <a:srgbClr val="000000">
                          <a:alpha val="40000"/>
                        </a:srgbClr>
                      </a:outerShdw>
                    </a:effectLst>
                    <a:uLnTx/>
                    <a:uFillTx/>
                    <a:latin typeface="微软雅黑" panose="020B0503020204020204" charset="-122"/>
                    <a:ea typeface="微软雅黑" panose="020B0503020204020204" charset="-122"/>
                    <a:cs typeface="OPPOSans M" panose="00020600040101010101" pitchFamily="18" charset="-122"/>
                  </a:endParaRPr>
                </a:p>
              </p:txBody>
            </p:sp>
          </p:grpSp>
        </p:grpSp>
        <p:grpSp>
          <p:nvGrpSpPr>
            <p:cNvPr id="85" name="组合 84"/>
            <p:cNvGrpSpPr/>
            <p:nvPr/>
          </p:nvGrpSpPr>
          <p:grpSpPr>
            <a:xfrm>
              <a:off x="568518" y="3672225"/>
              <a:ext cx="824265" cy="902092"/>
              <a:chOff x="593642" y="2152365"/>
              <a:chExt cx="824265" cy="902092"/>
            </a:xfrm>
          </p:grpSpPr>
          <p:sp>
            <p:nvSpPr>
              <p:cNvPr id="86" name="知鱼PPT7-11"/>
              <p:cNvSpPr txBox="1"/>
              <p:nvPr/>
            </p:nvSpPr>
            <p:spPr>
              <a:xfrm>
                <a:off x="625403" y="2152365"/>
                <a:ext cx="748923" cy="769441"/>
              </a:xfrm>
              <a:prstGeom prst="rect">
                <a:avLst/>
              </a:prstGeom>
              <a:noFill/>
            </p:spPr>
            <p:txBody>
              <a:bodyPr wrap="none" rtlCol="0">
                <a:spAutoFit/>
              </a:bodyPr>
              <a:lstStyle>
                <a:defPPr>
                  <a:defRPr lang="zh-CN"/>
                </a:defPPr>
                <a:lvl1pPr>
                  <a:defRPr sz="2000">
                    <a:gradFill>
                      <a:gsLst>
                        <a:gs pos="0">
                          <a:schemeClr val="accent1"/>
                        </a:gs>
                        <a:gs pos="85000">
                          <a:schemeClr val="accent1"/>
                        </a:gs>
                      </a:gsLst>
                      <a:lin ang="5400000" scaled="1"/>
                    </a:gradFill>
                  </a:defRPr>
                </a:lvl1p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2200" b="0" i="0" u="none" strike="noStrike" kern="1200" cap="none" spc="0" normalizeH="0" baseline="0" noProof="0" dirty="0">
                    <a:ln>
                      <a:noFill/>
                    </a:ln>
                    <a:gradFill>
                      <a:gsLst>
                        <a:gs pos="0">
                          <a:srgbClr val="C91520"/>
                        </a:gs>
                        <a:gs pos="85000">
                          <a:srgbClr val="C91520"/>
                        </a:gs>
                      </a:gsLst>
                      <a:lin ang="5400000" scaled="1"/>
                    </a:gradFill>
                    <a:effectLst/>
                    <a:uLnTx/>
                    <a:uFillTx/>
                    <a:latin typeface="微软雅黑" panose="020B0503020204020204" charset="-122"/>
                    <a:ea typeface="微软雅黑" panose="020B0503020204020204" charset="-122"/>
                    <a:cs typeface="OPPOSans M" panose="00020600040101010101" pitchFamily="18" charset="-122"/>
                  </a:rPr>
                  <a:t>添加</a:t>
                </a:r>
                <a:endParaRPr kumimoji="0" lang="en-US" altLang="zh-CN" sz="2200" b="0" i="0" u="none" strike="noStrike" kern="1200" cap="none" spc="0" normalizeH="0" baseline="0" noProof="0" dirty="0">
                  <a:ln>
                    <a:noFill/>
                  </a:ln>
                  <a:gradFill>
                    <a:gsLst>
                      <a:gs pos="0">
                        <a:srgbClr val="C91520"/>
                      </a:gs>
                      <a:gs pos="85000">
                        <a:srgbClr val="C91520"/>
                      </a:gs>
                    </a:gsLst>
                    <a:lin ang="5400000" scaled="1"/>
                  </a:gradFill>
                  <a:effectLst/>
                  <a:uLnTx/>
                  <a:uFillTx/>
                  <a:latin typeface="微软雅黑" panose="020B0503020204020204" charset="-122"/>
                  <a:ea typeface="微软雅黑" panose="020B0503020204020204" charset="-122"/>
                  <a:cs typeface="OPPOSans M" panose="00020600040101010101" pitchFamily="18" charset="-122"/>
                </a:endParaRPr>
              </a:p>
              <a:p>
                <a:pPr marL="0" marR="0" lvl="0" indent="0" algn="ctr" defTabSz="914400" rtl="0" eaLnBrk="1" fontAlgn="auto" latinLnBrk="0" hangingPunct="1">
                  <a:lnSpc>
                    <a:spcPct val="100000"/>
                  </a:lnSpc>
                  <a:spcBef>
                    <a:spcPts val="0"/>
                  </a:spcBef>
                  <a:spcAft>
                    <a:spcPts val="0"/>
                  </a:spcAft>
                  <a:buClrTx/>
                  <a:buSzTx/>
                  <a:buFontTx/>
                  <a:buNone/>
                  <a:defRPr/>
                </a:pPr>
                <a:r>
                  <a:rPr lang="zh-CN" altLang="en-US" sz="2200" dirty="0">
                    <a:gradFill>
                      <a:gsLst>
                        <a:gs pos="0">
                          <a:srgbClr val="C91520"/>
                        </a:gs>
                        <a:gs pos="85000">
                          <a:srgbClr val="C91520"/>
                        </a:gs>
                      </a:gsLst>
                      <a:lin ang="5400000" scaled="1"/>
                    </a:gradFill>
                    <a:latin typeface="微软雅黑" panose="020B0503020204020204" charset="-122"/>
                    <a:ea typeface="微软雅黑" panose="020B0503020204020204" charset="-122"/>
                    <a:cs typeface="OPPOSans M" panose="00020600040101010101" pitchFamily="18" charset="-122"/>
                  </a:rPr>
                  <a:t>标题</a:t>
                </a:r>
                <a:endParaRPr kumimoji="0" lang="en-US" altLang="zh-CN" sz="2200" b="0" i="0" u="none" strike="noStrike" kern="1200" cap="none" spc="0" normalizeH="0" baseline="0" noProof="0" dirty="0">
                  <a:ln>
                    <a:noFill/>
                  </a:ln>
                  <a:gradFill>
                    <a:gsLst>
                      <a:gs pos="0">
                        <a:srgbClr val="C91520"/>
                      </a:gs>
                      <a:gs pos="85000">
                        <a:srgbClr val="C91520"/>
                      </a:gs>
                    </a:gsLst>
                    <a:lin ang="5400000" scaled="1"/>
                  </a:gradFill>
                  <a:effectLst/>
                  <a:uLnTx/>
                  <a:uFillTx/>
                  <a:latin typeface="微软雅黑" panose="020B0503020204020204" charset="-122"/>
                  <a:ea typeface="微软雅黑" panose="020B0503020204020204" charset="-122"/>
                  <a:cs typeface="OPPOSans M" panose="00020600040101010101" pitchFamily="18" charset="-122"/>
                </a:endParaRPr>
              </a:p>
            </p:txBody>
          </p:sp>
          <p:sp>
            <p:nvSpPr>
              <p:cNvPr id="87" name="知鱼PPT7-12"/>
              <p:cNvSpPr txBox="1"/>
              <p:nvPr/>
            </p:nvSpPr>
            <p:spPr>
              <a:xfrm>
                <a:off x="593642" y="2839013"/>
                <a:ext cx="824265" cy="215444"/>
              </a:xfrm>
              <a:prstGeom prst="rect">
                <a:avLst/>
              </a:prstGeom>
              <a:noFill/>
            </p:spPr>
            <p:txBody>
              <a:bodyPr wrap="none">
                <a:spAutoFit/>
              </a:bodyPr>
              <a:lstStyle/>
              <a:p>
                <a:pPr lvl="0" algn="ctr">
                  <a:defRPr/>
                </a:pPr>
                <a:r>
                  <a:rPr lang="en-US" altLang="zh-CN" sz="800" dirty="0">
                    <a:solidFill>
                      <a:prstClr val="black">
                        <a:alpha val="30000"/>
                      </a:prstClr>
                    </a:solidFill>
                    <a:latin typeface="微软雅黑" panose="020B0503020204020204" charset="-122"/>
                    <a:ea typeface="微软雅黑" panose="020B0503020204020204" charset="-122"/>
                    <a:cs typeface="OPPOSans M" panose="00020600040101010101" pitchFamily="18" charset="-122"/>
                  </a:rPr>
                  <a:t>ENTER TITLE</a:t>
                </a:r>
                <a:endParaRPr lang="en-US" altLang="zh-CN" sz="800" dirty="0">
                  <a:solidFill>
                    <a:prstClr val="black">
                      <a:alpha val="30000"/>
                    </a:prstClr>
                  </a:solidFill>
                  <a:latin typeface="微软雅黑" panose="020B0503020204020204" charset="-122"/>
                  <a:ea typeface="微软雅黑" panose="020B0503020204020204" charset="-122"/>
                  <a:cs typeface="OPPOSans M" panose="00020600040101010101" pitchFamily="18" charset="-122"/>
                </a:endParaRPr>
              </a:p>
            </p:txBody>
          </p:sp>
        </p:grpSp>
      </p:grpSp>
      <p:sp>
        <p:nvSpPr>
          <p:cNvPr id="95" name="知鱼PPT10"/>
          <p:cNvSpPr/>
          <p:nvPr/>
        </p:nvSpPr>
        <p:spPr>
          <a:xfrm>
            <a:off x="246822" y="1560638"/>
            <a:ext cx="7981672" cy="338554"/>
          </a:xfrm>
          <a:prstGeom prst="rect">
            <a:avLst/>
          </a:prstGeom>
        </p:spPr>
        <p:txBody>
          <a:bodyPr wrap="none">
            <a:spAutoFit/>
          </a:bodyPr>
          <a:lstStyle/>
          <a:p>
            <a:pPr lvl="0">
              <a:defRPr/>
            </a:pPr>
            <a:r>
              <a:rPr lang="zh-CN" altLang="en-US" sz="1600" dirty="0">
                <a:solidFill>
                  <a:prstClr val="black">
                    <a:alpha val="90000"/>
                  </a:prstClr>
                </a:solidFill>
                <a:latin typeface="微软雅黑" panose="020B0503020204020204" charset="-122"/>
                <a:ea typeface="微软雅黑" panose="020B0503020204020204" charset="-122"/>
                <a:cs typeface="OPPOSans M" panose="00020600040101010101" pitchFamily="18" charset="-122"/>
              </a:rPr>
              <a:t>单击此处输入你的正文，为了以后演示发布的良好效果，请尽量言简意赅的阐述观点。</a:t>
            </a:r>
            <a:endParaRPr kumimoji="0" lang="zh-CN" altLang="en-US" sz="1600" b="0" i="0" u="none" strike="noStrike" kern="1200" cap="none" spc="0" normalizeH="0" baseline="0" noProof="0" dirty="0">
              <a:ln>
                <a:noFill/>
              </a:ln>
              <a:solidFill>
                <a:prstClr val="black">
                  <a:alpha val="90000"/>
                </a:prstClr>
              </a:solidFill>
              <a:effectLst/>
              <a:uLnTx/>
              <a:uFillTx/>
              <a:latin typeface="微软雅黑" panose="020B0503020204020204" charset="-122"/>
              <a:ea typeface="微软雅黑" panose="020B0503020204020204" charset="-122"/>
              <a:cs typeface="OPPOSans M" panose="00020600040101010101" pitchFamily="18" charset="-122"/>
            </a:endParaRPr>
          </a:p>
        </p:txBody>
      </p:sp>
      <p:grpSp>
        <p:nvGrpSpPr>
          <p:cNvPr id="167" name="知鱼PPT11"/>
          <p:cNvGrpSpPr/>
          <p:nvPr/>
        </p:nvGrpSpPr>
        <p:grpSpPr>
          <a:xfrm>
            <a:off x="5772313" y="1135171"/>
            <a:ext cx="1087337" cy="178563"/>
            <a:chOff x="3315434" y="1128389"/>
            <a:chExt cx="1087337" cy="202316"/>
          </a:xfrm>
        </p:grpSpPr>
        <p:sp>
          <p:nvSpPr>
            <p:cNvPr id="168" name="知鱼PPT11-1"/>
            <p:cNvSpPr/>
            <p:nvPr/>
          </p:nvSpPr>
          <p:spPr>
            <a:xfrm>
              <a:off x="3315434" y="1128389"/>
              <a:ext cx="850584" cy="89747"/>
            </a:xfrm>
            <a:custGeom>
              <a:avLst/>
              <a:gdLst>
                <a:gd name="connsiteX0" fmla="*/ 3279 w 8089474"/>
                <a:gd name="connsiteY0" fmla="*/ 1179008 h 1313202"/>
                <a:gd name="connsiteX1" fmla="*/ 277580 w 8089474"/>
                <a:gd name="connsiteY1" fmla="*/ 81806 h 1313202"/>
                <a:gd name="connsiteX2" fmla="*/ 382356 w 8089474"/>
                <a:gd name="connsiteY2" fmla="*/ 0 h 1313202"/>
                <a:gd name="connsiteX3" fmla="*/ 7981420 w 8089474"/>
                <a:gd name="connsiteY3" fmla="*/ 0 h 1313202"/>
                <a:gd name="connsiteX4" fmla="*/ 8086196 w 8089474"/>
                <a:gd name="connsiteY4" fmla="*/ 134194 h 1313202"/>
                <a:gd name="connsiteX5" fmla="*/ 7811896 w 8089474"/>
                <a:gd name="connsiteY5" fmla="*/ 1231396 h 1313202"/>
                <a:gd name="connsiteX6" fmla="*/ 7707121 w 8089474"/>
                <a:gd name="connsiteY6" fmla="*/ 1313202 h 1313202"/>
                <a:gd name="connsiteX7" fmla="*/ 108055 w 8089474"/>
                <a:gd name="connsiteY7" fmla="*/ 1313202 h 1313202"/>
                <a:gd name="connsiteX8" fmla="*/ 3279 w 8089474"/>
                <a:gd name="connsiteY8" fmla="*/ 1179008 h 13132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089474" h="1313202">
                  <a:moveTo>
                    <a:pt x="3279" y="1179008"/>
                  </a:moveTo>
                  <a:lnTo>
                    <a:pt x="277580" y="81806"/>
                  </a:lnTo>
                  <a:cubicBezTo>
                    <a:pt x="289606" y="33704"/>
                    <a:pt x="332773" y="0"/>
                    <a:pt x="382356" y="0"/>
                  </a:cubicBezTo>
                  <a:lnTo>
                    <a:pt x="7981420" y="0"/>
                  </a:lnTo>
                  <a:cubicBezTo>
                    <a:pt x="8051689" y="0"/>
                    <a:pt x="8103238" y="66023"/>
                    <a:pt x="8086196" y="134194"/>
                  </a:cubicBezTo>
                  <a:lnTo>
                    <a:pt x="7811896" y="1231396"/>
                  </a:lnTo>
                  <a:cubicBezTo>
                    <a:pt x="7799870" y="1279498"/>
                    <a:pt x="7756703" y="1313202"/>
                    <a:pt x="7707121" y="1313202"/>
                  </a:cubicBezTo>
                  <a:lnTo>
                    <a:pt x="108055" y="1313202"/>
                  </a:lnTo>
                  <a:cubicBezTo>
                    <a:pt x="37786" y="1313202"/>
                    <a:pt x="-13763" y="1247178"/>
                    <a:pt x="3279" y="1179008"/>
                  </a:cubicBezTo>
                </a:path>
              </a:pathLst>
            </a:custGeom>
            <a:gradFill flip="none" rotWithShape="1">
              <a:gsLst>
                <a:gs pos="0">
                  <a:schemeClr val="accent1">
                    <a:lumMod val="20000"/>
                    <a:lumOff val="80000"/>
                    <a:alpha val="0"/>
                  </a:schemeClr>
                </a:gs>
                <a:gs pos="100000">
                  <a:schemeClr val="accent1">
                    <a:lumMod val="20000"/>
                    <a:lumOff val="80000"/>
                  </a:schemeClr>
                </a:gs>
              </a:gsLst>
              <a:lin ang="0" scaled="1"/>
              <a:tileRect/>
            </a:gra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微软雅黑" panose="020B0503020204020204" charset="-122"/>
                <a:ea typeface="微软雅黑" panose="020B0503020204020204" charset="-122"/>
                <a:cs typeface="OPPOSans M" panose="00020600040101010101" pitchFamily="18" charset="-122"/>
              </a:endParaRPr>
            </a:p>
          </p:txBody>
        </p:sp>
        <p:sp>
          <p:nvSpPr>
            <p:cNvPr id="169" name="知鱼PPT11-2"/>
            <p:cNvSpPr/>
            <p:nvPr/>
          </p:nvSpPr>
          <p:spPr>
            <a:xfrm>
              <a:off x="3766504" y="1274482"/>
              <a:ext cx="636267" cy="56223"/>
            </a:xfrm>
            <a:custGeom>
              <a:avLst/>
              <a:gdLst>
                <a:gd name="connsiteX0" fmla="*/ 3279 w 8089474"/>
                <a:gd name="connsiteY0" fmla="*/ 1179008 h 1313202"/>
                <a:gd name="connsiteX1" fmla="*/ 277580 w 8089474"/>
                <a:gd name="connsiteY1" fmla="*/ 81806 h 1313202"/>
                <a:gd name="connsiteX2" fmla="*/ 382356 w 8089474"/>
                <a:gd name="connsiteY2" fmla="*/ 0 h 1313202"/>
                <a:gd name="connsiteX3" fmla="*/ 7981420 w 8089474"/>
                <a:gd name="connsiteY3" fmla="*/ 0 h 1313202"/>
                <a:gd name="connsiteX4" fmla="*/ 8086196 w 8089474"/>
                <a:gd name="connsiteY4" fmla="*/ 134194 h 1313202"/>
                <a:gd name="connsiteX5" fmla="*/ 7811896 w 8089474"/>
                <a:gd name="connsiteY5" fmla="*/ 1231396 h 1313202"/>
                <a:gd name="connsiteX6" fmla="*/ 7707121 w 8089474"/>
                <a:gd name="connsiteY6" fmla="*/ 1313202 h 1313202"/>
                <a:gd name="connsiteX7" fmla="*/ 108055 w 8089474"/>
                <a:gd name="connsiteY7" fmla="*/ 1313202 h 1313202"/>
                <a:gd name="connsiteX8" fmla="*/ 3279 w 8089474"/>
                <a:gd name="connsiteY8" fmla="*/ 1179008 h 13132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089474" h="1313202">
                  <a:moveTo>
                    <a:pt x="3279" y="1179008"/>
                  </a:moveTo>
                  <a:lnTo>
                    <a:pt x="277580" y="81806"/>
                  </a:lnTo>
                  <a:cubicBezTo>
                    <a:pt x="289606" y="33704"/>
                    <a:pt x="332773" y="0"/>
                    <a:pt x="382356" y="0"/>
                  </a:cubicBezTo>
                  <a:lnTo>
                    <a:pt x="7981420" y="0"/>
                  </a:lnTo>
                  <a:cubicBezTo>
                    <a:pt x="8051689" y="0"/>
                    <a:pt x="8103238" y="66023"/>
                    <a:pt x="8086196" y="134194"/>
                  </a:cubicBezTo>
                  <a:lnTo>
                    <a:pt x="7811896" y="1231396"/>
                  </a:lnTo>
                  <a:cubicBezTo>
                    <a:pt x="7799870" y="1279498"/>
                    <a:pt x="7756703" y="1313202"/>
                    <a:pt x="7707121" y="1313202"/>
                  </a:cubicBezTo>
                  <a:lnTo>
                    <a:pt x="108055" y="1313202"/>
                  </a:lnTo>
                  <a:cubicBezTo>
                    <a:pt x="37786" y="1313202"/>
                    <a:pt x="-13763" y="1247178"/>
                    <a:pt x="3279" y="1179008"/>
                  </a:cubicBezTo>
                </a:path>
              </a:pathLst>
            </a:custGeom>
            <a:gradFill flip="none" rotWithShape="1">
              <a:gsLst>
                <a:gs pos="0">
                  <a:schemeClr val="accent1">
                    <a:lumMod val="20000"/>
                    <a:lumOff val="80000"/>
                    <a:alpha val="0"/>
                  </a:schemeClr>
                </a:gs>
                <a:gs pos="100000">
                  <a:schemeClr val="accent1">
                    <a:lumMod val="20000"/>
                    <a:lumOff val="80000"/>
                  </a:schemeClr>
                </a:gs>
              </a:gsLst>
              <a:lin ang="0" scaled="1"/>
              <a:tileRect/>
            </a:gra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prstClr val="white"/>
                </a:solidFill>
                <a:effectLst/>
                <a:uLnTx/>
                <a:uFillTx/>
                <a:latin typeface="微软雅黑" panose="020B0503020204020204" charset="-122"/>
                <a:ea typeface="微软雅黑" panose="020B0503020204020204" charset="-122"/>
                <a:cs typeface="OPPOSans M" panose="00020600040101010101" pitchFamily="18" charset="-122"/>
              </a:endParaRPr>
            </a:p>
          </p:txBody>
        </p:sp>
      </p:grpSp>
      <p:sp>
        <p:nvSpPr>
          <p:cNvPr id="180" name="知鱼PPT12"/>
          <p:cNvSpPr/>
          <p:nvPr/>
        </p:nvSpPr>
        <p:spPr>
          <a:xfrm>
            <a:off x="4855736" y="2190691"/>
            <a:ext cx="1105200" cy="270256"/>
          </a:xfrm>
          <a:prstGeom prst="roundRect">
            <a:avLst>
              <a:gd name="adj" fmla="val 11629"/>
            </a:avLst>
          </a:prstGeom>
          <a:gradFill>
            <a:gsLst>
              <a:gs pos="0">
                <a:prstClr val="white"/>
              </a:gs>
              <a:gs pos="100000">
                <a:schemeClr val="accent3">
                  <a:lumMod val="60000"/>
                  <a:lumOff val="40000"/>
                </a:schemeClr>
              </a:gs>
            </a:gsLst>
            <a:lin ang="5400000" scaled="1"/>
          </a:gradFill>
          <a:ln w="6350">
            <a:solidFill>
              <a:schemeClr val="accent1">
                <a:lumMod val="40000"/>
                <a:lumOff val="60000"/>
              </a:schemeClr>
            </a:solidFill>
            <a:prstDash val="solid"/>
          </a:ln>
          <a:effectLst>
            <a:outerShdw blurRad="127000" dist="38100" dir="5400000" algn="t" rotWithShape="0">
              <a:schemeClr val="accent1">
                <a:lumMod val="60000"/>
                <a:lumOff val="40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defRPr/>
            </a:pPr>
            <a:r>
              <a:rPr lang="zh-CN" altLang="en-US" sz="1200" b="1" dirty="0">
                <a:solidFill>
                  <a:srgbClr val="C91520"/>
                </a:solidFill>
                <a:latin typeface="微软雅黑" panose="020B0503020204020204" charset="-122"/>
                <a:ea typeface="微软雅黑" panose="020B0503020204020204" charset="-122"/>
                <a:cs typeface="OPPOSans M" panose="00020600040101010101" pitchFamily="18" charset="-122"/>
              </a:rPr>
              <a:t>关键文字</a:t>
            </a:r>
            <a:endParaRPr lang="zh-CN" altLang="en-US" sz="1200" b="1" dirty="0">
              <a:solidFill>
                <a:srgbClr val="C91520"/>
              </a:solidFill>
              <a:latin typeface="微软雅黑" panose="020B0503020204020204" charset="-122"/>
              <a:ea typeface="微软雅黑" panose="020B0503020204020204" charset="-122"/>
              <a:cs typeface="OPPOSans M" panose="00020600040101010101" pitchFamily="18" charset="-122"/>
            </a:endParaRPr>
          </a:p>
        </p:txBody>
      </p:sp>
      <p:grpSp>
        <p:nvGrpSpPr>
          <p:cNvPr id="3" name="知鱼PPT13"/>
          <p:cNvGrpSpPr/>
          <p:nvPr/>
        </p:nvGrpSpPr>
        <p:grpSpPr>
          <a:xfrm>
            <a:off x="300683" y="929594"/>
            <a:ext cx="5812155" cy="568597"/>
            <a:chOff x="300683" y="935944"/>
            <a:chExt cx="5812155" cy="568597"/>
          </a:xfrm>
        </p:grpSpPr>
        <p:cxnSp>
          <p:nvCxnSpPr>
            <p:cNvPr id="4" name="知鱼PPT13-1"/>
            <p:cNvCxnSpPr/>
            <p:nvPr/>
          </p:nvCxnSpPr>
          <p:spPr>
            <a:xfrm>
              <a:off x="342138" y="1504541"/>
              <a:ext cx="5715761" cy="0"/>
            </a:xfrm>
            <a:prstGeom prst="line">
              <a:avLst/>
            </a:prstGeom>
            <a:ln w="12700">
              <a:gradFill>
                <a:gsLst>
                  <a:gs pos="0">
                    <a:schemeClr val="accent1"/>
                  </a:gs>
                  <a:gs pos="100000">
                    <a:schemeClr val="accent2">
                      <a:alpha val="0"/>
                    </a:schemeClr>
                  </a:gs>
                  <a:gs pos="65000">
                    <a:schemeClr val="accent2"/>
                  </a:gs>
                </a:gsLst>
                <a:lin ang="0" scaled="0"/>
              </a:gradFill>
            </a:ln>
          </p:spPr>
          <p:style>
            <a:lnRef idx="1">
              <a:schemeClr val="accent1"/>
            </a:lnRef>
            <a:fillRef idx="0">
              <a:schemeClr val="accent1"/>
            </a:fillRef>
            <a:effectRef idx="0">
              <a:schemeClr val="accent1"/>
            </a:effectRef>
            <a:fontRef idx="minor">
              <a:schemeClr val="tx1"/>
            </a:fontRef>
          </p:style>
        </p:cxnSp>
        <p:sp>
          <p:nvSpPr>
            <p:cNvPr id="16" name="知鱼PPT13-3"/>
            <p:cNvSpPr/>
            <p:nvPr/>
          </p:nvSpPr>
          <p:spPr>
            <a:xfrm>
              <a:off x="300683" y="935944"/>
              <a:ext cx="5812155" cy="568325"/>
            </a:xfrm>
            <a:prstGeom prst="rect">
              <a:avLst/>
            </a:prstGeom>
          </p:spPr>
          <p:txBody>
            <a:bodyPr wrap="none">
              <a:spAutoFit/>
            </a:bodyPr>
            <a:lstStyle/>
            <a:p>
              <a:pPr lvl="0">
                <a:defRPr/>
              </a:pPr>
              <a:r>
                <a:rPr lang="zh-CN" altLang="en-US" sz="3100" b="1" dirty="0">
                  <a:solidFill>
                    <a:srgbClr val="C91520"/>
                  </a:solidFill>
                  <a:latin typeface="微软雅黑" panose="020B0503020204020204" charset="-122"/>
                  <a:ea typeface="微软雅黑" panose="020B0503020204020204" charset="-122"/>
                  <a:cs typeface="微软雅黑" panose="020B0503020204020204" charset="-122"/>
                  <a:sym typeface="演示流云楷" panose="02000600000000000000" pitchFamily="2" charset="-122"/>
                </a:rPr>
                <a:t>凝心聚力谋发展 砥砺奋进谱新篇</a:t>
              </a:r>
              <a:endParaRPr lang="zh-CN" altLang="en-US" sz="3100" b="1" dirty="0">
                <a:solidFill>
                  <a:srgbClr val="C91520"/>
                </a:solidFill>
                <a:latin typeface="微软雅黑" panose="020B0503020204020204" charset="-122"/>
                <a:ea typeface="微软雅黑" panose="020B0503020204020204" charset="-122"/>
                <a:cs typeface="微软雅黑" panose="020B0503020204020204" charset="-122"/>
                <a:sym typeface="演示流云楷" panose="02000600000000000000" pitchFamily="2" charset="-122"/>
              </a:endParaRPr>
            </a:p>
          </p:txBody>
        </p:sp>
      </p:grpSp>
      <p:grpSp>
        <p:nvGrpSpPr>
          <p:cNvPr id="18" name="知鱼PPT15"/>
          <p:cNvGrpSpPr/>
          <p:nvPr/>
        </p:nvGrpSpPr>
        <p:grpSpPr>
          <a:xfrm>
            <a:off x="379399" y="4974122"/>
            <a:ext cx="4033616" cy="1524162"/>
            <a:chOff x="379399" y="4974122"/>
            <a:chExt cx="4033616" cy="1524162"/>
          </a:xfrm>
        </p:grpSpPr>
        <p:grpSp>
          <p:nvGrpSpPr>
            <p:cNvPr id="19" name="组合 18"/>
            <p:cNvGrpSpPr/>
            <p:nvPr/>
          </p:nvGrpSpPr>
          <p:grpSpPr>
            <a:xfrm>
              <a:off x="379399" y="4974122"/>
              <a:ext cx="1287250" cy="1524162"/>
              <a:chOff x="257478" y="5111396"/>
              <a:chExt cx="1287250" cy="1524162"/>
            </a:xfrm>
          </p:grpSpPr>
          <p:grpSp>
            <p:nvGrpSpPr>
              <p:cNvPr id="80" name="组合 79"/>
              <p:cNvGrpSpPr/>
              <p:nvPr/>
            </p:nvGrpSpPr>
            <p:grpSpPr>
              <a:xfrm>
                <a:off x="454939" y="5111396"/>
                <a:ext cx="892323" cy="892323"/>
                <a:chOff x="454940" y="5111396"/>
                <a:chExt cx="892323" cy="892323"/>
              </a:xfrm>
            </p:grpSpPr>
            <p:sp>
              <p:nvSpPr>
                <p:cNvPr id="93" name="知鱼PPT15-1"/>
                <p:cNvSpPr/>
                <p:nvPr>
                  <p:custDataLst>
                    <p:tags r:id="rId12"/>
                  </p:custDataLst>
                </p:nvPr>
              </p:nvSpPr>
              <p:spPr>
                <a:xfrm>
                  <a:off x="454940" y="5111396"/>
                  <a:ext cx="892323" cy="892323"/>
                </a:xfrm>
                <a:prstGeom prst="roundRect">
                  <a:avLst>
                    <a:gd name="adj" fmla="val 50000"/>
                  </a:avLst>
                </a:prstGeom>
                <a:solidFill>
                  <a:schemeClr val="accent1">
                    <a:lumMod val="20000"/>
                    <a:lumOff val="80000"/>
                    <a:alpha val="70000"/>
                  </a:schemeClr>
                </a:solidFill>
                <a:ln>
                  <a:noFill/>
                </a:ln>
                <a:effectLst/>
              </p:spPr>
              <p:style>
                <a:lnRef idx="2">
                  <a:schemeClr val="accent1">
                    <a:shade val="15000"/>
                  </a:schemeClr>
                </a:lnRef>
                <a:fillRef idx="1">
                  <a:schemeClr val="accent1"/>
                </a:fillRef>
                <a:effectRef idx="0">
                  <a:schemeClr val="accent1"/>
                </a:effectRef>
                <a:fontRef idx="minor">
                  <a:schemeClr val="lt1"/>
                </a:fontRef>
              </p:style>
              <p:txBody>
                <a:bodyPr wrap="square" lIns="70363" tIns="35182" rIns="70363" bIns="35182"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385" b="0" i="0" u="none" strike="noStrike" kern="1200" cap="none" spc="0" normalizeH="0" baseline="0" noProof="0" dirty="0">
                    <a:ln>
                      <a:noFill/>
                    </a:ln>
                    <a:solidFill>
                      <a:prstClr val="white"/>
                    </a:solidFill>
                    <a:effectLst/>
                    <a:uLnTx/>
                    <a:uFillTx/>
                    <a:latin typeface="微软雅黑" panose="020B0503020204020204" charset="-122"/>
                    <a:ea typeface="微软雅黑" panose="020B0503020204020204" charset="-122"/>
                    <a:cs typeface="OPPOSans M" panose="00020600040101010101" pitchFamily="18" charset="-122"/>
                  </a:endParaRPr>
                </a:p>
              </p:txBody>
            </p:sp>
            <p:sp>
              <p:nvSpPr>
                <p:cNvPr id="102" name="知鱼PPT15-2"/>
                <p:cNvSpPr/>
                <p:nvPr>
                  <p:custDataLst>
                    <p:tags r:id="rId13"/>
                  </p:custDataLst>
                </p:nvPr>
              </p:nvSpPr>
              <p:spPr>
                <a:xfrm>
                  <a:off x="509618" y="5166073"/>
                  <a:ext cx="782968" cy="782968"/>
                </a:xfrm>
                <a:prstGeom prst="roundRect">
                  <a:avLst>
                    <a:gd name="adj" fmla="val 50000"/>
                  </a:avLst>
                </a:prstGeom>
                <a:gradFill flip="none" rotWithShape="1">
                  <a:gsLst>
                    <a:gs pos="0">
                      <a:schemeClr val="accent1">
                        <a:lumMod val="90000"/>
                        <a:lumOff val="10000"/>
                      </a:schemeClr>
                    </a:gs>
                    <a:gs pos="100000">
                      <a:schemeClr val="accent2"/>
                    </a:gs>
                  </a:gsLst>
                  <a:lin ang="2700000" scaled="1"/>
                  <a:tileRect/>
                </a:gradFill>
                <a:ln>
                  <a:noFill/>
                </a:ln>
                <a:effectLst/>
              </p:spPr>
              <p:style>
                <a:lnRef idx="2">
                  <a:schemeClr val="accent1">
                    <a:shade val="15000"/>
                  </a:schemeClr>
                </a:lnRef>
                <a:fillRef idx="1">
                  <a:schemeClr val="accent1"/>
                </a:fillRef>
                <a:effectRef idx="0">
                  <a:schemeClr val="accent1"/>
                </a:effectRef>
                <a:fontRef idx="minor">
                  <a:schemeClr val="lt1"/>
                </a:fontRef>
              </p:style>
              <p:txBody>
                <a:bodyPr wrap="square" lIns="70363" tIns="35182" rIns="70363" bIns="35182"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385" b="0" i="0" u="none" strike="noStrike" kern="1200" cap="none" spc="0" normalizeH="0" baseline="0" noProof="0" dirty="0">
                    <a:ln>
                      <a:noFill/>
                    </a:ln>
                    <a:solidFill>
                      <a:prstClr val="white"/>
                    </a:solidFill>
                    <a:effectLst/>
                    <a:uLnTx/>
                    <a:uFillTx/>
                    <a:latin typeface="微软雅黑" panose="020B0503020204020204" charset="-122"/>
                    <a:ea typeface="微软雅黑" panose="020B0503020204020204" charset="-122"/>
                    <a:cs typeface="OPPOSans M" panose="00020600040101010101" pitchFamily="18" charset="-122"/>
                  </a:endParaRPr>
                </a:p>
              </p:txBody>
            </p:sp>
          </p:grpSp>
          <p:grpSp>
            <p:nvGrpSpPr>
              <p:cNvPr id="81" name="组合 80"/>
              <p:cNvGrpSpPr/>
              <p:nvPr/>
            </p:nvGrpSpPr>
            <p:grpSpPr>
              <a:xfrm>
                <a:off x="257478" y="6103260"/>
                <a:ext cx="1287250" cy="532298"/>
                <a:chOff x="1877529" y="6681639"/>
                <a:chExt cx="1287250" cy="532298"/>
              </a:xfrm>
            </p:grpSpPr>
            <p:sp>
              <p:nvSpPr>
                <p:cNvPr id="82" name="知鱼PPT15-3"/>
                <p:cNvSpPr txBox="1"/>
                <p:nvPr/>
              </p:nvSpPr>
              <p:spPr>
                <a:xfrm>
                  <a:off x="1954538" y="6681639"/>
                  <a:ext cx="1127614" cy="375695"/>
                </a:xfrm>
                <a:prstGeom prst="rect">
                  <a:avLst/>
                </a:prstGeom>
                <a:noFill/>
                <a:effectLst/>
              </p:spPr>
              <p:txBody>
                <a:bodyPr wrap="none" lIns="52736" tIns="26368" rIns="52736" bIns="0">
                  <a:spAutoFit/>
                </a:bodyPr>
                <a:lstStyle>
                  <a:defPPr>
                    <a:defRPr lang="zh-CN"/>
                  </a:defPPr>
                  <a:lvl1pPr>
                    <a:lnSpc>
                      <a:spcPct val="120000"/>
                    </a:lnSpc>
                    <a:defRPr sz="1000">
                      <a:solidFill>
                        <a:schemeClr val="tx1">
                          <a:lumMod val="65000"/>
                          <a:lumOff val="35000"/>
                        </a:schemeClr>
                      </a:solidFill>
                    </a:defRPr>
                  </a:lvl1pPr>
                </a:lstStyle>
                <a:p>
                  <a:pPr lvl="0" algn="ctr">
                    <a:lnSpc>
                      <a:spcPct val="100000"/>
                    </a:lnSpc>
                    <a:defRPr/>
                  </a:pPr>
                  <a:r>
                    <a:rPr lang="zh-CN" altLang="en-US" sz="1135" b="1" dirty="0">
                      <a:gradFill>
                        <a:gsLst>
                          <a:gs pos="0">
                            <a:srgbClr val="C91520">
                              <a:lumMod val="90000"/>
                              <a:lumOff val="10000"/>
                            </a:srgbClr>
                          </a:gs>
                          <a:gs pos="100000">
                            <a:srgbClr val="C91520"/>
                          </a:gs>
                        </a:gsLst>
                        <a:lin ang="0" scaled="1"/>
                      </a:gradFill>
                      <a:latin typeface="微软雅黑" panose="020B0503020204020204" charset="-122"/>
                      <a:ea typeface="微软雅黑" panose="020B0503020204020204" charset="-122"/>
                      <a:cs typeface="OPPOSans M" panose="00020600040101010101" pitchFamily="18" charset="-122"/>
                    </a:rPr>
                    <a:t>单击输入正文</a:t>
                  </a:r>
                  <a:endParaRPr lang="en-US" altLang="zh-CN" sz="1135" b="1" dirty="0">
                    <a:gradFill>
                      <a:gsLst>
                        <a:gs pos="0">
                          <a:srgbClr val="C91520">
                            <a:lumMod val="90000"/>
                            <a:lumOff val="10000"/>
                          </a:srgbClr>
                        </a:gs>
                        <a:gs pos="100000">
                          <a:srgbClr val="C91520"/>
                        </a:gs>
                      </a:gsLst>
                      <a:lin ang="0" scaled="1"/>
                    </a:gradFill>
                    <a:latin typeface="微软雅黑" panose="020B0503020204020204" charset="-122"/>
                    <a:ea typeface="微软雅黑" panose="020B0503020204020204" charset="-122"/>
                    <a:cs typeface="OPPOSans M" panose="00020600040101010101" pitchFamily="18" charset="-122"/>
                  </a:endParaRPr>
                </a:p>
                <a:p>
                  <a:pPr lvl="0" algn="ctr">
                    <a:lnSpc>
                      <a:spcPct val="100000"/>
                    </a:lnSpc>
                    <a:defRPr/>
                  </a:pPr>
                  <a:r>
                    <a:rPr lang="zh-CN" altLang="en-US" sz="1135" b="1" dirty="0">
                      <a:gradFill>
                        <a:gsLst>
                          <a:gs pos="0">
                            <a:srgbClr val="C91520">
                              <a:lumMod val="90000"/>
                              <a:lumOff val="10000"/>
                            </a:srgbClr>
                          </a:gs>
                          <a:gs pos="100000">
                            <a:srgbClr val="C91520"/>
                          </a:gs>
                        </a:gsLst>
                        <a:lin ang="0" scaled="1"/>
                      </a:gradFill>
                      <a:latin typeface="微软雅黑" panose="020B0503020204020204" charset="-122"/>
                      <a:ea typeface="微软雅黑" panose="020B0503020204020204" charset="-122"/>
                      <a:cs typeface="OPPOSans M" panose="00020600040101010101" pitchFamily="18" charset="-122"/>
                    </a:rPr>
                    <a:t>文字思想的提炼</a:t>
                  </a:r>
                  <a:endParaRPr kumimoji="0" lang="zh-CN" altLang="en-US" sz="1135" b="1" i="0" u="none" strike="noStrike" kern="1200" cap="none" spc="0" normalizeH="0" baseline="0" noProof="0" dirty="0">
                    <a:ln>
                      <a:noFill/>
                    </a:ln>
                    <a:gradFill>
                      <a:gsLst>
                        <a:gs pos="0">
                          <a:srgbClr val="C91520">
                            <a:lumMod val="90000"/>
                            <a:lumOff val="10000"/>
                          </a:srgbClr>
                        </a:gs>
                        <a:gs pos="100000">
                          <a:srgbClr val="C91520"/>
                        </a:gs>
                      </a:gsLst>
                      <a:lin ang="0" scaled="1"/>
                    </a:gradFill>
                    <a:effectLst/>
                    <a:uLnTx/>
                    <a:uFillTx/>
                    <a:latin typeface="微软雅黑" panose="020B0503020204020204" charset="-122"/>
                    <a:ea typeface="微软雅黑" panose="020B0503020204020204" charset="-122"/>
                    <a:cs typeface="OPPOSans M" panose="00020600040101010101" pitchFamily="18" charset="-122"/>
                  </a:endParaRPr>
                </a:p>
              </p:txBody>
            </p:sp>
            <p:grpSp>
              <p:nvGrpSpPr>
                <p:cNvPr id="88" name="组合 87"/>
                <p:cNvGrpSpPr/>
                <p:nvPr/>
              </p:nvGrpSpPr>
              <p:grpSpPr>
                <a:xfrm>
                  <a:off x="1877529" y="7029795"/>
                  <a:ext cx="1287250" cy="184142"/>
                  <a:chOff x="-4500414" y="788232"/>
                  <a:chExt cx="653355" cy="184142"/>
                </a:xfrm>
              </p:grpSpPr>
              <p:sp>
                <p:nvSpPr>
                  <p:cNvPr id="90" name="知鱼PPT15-4"/>
                  <p:cNvSpPr/>
                  <p:nvPr/>
                </p:nvSpPr>
                <p:spPr>
                  <a:xfrm>
                    <a:off x="-4450583" y="837826"/>
                    <a:ext cx="553692" cy="99183"/>
                  </a:xfrm>
                  <a:prstGeom prst="ellipse">
                    <a:avLst/>
                  </a:prstGeom>
                  <a:gradFill flip="none" rotWithShape="1">
                    <a:gsLst>
                      <a:gs pos="0">
                        <a:schemeClr val="accent1">
                          <a:alpha val="0"/>
                        </a:schemeClr>
                      </a:gs>
                      <a:gs pos="100000">
                        <a:schemeClr val="accent1">
                          <a:alpha val="15000"/>
                        </a:schemeClr>
                      </a:gs>
                    </a:gsLst>
                    <a:path path="circle">
                      <a:fillToRect l="50000" t="50000" r="50000" b="50000"/>
                    </a:path>
                    <a:tileRect/>
                  </a:gradFill>
                  <a:ln w="12859">
                    <a:gradFill flip="none" rotWithShape="1">
                      <a:gsLst>
                        <a:gs pos="0">
                          <a:schemeClr val="accent1">
                            <a:alpha val="0"/>
                          </a:schemeClr>
                        </a:gs>
                        <a:gs pos="100000">
                          <a:schemeClr val="accent1"/>
                        </a:gs>
                      </a:gsLst>
                      <a:lin ang="5400000" scaled="1"/>
                      <a:tileRect/>
                    </a:grad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lIns="52736" tIns="26368" rIns="52736" bIns="26368"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155" b="0" i="0" u="none" strike="noStrike" kern="1200" cap="none" spc="0" normalizeH="0" baseline="0" noProof="0" dirty="0">
                      <a:ln>
                        <a:noFill/>
                      </a:ln>
                      <a:solidFill>
                        <a:prstClr val="white"/>
                      </a:solidFill>
                      <a:effectLst/>
                      <a:uLnTx/>
                      <a:uFillTx/>
                      <a:latin typeface="微软雅黑" panose="020B0503020204020204" charset="-122"/>
                      <a:ea typeface="微软雅黑" panose="020B0503020204020204" charset="-122"/>
                      <a:cs typeface="OPPOSans M" panose="00020600040101010101" pitchFamily="18" charset="-122"/>
                    </a:endParaRPr>
                  </a:p>
                </p:txBody>
              </p:sp>
              <p:sp>
                <p:nvSpPr>
                  <p:cNvPr id="91" name="知鱼PPT15-5"/>
                  <p:cNvSpPr/>
                  <p:nvPr/>
                </p:nvSpPr>
                <p:spPr>
                  <a:xfrm>
                    <a:off x="-4500414" y="817894"/>
                    <a:ext cx="653355" cy="154480"/>
                  </a:xfrm>
                  <a:prstGeom prst="ellipse">
                    <a:avLst/>
                  </a:prstGeom>
                  <a:noFill/>
                  <a:ln w="3662">
                    <a:gradFill flip="none" rotWithShape="1">
                      <a:gsLst>
                        <a:gs pos="0">
                          <a:schemeClr val="accent1">
                            <a:alpha val="0"/>
                          </a:schemeClr>
                        </a:gs>
                        <a:gs pos="100000">
                          <a:schemeClr val="accent1"/>
                        </a:gs>
                      </a:gsLst>
                      <a:lin ang="5400000" scaled="1"/>
                      <a:tileRect/>
                    </a:gradFill>
                    <a:prstDash val="dash"/>
                  </a:ln>
                  <a:effectLst/>
                </p:spPr>
                <p:style>
                  <a:lnRef idx="2">
                    <a:schemeClr val="accent1">
                      <a:shade val="50000"/>
                    </a:schemeClr>
                  </a:lnRef>
                  <a:fillRef idx="1">
                    <a:schemeClr val="accent1"/>
                  </a:fillRef>
                  <a:effectRef idx="0">
                    <a:schemeClr val="accent1"/>
                  </a:effectRef>
                  <a:fontRef idx="minor">
                    <a:schemeClr val="lt1"/>
                  </a:fontRef>
                </p:style>
                <p:txBody>
                  <a:bodyPr lIns="52736" tIns="26368" rIns="52736" bIns="26368"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155" b="0" i="0" u="none" strike="noStrike" kern="1200" cap="none" spc="0" normalizeH="0" baseline="0" noProof="0" dirty="0">
                      <a:ln>
                        <a:noFill/>
                      </a:ln>
                      <a:solidFill>
                        <a:prstClr val="white"/>
                      </a:solidFill>
                      <a:effectLst/>
                      <a:uLnTx/>
                      <a:uFillTx/>
                      <a:latin typeface="微软雅黑" panose="020B0503020204020204" charset="-122"/>
                      <a:ea typeface="微软雅黑" panose="020B0503020204020204" charset="-122"/>
                      <a:cs typeface="OPPOSans M" panose="00020600040101010101" pitchFamily="18" charset="-122"/>
                    </a:endParaRPr>
                  </a:p>
                </p:txBody>
              </p:sp>
              <p:sp>
                <p:nvSpPr>
                  <p:cNvPr id="92" name="知鱼PPT15-6"/>
                  <p:cNvSpPr/>
                  <p:nvPr/>
                </p:nvSpPr>
                <p:spPr>
                  <a:xfrm>
                    <a:off x="-4450582" y="788232"/>
                    <a:ext cx="553692" cy="99183"/>
                  </a:xfrm>
                  <a:prstGeom prst="ellipse">
                    <a:avLst/>
                  </a:prstGeom>
                  <a:gradFill flip="none" rotWithShape="1">
                    <a:gsLst>
                      <a:gs pos="0">
                        <a:schemeClr val="accent1">
                          <a:alpha val="0"/>
                        </a:schemeClr>
                      </a:gs>
                      <a:gs pos="100000">
                        <a:schemeClr val="accent1">
                          <a:alpha val="15000"/>
                        </a:schemeClr>
                      </a:gs>
                    </a:gsLst>
                    <a:path path="circle">
                      <a:fillToRect l="50000" t="50000" r="50000" b="50000"/>
                    </a:path>
                    <a:tileRect/>
                  </a:gradFill>
                  <a:ln w="12859">
                    <a:gradFill flip="none" rotWithShape="1">
                      <a:gsLst>
                        <a:gs pos="0">
                          <a:schemeClr val="accent1">
                            <a:alpha val="0"/>
                          </a:schemeClr>
                        </a:gs>
                        <a:gs pos="100000">
                          <a:schemeClr val="accent1"/>
                        </a:gs>
                      </a:gsLst>
                      <a:lin ang="5400000" scaled="1"/>
                      <a:tileRect/>
                    </a:grad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lIns="52736" tIns="26368" rIns="52736" bIns="26368"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155" b="0" i="0" u="none" strike="noStrike" kern="1200" cap="none" spc="0" normalizeH="0" baseline="0" noProof="0" dirty="0">
                      <a:ln>
                        <a:noFill/>
                      </a:ln>
                      <a:solidFill>
                        <a:prstClr val="white"/>
                      </a:solidFill>
                      <a:effectLst/>
                      <a:uLnTx/>
                      <a:uFillTx/>
                      <a:latin typeface="微软雅黑" panose="020B0503020204020204" charset="-122"/>
                      <a:ea typeface="微软雅黑" panose="020B0503020204020204" charset="-122"/>
                      <a:cs typeface="OPPOSans M" panose="00020600040101010101" pitchFamily="18" charset="-122"/>
                    </a:endParaRPr>
                  </a:p>
                </p:txBody>
              </p:sp>
            </p:grpSp>
          </p:grpSp>
        </p:grpSp>
        <p:grpSp>
          <p:nvGrpSpPr>
            <p:cNvPr id="20" name="组合 19"/>
            <p:cNvGrpSpPr/>
            <p:nvPr/>
          </p:nvGrpSpPr>
          <p:grpSpPr>
            <a:xfrm>
              <a:off x="1752582" y="4974122"/>
              <a:ext cx="1287250" cy="1524162"/>
              <a:chOff x="257478" y="5111396"/>
              <a:chExt cx="1287250" cy="1524162"/>
            </a:xfrm>
          </p:grpSpPr>
          <p:grpSp>
            <p:nvGrpSpPr>
              <p:cNvPr id="42" name="组合 41"/>
              <p:cNvGrpSpPr/>
              <p:nvPr/>
            </p:nvGrpSpPr>
            <p:grpSpPr>
              <a:xfrm>
                <a:off x="454939" y="5111396"/>
                <a:ext cx="892323" cy="892323"/>
                <a:chOff x="454940" y="5111396"/>
                <a:chExt cx="892323" cy="892323"/>
              </a:xfrm>
            </p:grpSpPr>
            <p:sp>
              <p:nvSpPr>
                <p:cNvPr id="51" name="知鱼PPT15-7"/>
                <p:cNvSpPr/>
                <p:nvPr>
                  <p:custDataLst>
                    <p:tags r:id="rId14"/>
                  </p:custDataLst>
                </p:nvPr>
              </p:nvSpPr>
              <p:spPr>
                <a:xfrm>
                  <a:off x="454940" y="5111396"/>
                  <a:ext cx="892323" cy="892323"/>
                </a:xfrm>
                <a:prstGeom prst="roundRect">
                  <a:avLst>
                    <a:gd name="adj" fmla="val 50000"/>
                  </a:avLst>
                </a:prstGeom>
                <a:solidFill>
                  <a:schemeClr val="accent1">
                    <a:lumMod val="20000"/>
                    <a:lumOff val="80000"/>
                    <a:alpha val="70000"/>
                  </a:schemeClr>
                </a:solidFill>
                <a:ln>
                  <a:noFill/>
                </a:ln>
                <a:effectLst/>
              </p:spPr>
              <p:style>
                <a:lnRef idx="2">
                  <a:schemeClr val="accent1">
                    <a:shade val="15000"/>
                  </a:schemeClr>
                </a:lnRef>
                <a:fillRef idx="1">
                  <a:schemeClr val="accent1"/>
                </a:fillRef>
                <a:effectRef idx="0">
                  <a:schemeClr val="accent1"/>
                </a:effectRef>
                <a:fontRef idx="minor">
                  <a:schemeClr val="lt1"/>
                </a:fontRef>
              </p:style>
              <p:txBody>
                <a:bodyPr wrap="square" lIns="70363" tIns="35182" rIns="70363" bIns="35182"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385" b="0" i="0" u="none" strike="noStrike" kern="1200" cap="none" spc="0" normalizeH="0" baseline="0" noProof="0" dirty="0">
                    <a:ln>
                      <a:noFill/>
                    </a:ln>
                    <a:solidFill>
                      <a:prstClr val="white"/>
                    </a:solidFill>
                    <a:effectLst/>
                    <a:uLnTx/>
                    <a:uFillTx/>
                    <a:latin typeface="微软雅黑" panose="020B0503020204020204" charset="-122"/>
                    <a:ea typeface="微软雅黑" panose="020B0503020204020204" charset="-122"/>
                    <a:cs typeface="OPPOSans M" panose="00020600040101010101" pitchFamily="18" charset="-122"/>
                  </a:endParaRPr>
                </a:p>
              </p:txBody>
            </p:sp>
            <p:sp>
              <p:nvSpPr>
                <p:cNvPr id="60" name="知鱼PPT15-8"/>
                <p:cNvSpPr/>
                <p:nvPr>
                  <p:custDataLst>
                    <p:tags r:id="rId15"/>
                  </p:custDataLst>
                </p:nvPr>
              </p:nvSpPr>
              <p:spPr>
                <a:xfrm>
                  <a:off x="509618" y="5166073"/>
                  <a:ext cx="782968" cy="782968"/>
                </a:xfrm>
                <a:prstGeom prst="roundRect">
                  <a:avLst>
                    <a:gd name="adj" fmla="val 50000"/>
                  </a:avLst>
                </a:prstGeom>
                <a:gradFill flip="none" rotWithShape="1">
                  <a:gsLst>
                    <a:gs pos="0">
                      <a:schemeClr val="accent1">
                        <a:lumMod val="90000"/>
                        <a:lumOff val="10000"/>
                      </a:schemeClr>
                    </a:gs>
                    <a:gs pos="100000">
                      <a:schemeClr val="accent2"/>
                    </a:gs>
                  </a:gsLst>
                  <a:lin ang="2700000" scaled="1"/>
                  <a:tileRect/>
                </a:gradFill>
                <a:ln>
                  <a:noFill/>
                </a:ln>
                <a:effectLst/>
              </p:spPr>
              <p:style>
                <a:lnRef idx="2">
                  <a:schemeClr val="accent1">
                    <a:shade val="15000"/>
                  </a:schemeClr>
                </a:lnRef>
                <a:fillRef idx="1">
                  <a:schemeClr val="accent1"/>
                </a:fillRef>
                <a:effectRef idx="0">
                  <a:schemeClr val="accent1"/>
                </a:effectRef>
                <a:fontRef idx="minor">
                  <a:schemeClr val="lt1"/>
                </a:fontRef>
              </p:style>
              <p:txBody>
                <a:bodyPr wrap="square" lIns="70363" tIns="35182" rIns="70363" bIns="35182"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385" b="0" i="0" u="none" strike="noStrike" kern="1200" cap="none" spc="0" normalizeH="0" baseline="0" noProof="0" dirty="0">
                    <a:ln>
                      <a:noFill/>
                    </a:ln>
                    <a:solidFill>
                      <a:prstClr val="white"/>
                    </a:solidFill>
                    <a:effectLst/>
                    <a:uLnTx/>
                    <a:uFillTx/>
                    <a:latin typeface="微软雅黑" panose="020B0503020204020204" charset="-122"/>
                    <a:ea typeface="微软雅黑" panose="020B0503020204020204" charset="-122"/>
                    <a:cs typeface="OPPOSans M" panose="00020600040101010101" pitchFamily="18" charset="-122"/>
                  </a:endParaRPr>
                </a:p>
              </p:txBody>
            </p:sp>
          </p:grpSp>
          <p:grpSp>
            <p:nvGrpSpPr>
              <p:cNvPr id="43" name="组合 42"/>
              <p:cNvGrpSpPr/>
              <p:nvPr/>
            </p:nvGrpSpPr>
            <p:grpSpPr>
              <a:xfrm>
                <a:off x="257478" y="6103260"/>
                <a:ext cx="1287250" cy="532298"/>
                <a:chOff x="1877529" y="6681639"/>
                <a:chExt cx="1287250" cy="532298"/>
              </a:xfrm>
            </p:grpSpPr>
            <p:sp>
              <p:nvSpPr>
                <p:cNvPr id="45" name="知鱼PPT15-9"/>
                <p:cNvSpPr txBox="1"/>
                <p:nvPr/>
              </p:nvSpPr>
              <p:spPr>
                <a:xfrm>
                  <a:off x="1954538" y="6681639"/>
                  <a:ext cx="1127615" cy="375695"/>
                </a:xfrm>
                <a:prstGeom prst="rect">
                  <a:avLst/>
                </a:prstGeom>
                <a:noFill/>
                <a:effectLst/>
              </p:spPr>
              <p:txBody>
                <a:bodyPr wrap="none" lIns="52736" tIns="26368" rIns="52736" bIns="0">
                  <a:spAutoFit/>
                </a:bodyPr>
                <a:lstStyle>
                  <a:defPPr>
                    <a:defRPr lang="zh-CN"/>
                  </a:defPPr>
                  <a:lvl1pPr algn="ctr">
                    <a:lnSpc>
                      <a:spcPct val="100000"/>
                    </a:lnSpc>
                    <a:defRPr sz="1135">
                      <a:gradFill>
                        <a:gsLst>
                          <a:gs pos="0">
                            <a:schemeClr val="accent1">
                              <a:lumMod val="90000"/>
                              <a:lumOff val="10000"/>
                            </a:schemeClr>
                          </a:gs>
                          <a:gs pos="100000">
                            <a:schemeClr val="accent1"/>
                          </a:gs>
                        </a:gsLst>
                        <a:lin ang="0" scaled="1"/>
                      </a:gradFill>
                      <a:latin typeface="+mj-ea"/>
                      <a:ea typeface="+mj-ea"/>
                    </a:defRPr>
                  </a:lvl1pPr>
                </a:lstStyle>
                <a:p>
                  <a:pPr lvl="0">
                    <a:defRPr/>
                  </a:pPr>
                  <a:r>
                    <a:rPr lang="zh-CN" altLang="en-US" b="1" dirty="0">
                      <a:gradFill>
                        <a:gsLst>
                          <a:gs pos="0">
                            <a:srgbClr val="C91520">
                              <a:lumMod val="90000"/>
                              <a:lumOff val="10000"/>
                            </a:srgbClr>
                          </a:gs>
                          <a:gs pos="100000">
                            <a:srgbClr val="C91520"/>
                          </a:gs>
                        </a:gsLst>
                        <a:lin ang="0" scaled="1"/>
                      </a:gradFill>
                      <a:latin typeface="微软雅黑" panose="020B0503020204020204" charset="-122"/>
                      <a:ea typeface="微软雅黑" panose="020B0503020204020204" charset="-122"/>
                      <a:cs typeface="OPPOSans M" panose="00020600040101010101" pitchFamily="18" charset="-122"/>
                    </a:rPr>
                    <a:t>单击输入正文</a:t>
                  </a:r>
                  <a:endParaRPr lang="zh-CN" altLang="en-US" b="1" dirty="0">
                    <a:gradFill>
                      <a:gsLst>
                        <a:gs pos="0">
                          <a:srgbClr val="C91520">
                            <a:lumMod val="90000"/>
                            <a:lumOff val="10000"/>
                          </a:srgbClr>
                        </a:gs>
                        <a:gs pos="100000">
                          <a:srgbClr val="C91520"/>
                        </a:gs>
                      </a:gsLst>
                      <a:lin ang="0" scaled="1"/>
                    </a:gradFill>
                    <a:latin typeface="微软雅黑" panose="020B0503020204020204" charset="-122"/>
                    <a:ea typeface="微软雅黑" panose="020B0503020204020204" charset="-122"/>
                    <a:cs typeface="OPPOSans M" panose="00020600040101010101" pitchFamily="18" charset="-122"/>
                  </a:endParaRPr>
                </a:p>
                <a:p>
                  <a:pPr lvl="0">
                    <a:defRPr/>
                  </a:pPr>
                  <a:r>
                    <a:rPr lang="zh-CN" altLang="en-US" b="1" dirty="0">
                      <a:gradFill>
                        <a:gsLst>
                          <a:gs pos="0">
                            <a:srgbClr val="C91520">
                              <a:lumMod val="90000"/>
                              <a:lumOff val="10000"/>
                            </a:srgbClr>
                          </a:gs>
                          <a:gs pos="100000">
                            <a:srgbClr val="C91520"/>
                          </a:gs>
                        </a:gsLst>
                        <a:lin ang="0" scaled="1"/>
                      </a:gradFill>
                      <a:latin typeface="微软雅黑" panose="020B0503020204020204" charset="-122"/>
                      <a:ea typeface="微软雅黑" panose="020B0503020204020204" charset="-122"/>
                      <a:cs typeface="OPPOSans M" panose="00020600040101010101" pitchFamily="18" charset="-122"/>
                    </a:rPr>
                    <a:t>文字思想的提炼</a:t>
                  </a:r>
                  <a:endParaRPr lang="zh-CN" altLang="en-US" b="1" dirty="0">
                    <a:gradFill>
                      <a:gsLst>
                        <a:gs pos="0">
                          <a:srgbClr val="C91520">
                            <a:lumMod val="90000"/>
                            <a:lumOff val="10000"/>
                          </a:srgbClr>
                        </a:gs>
                        <a:gs pos="100000">
                          <a:srgbClr val="C91520"/>
                        </a:gs>
                      </a:gsLst>
                      <a:lin ang="0" scaled="1"/>
                    </a:gradFill>
                    <a:latin typeface="微软雅黑" panose="020B0503020204020204" charset="-122"/>
                    <a:ea typeface="微软雅黑" panose="020B0503020204020204" charset="-122"/>
                    <a:cs typeface="OPPOSans M" panose="00020600040101010101" pitchFamily="18" charset="-122"/>
                  </a:endParaRPr>
                </a:p>
              </p:txBody>
            </p:sp>
            <p:grpSp>
              <p:nvGrpSpPr>
                <p:cNvPr id="47" name="组合 46"/>
                <p:cNvGrpSpPr/>
                <p:nvPr/>
              </p:nvGrpSpPr>
              <p:grpSpPr>
                <a:xfrm>
                  <a:off x="1877529" y="7029795"/>
                  <a:ext cx="1287250" cy="184142"/>
                  <a:chOff x="-4500414" y="788232"/>
                  <a:chExt cx="653355" cy="184142"/>
                </a:xfrm>
              </p:grpSpPr>
              <p:sp>
                <p:nvSpPr>
                  <p:cNvPr id="48" name="知鱼PPT15-10"/>
                  <p:cNvSpPr/>
                  <p:nvPr/>
                </p:nvSpPr>
                <p:spPr>
                  <a:xfrm>
                    <a:off x="-4450583" y="837826"/>
                    <a:ext cx="553692" cy="99183"/>
                  </a:xfrm>
                  <a:prstGeom prst="ellipse">
                    <a:avLst/>
                  </a:prstGeom>
                  <a:gradFill flip="none" rotWithShape="1">
                    <a:gsLst>
                      <a:gs pos="0">
                        <a:schemeClr val="accent1">
                          <a:alpha val="0"/>
                        </a:schemeClr>
                      </a:gs>
                      <a:gs pos="100000">
                        <a:schemeClr val="accent1">
                          <a:alpha val="15000"/>
                        </a:schemeClr>
                      </a:gs>
                    </a:gsLst>
                    <a:path path="circle">
                      <a:fillToRect l="50000" t="50000" r="50000" b="50000"/>
                    </a:path>
                    <a:tileRect/>
                  </a:gradFill>
                  <a:ln w="12859">
                    <a:gradFill flip="none" rotWithShape="1">
                      <a:gsLst>
                        <a:gs pos="0">
                          <a:schemeClr val="accent1">
                            <a:alpha val="0"/>
                          </a:schemeClr>
                        </a:gs>
                        <a:gs pos="100000">
                          <a:schemeClr val="accent1"/>
                        </a:gs>
                      </a:gsLst>
                      <a:lin ang="5400000" scaled="1"/>
                      <a:tileRect/>
                    </a:grad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lIns="52736" tIns="26368" rIns="52736" bIns="26368"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155" b="0" i="0" u="none" strike="noStrike" kern="1200" cap="none" spc="0" normalizeH="0" baseline="0" noProof="0" dirty="0">
                      <a:ln>
                        <a:noFill/>
                      </a:ln>
                      <a:solidFill>
                        <a:prstClr val="white"/>
                      </a:solidFill>
                      <a:effectLst/>
                      <a:uLnTx/>
                      <a:uFillTx/>
                      <a:latin typeface="微软雅黑" panose="020B0503020204020204" charset="-122"/>
                      <a:ea typeface="微软雅黑" panose="020B0503020204020204" charset="-122"/>
                      <a:cs typeface="OPPOSans M" panose="00020600040101010101" pitchFamily="18" charset="-122"/>
                    </a:endParaRPr>
                  </a:p>
                </p:txBody>
              </p:sp>
              <p:sp>
                <p:nvSpPr>
                  <p:cNvPr id="49" name="知鱼PPT15-11"/>
                  <p:cNvSpPr/>
                  <p:nvPr/>
                </p:nvSpPr>
                <p:spPr>
                  <a:xfrm>
                    <a:off x="-4500414" y="817894"/>
                    <a:ext cx="653355" cy="154480"/>
                  </a:xfrm>
                  <a:prstGeom prst="ellipse">
                    <a:avLst/>
                  </a:prstGeom>
                  <a:noFill/>
                  <a:ln w="3662">
                    <a:gradFill flip="none" rotWithShape="1">
                      <a:gsLst>
                        <a:gs pos="0">
                          <a:schemeClr val="accent1">
                            <a:alpha val="0"/>
                          </a:schemeClr>
                        </a:gs>
                        <a:gs pos="100000">
                          <a:schemeClr val="accent1"/>
                        </a:gs>
                      </a:gsLst>
                      <a:lin ang="5400000" scaled="1"/>
                      <a:tileRect/>
                    </a:gradFill>
                    <a:prstDash val="dash"/>
                  </a:ln>
                  <a:effectLst/>
                </p:spPr>
                <p:style>
                  <a:lnRef idx="2">
                    <a:schemeClr val="accent1">
                      <a:shade val="50000"/>
                    </a:schemeClr>
                  </a:lnRef>
                  <a:fillRef idx="1">
                    <a:schemeClr val="accent1"/>
                  </a:fillRef>
                  <a:effectRef idx="0">
                    <a:schemeClr val="accent1"/>
                  </a:effectRef>
                  <a:fontRef idx="minor">
                    <a:schemeClr val="lt1"/>
                  </a:fontRef>
                </p:style>
                <p:txBody>
                  <a:bodyPr lIns="52736" tIns="26368" rIns="52736" bIns="26368"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155" b="0" i="0" u="none" strike="noStrike" kern="1200" cap="none" spc="0" normalizeH="0" baseline="0" noProof="0" dirty="0">
                      <a:ln>
                        <a:noFill/>
                      </a:ln>
                      <a:solidFill>
                        <a:prstClr val="white"/>
                      </a:solidFill>
                      <a:effectLst/>
                      <a:uLnTx/>
                      <a:uFillTx/>
                      <a:latin typeface="微软雅黑" panose="020B0503020204020204" charset="-122"/>
                      <a:ea typeface="微软雅黑" panose="020B0503020204020204" charset="-122"/>
                      <a:cs typeface="OPPOSans M" panose="00020600040101010101" pitchFamily="18" charset="-122"/>
                    </a:endParaRPr>
                  </a:p>
                </p:txBody>
              </p:sp>
              <p:sp>
                <p:nvSpPr>
                  <p:cNvPr id="50" name="知鱼PPT15-12"/>
                  <p:cNvSpPr/>
                  <p:nvPr/>
                </p:nvSpPr>
                <p:spPr>
                  <a:xfrm>
                    <a:off x="-4450582" y="788232"/>
                    <a:ext cx="553692" cy="99183"/>
                  </a:xfrm>
                  <a:prstGeom prst="ellipse">
                    <a:avLst/>
                  </a:prstGeom>
                  <a:gradFill flip="none" rotWithShape="1">
                    <a:gsLst>
                      <a:gs pos="0">
                        <a:schemeClr val="accent1">
                          <a:alpha val="0"/>
                        </a:schemeClr>
                      </a:gs>
                      <a:gs pos="100000">
                        <a:schemeClr val="accent1">
                          <a:alpha val="15000"/>
                        </a:schemeClr>
                      </a:gs>
                    </a:gsLst>
                    <a:path path="circle">
                      <a:fillToRect l="50000" t="50000" r="50000" b="50000"/>
                    </a:path>
                    <a:tileRect/>
                  </a:gradFill>
                  <a:ln w="12859">
                    <a:gradFill flip="none" rotWithShape="1">
                      <a:gsLst>
                        <a:gs pos="0">
                          <a:schemeClr val="accent1">
                            <a:alpha val="0"/>
                          </a:schemeClr>
                        </a:gs>
                        <a:gs pos="100000">
                          <a:schemeClr val="accent1"/>
                        </a:gs>
                      </a:gsLst>
                      <a:lin ang="5400000" scaled="1"/>
                      <a:tileRect/>
                    </a:grad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lIns="52736" tIns="26368" rIns="52736" bIns="26368"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155" b="0" i="0" u="none" strike="noStrike" kern="1200" cap="none" spc="0" normalizeH="0" baseline="0" noProof="0" dirty="0">
                      <a:ln>
                        <a:noFill/>
                      </a:ln>
                      <a:solidFill>
                        <a:prstClr val="white"/>
                      </a:solidFill>
                      <a:effectLst/>
                      <a:uLnTx/>
                      <a:uFillTx/>
                      <a:latin typeface="微软雅黑" panose="020B0503020204020204" charset="-122"/>
                      <a:ea typeface="微软雅黑" panose="020B0503020204020204" charset="-122"/>
                      <a:cs typeface="OPPOSans M" panose="00020600040101010101" pitchFamily="18" charset="-122"/>
                    </a:endParaRPr>
                  </a:p>
                </p:txBody>
              </p:sp>
            </p:grpSp>
          </p:grpSp>
        </p:grpSp>
        <p:grpSp>
          <p:nvGrpSpPr>
            <p:cNvPr id="21" name="组合 20"/>
            <p:cNvGrpSpPr/>
            <p:nvPr/>
          </p:nvGrpSpPr>
          <p:grpSpPr>
            <a:xfrm>
              <a:off x="3125765" y="4974122"/>
              <a:ext cx="1287250" cy="1524162"/>
              <a:chOff x="257478" y="5111396"/>
              <a:chExt cx="1287250" cy="1524162"/>
            </a:xfrm>
          </p:grpSpPr>
          <p:grpSp>
            <p:nvGrpSpPr>
              <p:cNvPr id="25" name="组合 24"/>
              <p:cNvGrpSpPr/>
              <p:nvPr/>
            </p:nvGrpSpPr>
            <p:grpSpPr>
              <a:xfrm>
                <a:off x="454939" y="5111396"/>
                <a:ext cx="892323" cy="892323"/>
                <a:chOff x="454940" y="5111396"/>
                <a:chExt cx="892323" cy="892323"/>
              </a:xfrm>
            </p:grpSpPr>
            <p:sp>
              <p:nvSpPr>
                <p:cNvPr id="32" name="知鱼PPT15-13"/>
                <p:cNvSpPr/>
                <p:nvPr>
                  <p:custDataLst>
                    <p:tags r:id="rId16"/>
                  </p:custDataLst>
                </p:nvPr>
              </p:nvSpPr>
              <p:spPr>
                <a:xfrm>
                  <a:off x="454940" y="5111396"/>
                  <a:ext cx="892323" cy="892323"/>
                </a:xfrm>
                <a:prstGeom prst="roundRect">
                  <a:avLst>
                    <a:gd name="adj" fmla="val 50000"/>
                  </a:avLst>
                </a:prstGeom>
                <a:solidFill>
                  <a:schemeClr val="accent1">
                    <a:lumMod val="20000"/>
                    <a:lumOff val="80000"/>
                    <a:alpha val="70000"/>
                  </a:schemeClr>
                </a:solidFill>
                <a:ln>
                  <a:noFill/>
                </a:ln>
                <a:effectLst/>
              </p:spPr>
              <p:style>
                <a:lnRef idx="2">
                  <a:schemeClr val="accent1">
                    <a:shade val="15000"/>
                  </a:schemeClr>
                </a:lnRef>
                <a:fillRef idx="1">
                  <a:schemeClr val="accent1"/>
                </a:fillRef>
                <a:effectRef idx="0">
                  <a:schemeClr val="accent1"/>
                </a:effectRef>
                <a:fontRef idx="minor">
                  <a:schemeClr val="lt1"/>
                </a:fontRef>
              </p:style>
              <p:txBody>
                <a:bodyPr wrap="square" lIns="70363" tIns="35182" rIns="70363" bIns="35182"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385" b="0" i="0" u="none" strike="noStrike" kern="1200" cap="none" spc="0" normalizeH="0" baseline="0" noProof="0" dirty="0">
                    <a:ln>
                      <a:noFill/>
                    </a:ln>
                    <a:solidFill>
                      <a:prstClr val="white"/>
                    </a:solidFill>
                    <a:effectLst/>
                    <a:uLnTx/>
                    <a:uFillTx/>
                    <a:latin typeface="微软雅黑" panose="020B0503020204020204" charset="-122"/>
                    <a:ea typeface="微软雅黑" panose="020B0503020204020204" charset="-122"/>
                    <a:cs typeface="OPPOSans M" panose="00020600040101010101" pitchFamily="18" charset="-122"/>
                  </a:endParaRPr>
                </a:p>
              </p:txBody>
            </p:sp>
            <p:sp>
              <p:nvSpPr>
                <p:cNvPr id="34" name="知鱼PPT15-14"/>
                <p:cNvSpPr/>
                <p:nvPr>
                  <p:custDataLst>
                    <p:tags r:id="rId17"/>
                  </p:custDataLst>
                </p:nvPr>
              </p:nvSpPr>
              <p:spPr>
                <a:xfrm>
                  <a:off x="509618" y="5166073"/>
                  <a:ext cx="782968" cy="782968"/>
                </a:xfrm>
                <a:prstGeom prst="roundRect">
                  <a:avLst>
                    <a:gd name="adj" fmla="val 50000"/>
                  </a:avLst>
                </a:prstGeom>
                <a:gradFill flip="none" rotWithShape="1">
                  <a:gsLst>
                    <a:gs pos="0">
                      <a:schemeClr val="accent1">
                        <a:lumMod val="90000"/>
                        <a:lumOff val="10000"/>
                      </a:schemeClr>
                    </a:gs>
                    <a:gs pos="100000">
                      <a:schemeClr val="accent2"/>
                    </a:gs>
                  </a:gsLst>
                  <a:lin ang="2700000" scaled="1"/>
                  <a:tileRect/>
                </a:gradFill>
                <a:ln>
                  <a:noFill/>
                </a:ln>
                <a:effectLst/>
              </p:spPr>
              <p:style>
                <a:lnRef idx="2">
                  <a:schemeClr val="accent1">
                    <a:shade val="15000"/>
                  </a:schemeClr>
                </a:lnRef>
                <a:fillRef idx="1">
                  <a:schemeClr val="accent1"/>
                </a:fillRef>
                <a:effectRef idx="0">
                  <a:schemeClr val="accent1"/>
                </a:effectRef>
                <a:fontRef idx="minor">
                  <a:schemeClr val="lt1"/>
                </a:fontRef>
              </p:style>
              <p:txBody>
                <a:bodyPr wrap="square" lIns="70363" tIns="35182" rIns="70363" bIns="35182"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385" b="0" i="0" u="none" strike="noStrike" kern="1200" cap="none" spc="0" normalizeH="0" baseline="0" noProof="0" dirty="0">
                    <a:ln>
                      <a:noFill/>
                    </a:ln>
                    <a:solidFill>
                      <a:prstClr val="white"/>
                    </a:solidFill>
                    <a:effectLst/>
                    <a:uLnTx/>
                    <a:uFillTx/>
                    <a:latin typeface="微软雅黑" panose="020B0503020204020204" charset="-122"/>
                    <a:ea typeface="微软雅黑" panose="020B0503020204020204" charset="-122"/>
                    <a:cs typeface="OPPOSans M" panose="00020600040101010101" pitchFamily="18" charset="-122"/>
                  </a:endParaRPr>
                </a:p>
              </p:txBody>
            </p:sp>
          </p:grpSp>
          <p:grpSp>
            <p:nvGrpSpPr>
              <p:cNvPr id="26" name="组合 25"/>
              <p:cNvGrpSpPr/>
              <p:nvPr/>
            </p:nvGrpSpPr>
            <p:grpSpPr>
              <a:xfrm>
                <a:off x="257478" y="6103260"/>
                <a:ext cx="1287250" cy="532298"/>
                <a:chOff x="1877529" y="6681639"/>
                <a:chExt cx="1287250" cy="532298"/>
              </a:xfrm>
            </p:grpSpPr>
            <p:sp>
              <p:nvSpPr>
                <p:cNvPr id="27" name="知鱼PPT15-15"/>
                <p:cNvSpPr txBox="1"/>
                <p:nvPr/>
              </p:nvSpPr>
              <p:spPr>
                <a:xfrm>
                  <a:off x="1954538" y="6681639"/>
                  <a:ext cx="1127615" cy="375695"/>
                </a:xfrm>
                <a:prstGeom prst="rect">
                  <a:avLst/>
                </a:prstGeom>
                <a:noFill/>
                <a:effectLst/>
              </p:spPr>
              <p:txBody>
                <a:bodyPr wrap="none" lIns="52736" tIns="26368" rIns="52736" bIns="0">
                  <a:spAutoFit/>
                </a:bodyPr>
                <a:lstStyle>
                  <a:defPPr>
                    <a:defRPr lang="zh-CN"/>
                  </a:defPPr>
                  <a:lvl1pPr algn="ctr">
                    <a:lnSpc>
                      <a:spcPct val="100000"/>
                    </a:lnSpc>
                    <a:defRPr sz="1135">
                      <a:gradFill>
                        <a:gsLst>
                          <a:gs pos="0">
                            <a:schemeClr val="accent1">
                              <a:lumMod val="90000"/>
                              <a:lumOff val="10000"/>
                            </a:schemeClr>
                          </a:gs>
                          <a:gs pos="100000">
                            <a:schemeClr val="accent1"/>
                          </a:gs>
                        </a:gsLst>
                        <a:lin ang="0" scaled="1"/>
                      </a:gradFill>
                      <a:latin typeface="+mj-ea"/>
                      <a:ea typeface="+mj-ea"/>
                    </a:defRPr>
                  </a:lvl1pPr>
                </a:lstStyle>
                <a:p>
                  <a:pPr lvl="0">
                    <a:defRPr/>
                  </a:pPr>
                  <a:r>
                    <a:rPr lang="zh-CN" altLang="en-US" b="1" dirty="0">
                      <a:gradFill>
                        <a:gsLst>
                          <a:gs pos="0">
                            <a:srgbClr val="C91520">
                              <a:lumMod val="90000"/>
                              <a:lumOff val="10000"/>
                            </a:srgbClr>
                          </a:gs>
                          <a:gs pos="100000">
                            <a:srgbClr val="C91520"/>
                          </a:gs>
                        </a:gsLst>
                        <a:lin ang="0" scaled="1"/>
                      </a:gradFill>
                      <a:latin typeface="微软雅黑" panose="020B0503020204020204" charset="-122"/>
                      <a:ea typeface="微软雅黑" panose="020B0503020204020204" charset="-122"/>
                      <a:cs typeface="OPPOSans M" panose="00020600040101010101" pitchFamily="18" charset="-122"/>
                    </a:rPr>
                    <a:t>单击输入正文</a:t>
                  </a:r>
                  <a:endParaRPr lang="zh-CN" altLang="en-US" b="1" dirty="0">
                    <a:gradFill>
                      <a:gsLst>
                        <a:gs pos="0">
                          <a:srgbClr val="C91520">
                            <a:lumMod val="90000"/>
                            <a:lumOff val="10000"/>
                          </a:srgbClr>
                        </a:gs>
                        <a:gs pos="100000">
                          <a:srgbClr val="C91520"/>
                        </a:gs>
                      </a:gsLst>
                      <a:lin ang="0" scaled="1"/>
                    </a:gradFill>
                    <a:latin typeface="微软雅黑" panose="020B0503020204020204" charset="-122"/>
                    <a:ea typeface="微软雅黑" panose="020B0503020204020204" charset="-122"/>
                    <a:cs typeface="OPPOSans M" panose="00020600040101010101" pitchFamily="18" charset="-122"/>
                  </a:endParaRPr>
                </a:p>
                <a:p>
                  <a:pPr lvl="0">
                    <a:defRPr/>
                  </a:pPr>
                  <a:r>
                    <a:rPr lang="zh-CN" altLang="en-US" b="1" dirty="0">
                      <a:gradFill>
                        <a:gsLst>
                          <a:gs pos="0">
                            <a:srgbClr val="C91520">
                              <a:lumMod val="90000"/>
                              <a:lumOff val="10000"/>
                            </a:srgbClr>
                          </a:gs>
                          <a:gs pos="100000">
                            <a:srgbClr val="C91520"/>
                          </a:gs>
                        </a:gsLst>
                        <a:lin ang="0" scaled="1"/>
                      </a:gradFill>
                      <a:latin typeface="微软雅黑" panose="020B0503020204020204" charset="-122"/>
                      <a:ea typeface="微软雅黑" panose="020B0503020204020204" charset="-122"/>
                      <a:cs typeface="OPPOSans M" panose="00020600040101010101" pitchFamily="18" charset="-122"/>
                    </a:rPr>
                    <a:t>文字思想的提炼</a:t>
                  </a:r>
                  <a:endParaRPr lang="zh-CN" altLang="en-US" b="1" dirty="0">
                    <a:gradFill>
                      <a:gsLst>
                        <a:gs pos="0">
                          <a:srgbClr val="C91520">
                            <a:lumMod val="90000"/>
                            <a:lumOff val="10000"/>
                          </a:srgbClr>
                        </a:gs>
                        <a:gs pos="100000">
                          <a:srgbClr val="C91520"/>
                        </a:gs>
                      </a:gsLst>
                      <a:lin ang="0" scaled="1"/>
                    </a:gradFill>
                    <a:latin typeface="微软雅黑" panose="020B0503020204020204" charset="-122"/>
                    <a:ea typeface="微软雅黑" panose="020B0503020204020204" charset="-122"/>
                    <a:cs typeface="OPPOSans M" panose="00020600040101010101" pitchFamily="18" charset="-122"/>
                  </a:endParaRPr>
                </a:p>
              </p:txBody>
            </p:sp>
            <p:grpSp>
              <p:nvGrpSpPr>
                <p:cNvPr id="28" name="组合 27"/>
                <p:cNvGrpSpPr/>
                <p:nvPr/>
              </p:nvGrpSpPr>
              <p:grpSpPr>
                <a:xfrm>
                  <a:off x="1877529" y="7029795"/>
                  <a:ext cx="1287250" cy="184142"/>
                  <a:chOff x="-4500414" y="788232"/>
                  <a:chExt cx="653355" cy="184142"/>
                </a:xfrm>
              </p:grpSpPr>
              <p:sp>
                <p:nvSpPr>
                  <p:cNvPr id="29" name="知鱼PPT15-16"/>
                  <p:cNvSpPr/>
                  <p:nvPr/>
                </p:nvSpPr>
                <p:spPr>
                  <a:xfrm>
                    <a:off x="-4450583" y="837826"/>
                    <a:ext cx="553692" cy="99183"/>
                  </a:xfrm>
                  <a:prstGeom prst="ellipse">
                    <a:avLst/>
                  </a:prstGeom>
                  <a:gradFill flip="none" rotWithShape="1">
                    <a:gsLst>
                      <a:gs pos="0">
                        <a:schemeClr val="accent1">
                          <a:alpha val="0"/>
                        </a:schemeClr>
                      </a:gs>
                      <a:gs pos="100000">
                        <a:schemeClr val="accent1">
                          <a:alpha val="15000"/>
                        </a:schemeClr>
                      </a:gs>
                    </a:gsLst>
                    <a:path path="circle">
                      <a:fillToRect l="50000" t="50000" r="50000" b="50000"/>
                    </a:path>
                    <a:tileRect/>
                  </a:gradFill>
                  <a:ln w="12859">
                    <a:gradFill flip="none" rotWithShape="1">
                      <a:gsLst>
                        <a:gs pos="0">
                          <a:schemeClr val="accent1">
                            <a:alpha val="0"/>
                          </a:schemeClr>
                        </a:gs>
                        <a:gs pos="100000">
                          <a:schemeClr val="accent1"/>
                        </a:gs>
                      </a:gsLst>
                      <a:lin ang="5400000" scaled="1"/>
                      <a:tileRect/>
                    </a:grad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lIns="52736" tIns="26368" rIns="52736" bIns="26368"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155" b="0" i="0" u="none" strike="noStrike" kern="1200" cap="none" spc="0" normalizeH="0" baseline="0" noProof="0" dirty="0">
                      <a:ln>
                        <a:noFill/>
                      </a:ln>
                      <a:solidFill>
                        <a:prstClr val="white"/>
                      </a:solidFill>
                      <a:effectLst/>
                      <a:uLnTx/>
                      <a:uFillTx/>
                      <a:latin typeface="微软雅黑" panose="020B0503020204020204" charset="-122"/>
                      <a:ea typeface="微软雅黑" panose="020B0503020204020204" charset="-122"/>
                      <a:cs typeface="OPPOSans M" panose="00020600040101010101" pitchFamily="18" charset="-122"/>
                    </a:endParaRPr>
                  </a:p>
                </p:txBody>
              </p:sp>
              <p:sp>
                <p:nvSpPr>
                  <p:cNvPr id="30" name="知鱼PPT15-17"/>
                  <p:cNvSpPr/>
                  <p:nvPr/>
                </p:nvSpPr>
                <p:spPr>
                  <a:xfrm>
                    <a:off x="-4500414" y="817894"/>
                    <a:ext cx="653355" cy="154480"/>
                  </a:xfrm>
                  <a:prstGeom prst="ellipse">
                    <a:avLst/>
                  </a:prstGeom>
                  <a:noFill/>
                  <a:ln w="3662">
                    <a:gradFill flip="none" rotWithShape="1">
                      <a:gsLst>
                        <a:gs pos="0">
                          <a:schemeClr val="accent1">
                            <a:alpha val="0"/>
                          </a:schemeClr>
                        </a:gs>
                        <a:gs pos="100000">
                          <a:schemeClr val="accent1"/>
                        </a:gs>
                      </a:gsLst>
                      <a:lin ang="5400000" scaled="1"/>
                      <a:tileRect/>
                    </a:gradFill>
                    <a:prstDash val="dash"/>
                  </a:ln>
                  <a:effectLst/>
                </p:spPr>
                <p:style>
                  <a:lnRef idx="2">
                    <a:schemeClr val="accent1">
                      <a:shade val="50000"/>
                    </a:schemeClr>
                  </a:lnRef>
                  <a:fillRef idx="1">
                    <a:schemeClr val="accent1"/>
                  </a:fillRef>
                  <a:effectRef idx="0">
                    <a:schemeClr val="accent1"/>
                  </a:effectRef>
                  <a:fontRef idx="minor">
                    <a:schemeClr val="lt1"/>
                  </a:fontRef>
                </p:style>
                <p:txBody>
                  <a:bodyPr lIns="52736" tIns="26368" rIns="52736" bIns="26368"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155" b="0" i="0" u="none" strike="noStrike" kern="1200" cap="none" spc="0" normalizeH="0" baseline="0" noProof="0" dirty="0">
                      <a:ln>
                        <a:noFill/>
                      </a:ln>
                      <a:solidFill>
                        <a:prstClr val="white"/>
                      </a:solidFill>
                      <a:effectLst/>
                      <a:uLnTx/>
                      <a:uFillTx/>
                      <a:latin typeface="微软雅黑" panose="020B0503020204020204" charset="-122"/>
                      <a:ea typeface="微软雅黑" panose="020B0503020204020204" charset="-122"/>
                      <a:cs typeface="OPPOSans M" panose="00020600040101010101" pitchFamily="18" charset="-122"/>
                    </a:endParaRPr>
                  </a:p>
                </p:txBody>
              </p:sp>
              <p:sp>
                <p:nvSpPr>
                  <p:cNvPr id="31" name="知鱼PPT15-18"/>
                  <p:cNvSpPr/>
                  <p:nvPr/>
                </p:nvSpPr>
                <p:spPr>
                  <a:xfrm>
                    <a:off x="-4450582" y="788232"/>
                    <a:ext cx="553692" cy="99183"/>
                  </a:xfrm>
                  <a:prstGeom prst="ellipse">
                    <a:avLst/>
                  </a:prstGeom>
                  <a:gradFill flip="none" rotWithShape="1">
                    <a:gsLst>
                      <a:gs pos="0">
                        <a:schemeClr val="accent1">
                          <a:alpha val="0"/>
                        </a:schemeClr>
                      </a:gs>
                      <a:gs pos="100000">
                        <a:schemeClr val="accent1">
                          <a:alpha val="15000"/>
                        </a:schemeClr>
                      </a:gs>
                    </a:gsLst>
                    <a:path path="circle">
                      <a:fillToRect l="50000" t="50000" r="50000" b="50000"/>
                    </a:path>
                    <a:tileRect/>
                  </a:gradFill>
                  <a:ln w="12859">
                    <a:gradFill flip="none" rotWithShape="1">
                      <a:gsLst>
                        <a:gs pos="0">
                          <a:schemeClr val="accent1">
                            <a:alpha val="0"/>
                          </a:schemeClr>
                        </a:gs>
                        <a:gs pos="100000">
                          <a:schemeClr val="accent1"/>
                        </a:gs>
                      </a:gsLst>
                      <a:lin ang="5400000" scaled="1"/>
                      <a:tileRect/>
                    </a:grad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lIns="52736" tIns="26368" rIns="52736" bIns="26368"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155" b="0" i="0" u="none" strike="noStrike" kern="1200" cap="none" spc="0" normalizeH="0" baseline="0" noProof="0" dirty="0">
                      <a:ln>
                        <a:noFill/>
                      </a:ln>
                      <a:solidFill>
                        <a:prstClr val="white"/>
                      </a:solidFill>
                      <a:effectLst/>
                      <a:uLnTx/>
                      <a:uFillTx/>
                      <a:latin typeface="微软雅黑" panose="020B0503020204020204" charset="-122"/>
                      <a:ea typeface="微软雅黑" panose="020B0503020204020204" charset="-122"/>
                      <a:cs typeface="OPPOSans M" panose="00020600040101010101" pitchFamily="18" charset="-122"/>
                    </a:endParaRPr>
                  </a:p>
                </p:txBody>
              </p:sp>
            </p:grpSp>
          </p:grpSp>
        </p:grpSp>
        <p:sp>
          <p:nvSpPr>
            <p:cNvPr id="23" name="知鱼PPT15-19"/>
            <p:cNvSpPr/>
            <p:nvPr/>
          </p:nvSpPr>
          <p:spPr>
            <a:xfrm>
              <a:off x="1604049" y="5296764"/>
              <a:ext cx="233850" cy="247038"/>
            </a:xfrm>
            <a:prstGeom prst="rightArrow">
              <a:avLst>
                <a:gd name="adj1" fmla="val 43666"/>
                <a:gd name="adj2" fmla="val 46833"/>
              </a:avLst>
            </a:prstGeom>
            <a:gradFill flip="none" rotWithShape="1">
              <a:gsLst>
                <a:gs pos="0">
                  <a:schemeClr val="accent1">
                    <a:lumMod val="60000"/>
                    <a:lumOff val="40000"/>
                    <a:alpha val="0"/>
                  </a:schemeClr>
                </a:gs>
                <a:gs pos="85000">
                  <a:srgbClr val="E20827">
                    <a:alpha val="50000"/>
                  </a:srgbClr>
                </a:gs>
              </a:gsLst>
              <a:lin ang="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100767" tIns="50383" rIns="100767" bIns="50383"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985" b="0" i="0" u="none" strike="noStrike" kern="1200" cap="none" spc="0" normalizeH="0" baseline="0" noProof="0">
                <a:ln>
                  <a:noFill/>
                </a:ln>
                <a:solidFill>
                  <a:prstClr val="white"/>
                </a:solidFill>
                <a:effectLst/>
                <a:uLnTx/>
                <a:uFillTx/>
                <a:latin typeface="微软雅黑" panose="020B0503020204020204" charset="-122"/>
                <a:ea typeface="微软雅黑" panose="020B0503020204020204" charset="-122"/>
                <a:cs typeface="OPPOSans M" panose="00020600040101010101" pitchFamily="18" charset="-122"/>
              </a:endParaRPr>
            </a:p>
          </p:txBody>
        </p:sp>
        <p:sp>
          <p:nvSpPr>
            <p:cNvPr id="24" name="知鱼PPT15-20"/>
            <p:cNvSpPr/>
            <p:nvPr/>
          </p:nvSpPr>
          <p:spPr>
            <a:xfrm>
              <a:off x="2983026" y="5296764"/>
              <a:ext cx="233850" cy="247038"/>
            </a:xfrm>
            <a:prstGeom prst="rightArrow">
              <a:avLst>
                <a:gd name="adj1" fmla="val 43666"/>
                <a:gd name="adj2" fmla="val 46833"/>
              </a:avLst>
            </a:prstGeom>
            <a:gradFill flip="none" rotWithShape="1">
              <a:gsLst>
                <a:gs pos="0">
                  <a:schemeClr val="accent1">
                    <a:lumMod val="60000"/>
                    <a:lumOff val="40000"/>
                    <a:alpha val="0"/>
                  </a:schemeClr>
                </a:gs>
                <a:gs pos="85000">
                  <a:srgbClr val="E20827">
                    <a:alpha val="50000"/>
                  </a:srgbClr>
                </a:gs>
              </a:gsLst>
              <a:lin ang="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100767" tIns="50383" rIns="100767" bIns="50383"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985" b="0" i="0" u="none" strike="noStrike" kern="1200" cap="none" spc="0" normalizeH="0" baseline="0" noProof="0">
                <a:ln>
                  <a:noFill/>
                </a:ln>
                <a:solidFill>
                  <a:prstClr val="white"/>
                </a:solidFill>
                <a:effectLst/>
                <a:uLnTx/>
                <a:uFillTx/>
                <a:latin typeface="微软雅黑" panose="020B0503020204020204" charset="-122"/>
                <a:ea typeface="微软雅黑" panose="020B0503020204020204" charset="-122"/>
                <a:cs typeface="OPPOSans M" panose="00020600040101010101" pitchFamily="18" charset="-122"/>
              </a:endParaRPr>
            </a:p>
          </p:txBody>
        </p:sp>
      </p:grpSp>
      <p:sp>
        <p:nvSpPr>
          <p:cNvPr id="96" name="知鱼PPT16"/>
          <p:cNvSpPr txBox="1"/>
          <p:nvPr/>
        </p:nvSpPr>
        <p:spPr>
          <a:xfrm>
            <a:off x="734406" y="5202507"/>
            <a:ext cx="538609" cy="430887"/>
          </a:xfrm>
          <a:prstGeom prst="rect">
            <a:avLst/>
          </a:prstGeom>
          <a:noFill/>
        </p:spPr>
        <p:txBody>
          <a:bodyPr wrap="none" lIns="0" tIns="0" rIns="0" bIns="0">
            <a:spAutoFit/>
          </a:bodyPr>
          <a:lstStyle>
            <a:defPPr>
              <a:defRPr lang="zh-CN"/>
            </a:defPPr>
            <a:lvl1pPr>
              <a:defRPr sz="2800">
                <a:gradFill flip="none" rotWithShape="1">
                  <a:gsLst>
                    <a:gs pos="0">
                      <a:srgbClr val="FF873B"/>
                    </a:gs>
                    <a:gs pos="95000">
                      <a:srgbClr val="EC2F41"/>
                    </a:gs>
                  </a:gsLst>
                  <a:path path="circle">
                    <a:fillToRect r="100000" b="100000"/>
                  </a:path>
                  <a:tileRect l="-100000" t="-100000"/>
                </a:gradFill>
                <a:latin typeface="OPPOSans B" panose="00020600040101010101" pitchFamily="18" charset="-122"/>
                <a:ea typeface="OPPOSans B" panose="00020600040101010101" pitchFamily="18" charset="-122"/>
                <a:cs typeface="OPPOSans B" panose="00020600040101010101" pitchFamily="18" charset="-122"/>
              </a:defRPr>
            </a:lvl1p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1400" b="0" i="0" u="none" strike="noStrike" kern="1200" cap="none" spc="0" normalizeH="0" noProof="0" dirty="0">
                <a:ln>
                  <a:noFill/>
                </a:ln>
                <a:gradFill>
                  <a:gsLst>
                    <a:gs pos="0">
                      <a:prstClr val="white"/>
                    </a:gs>
                    <a:gs pos="100000">
                      <a:srgbClr val="FF9933"/>
                    </a:gs>
                  </a:gsLst>
                  <a:lin ang="5400000" scaled="1"/>
                </a:gradFill>
                <a:effectLst>
                  <a:outerShdw blurRad="38100" dist="38100" dir="2700000" algn="tl">
                    <a:srgbClr val="000000">
                      <a:alpha val="30000"/>
                    </a:srgbClr>
                  </a:outerShdw>
                </a:effectLst>
                <a:uLnTx/>
                <a:uFillTx/>
                <a:latin typeface="微软雅黑" panose="020B0503020204020204" charset="-122"/>
                <a:ea typeface="微软雅黑" panose="020B0503020204020204" charset="-122"/>
                <a:cs typeface="OPPOSans H" panose="00020600040101010101" pitchFamily="18" charset="-122"/>
              </a:rPr>
              <a:t>添加</a:t>
            </a:r>
            <a:endParaRPr kumimoji="0" lang="en-US" altLang="zh-CN" sz="1400" b="0" i="0" u="none" strike="noStrike" kern="1200" cap="none" spc="0" normalizeH="0" noProof="0" dirty="0">
              <a:ln>
                <a:noFill/>
              </a:ln>
              <a:gradFill>
                <a:gsLst>
                  <a:gs pos="0">
                    <a:prstClr val="white"/>
                  </a:gs>
                  <a:gs pos="100000">
                    <a:srgbClr val="FF9933"/>
                  </a:gs>
                </a:gsLst>
                <a:lin ang="5400000" scaled="1"/>
              </a:gradFill>
              <a:effectLst>
                <a:outerShdw blurRad="38100" dist="38100" dir="2700000" algn="tl">
                  <a:srgbClr val="000000">
                    <a:alpha val="30000"/>
                  </a:srgbClr>
                </a:outerShdw>
              </a:effectLst>
              <a:uLnTx/>
              <a:uFillTx/>
              <a:latin typeface="微软雅黑" panose="020B0503020204020204" charset="-122"/>
              <a:ea typeface="微软雅黑" panose="020B0503020204020204" charset="-122"/>
              <a:cs typeface="OPPOSans H" panose="00020600040101010101" pitchFamily="18" charset="-122"/>
            </a:endParaRPr>
          </a:p>
          <a:p>
            <a:pPr marL="0" marR="0" lvl="0" indent="0" algn="ctr" defTabSz="914400" rtl="0" eaLnBrk="1" fontAlgn="auto" latinLnBrk="0" hangingPunct="1">
              <a:lnSpc>
                <a:spcPct val="100000"/>
              </a:lnSpc>
              <a:spcBef>
                <a:spcPts val="0"/>
              </a:spcBef>
              <a:spcAft>
                <a:spcPts val="0"/>
              </a:spcAft>
              <a:buClrTx/>
              <a:buSzTx/>
              <a:buFontTx/>
              <a:buNone/>
              <a:defRPr/>
            </a:pPr>
            <a:r>
              <a:rPr lang="zh-CN" altLang="en-US" sz="1400" dirty="0">
                <a:gradFill>
                  <a:gsLst>
                    <a:gs pos="0">
                      <a:prstClr val="white"/>
                    </a:gs>
                    <a:gs pos="100000">
                      <a:srgbClr val="FF9933"/>
                    </a:gs>
                  </a:gsLst>
                  <a:lin ang="5400000" scaled="1"/>
                </a:gradFill>
                <a:effectLst>
                  <a:outerShdw blurRad="38100" dist="38100" dir="2700000" algn="tl">
                    <a:srgbClr val="000000">
                      <a:alpha val="30000"/>
                    </a:srgbClr>
                  </a:outerShdw>
                </a:effectLst>
                <a:latin typeface="微软雅黑" panose="020B0503020204020204" charset="-122"/>
                <a:ea typeface="微软雅黑" panose="020B0503020204020204" charset="-122"/>
                <a:cs typeface="OPPOSans H" panose="00020600040101010101" pitchFamily="18" charset="-122"/>
              </a:rPr>
              <a:t>小标题</a:t>
            </a:r>
            <a:endParaRPr kumimoji="0" lang="zh-CN" altLang="en-US" sz="1400" b="0" i="0" u="none" strike="noStrike" kern="1200" cap="none" spc="0" normalizeH="0" noProof="0" dirty="0">
              <a:ln>
                <a:noFill/>
              </a:ln>
              <a:gradFill>
                <a:gsLst>
                  <a:gs pos="0">
                    <a:prstClr val="white"/>
                  </a:gs>
                  <a:gs pos="100000">
                    <a:srgbClr val="FF9933"/>
                  </a:gs>
                </a:gsLst>
                <a:lin ang="5400000" scaled="1"/>
              </a:gradFill>
              <a:effectLst>
                <a:outerShdw blurRad="38100" dist="38100" dir="2700000" algn="tl">
                  <a:srgbClr val="000000">
                    <a:alpha val="30000"/>
                  </a:srgbClr>
                </a:outerShdw>
              </a:effectLst>
              <a:uLnTx/>
              <a:uFillTx/>
              <a:latin typeface="微软雅黑" panose="020B0503020204020204" charset="-122"/>
              <a:ea typeface="微软雅黑" panose="020B0503020204020204" charset="-122"/>
              <a:cs typeface="OPPOSans H" panose="00020600040101010101" pitchFamily="18" charset="-122"/>
            </a:endParaRPr>
          </a:p>
        </p:txBody>
      </p:sp>
      <p:sp>
        <p:nvSpPr>
          <p:cNvPr id="97" name="知鱼PPT17"/>
          <p:cNvSpPr txBox="1"/>
          <p:nvPr/>
        </p:nvSpPr>
        <p:spPr>
          <a:xfrm>
            <a:off x="2119103" y="5202507"/>
            <a:ext cx="538609" cy="430887"/>
          </a:xfrm>
          <a:prstGeom prst="rect">
            <a:avLst/>
          </a:prstGeom>
          <a:noFill/>
        </p:spPr>
        <p:txBody>
          <a:bodyPr wrap="none" lIns="0" tIns="0" rIns="0" bIns="0">
            <a:spAutoFit/>
          </a:bodyPr>
          <a:lstStyle>
            <a:defPPr>
              <a:defRPr lang="zh-CN"/>
            </a:defPPr>
            <a:lvl1pPr>
              <a:defRPr sz="2800">
                <a:gradFill flip="none" rotWithShape="1">
                  <a:gsLst>
                    <a:gs pos="0">
                      <a:srgbClr val="FF873B"/>
                    </a:gs>
                    <a:gs pos="95000">
                      <a:srgbClr val="EC2F41"/>
                    </a:gs>
                  </a:gsLst>
                  <a:path path="circle">
                    <a:fillToRect r="100000" b="100000"/>
                  </a:path>
                  <a:tileRect l="-100000" t="-100000"/>
                </a:gradFill>
                <a:latin typeface="OPPOSans B" panose="00020600040101010101" pitchFamily="18" charset="-122"/>
                <a:ea typeface="OPPOSans B" panose="00020600040101010101" pitchFamily="18" charset="-122"/>
                <a:cs typeface="OPPOSans B" panose="00020600040101010101" pitchFamily="18" charset="-122"/>
              </a:defRPr>
            </a:lvl1p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1400" b="0" i="0" u="none" strike="noStrike" kern="1200" cap="none" spc="0" normalizeH="0" noProof="0" dirty="0">
                <a:ln>
                  <a:noFill/>
                </a:ln>
                <a:gradFill>
                  <a:gsLst>
                    <a:gs pos="0">
                      <a:prstClr val="white"/>
                    </a:gs>
                    <a:gs pos="100000">
                      <a:srgbClr val="FF9933"/>
                    </a:gs>
                  </a:gsLst>
                  <a:lin ang="5400000" scaled="1"/>
                </a:gradFill>
                <a:effectLst>
                  <a:outerShdw blurRad="38100" dist="38100" dir="2700000" algn="tl">
                    <a:srgbClr val="000000">
                      <a:alpha val="30000"/>
                    </a:srgbClr>
                  </a:outerShdw>
                </a:effectLst>
                <a:uLnTx/>
                <a:uFillTx/>
                <a:latin typeface="微软雅黑" panose="020B0503020204020204" charset="-122"/>
                <a:ea typeface="微软雅黑" panose="020B0503020204020204" charset="-122"/>
                <a:cs typeface="OPPOSans H" panose="00020600040101010101" pitchFamily="18" charset="-122"/>
              </a:rPr>
              <a:t>添加</a:t>
            </a:r>
            <a:endParaRPr kumimoji="0" lang="en-US" altLang="zh-CN" sz="1400" b="0" i="0" u="none" strike="noStrike" kern="1200" cap="none" spc="0" normalizeH="0" noProof="0" dirty="0">
              <a:ln>
                <a:noFill/>
              </a:ln>
              <a:gradFill>
                <a:gsLst>
                  <a:gs pos="0">
                    <a:prstClr val="white"/>
                  </a:gs>
                  <a:gs pos="100000">
                    <a:srgbClr val="FF9933"/>
                  </a:gs>
                </a:gsLst>
                <a:lin ang="5400000" scaled="1"/>
              </a:gradFill>
              <a:effectLst>
                <a:outerShdw blurRad="38100" dist="38100" dir="2700000" algn="tl">
                  <a:srgbClr val="000000">
                    <a:alpha val="30000"/>
                  </a:srgbClr>
                </a:outerShdw>
              </a:effectLst>
              <a:uLnTx/>
              <a:uFillTx/>
              <a:latin typeface="微软雅黑" panose="020B0503020204020204" charset="-122"/>
              <a:ea typeface="微软雅黑" panose="020B0503020204020204" charset="-122"/>
              <a:cs typeface="OPPOSans H" panose="00020600040101010101" pitchFamily="18" charset="-122"/>
            </a:endParaRPr>
          </a:p>
          <a:p>
            <a:pPr marL="0" marR="0" lvl="0" indent="0" algn="ctr" defTabSz="914400" rtl="0" eaLnBrk="1" fontAlgn="auto" latinLnBrk="0" hangingPunct="1">
              <a:lnSpc>
                <a:spcPct val="100000"/>
              </a:lnSpc>
              <a:spcBef>
                <a:spcPts val="0"/>
              </a:spcBef>
              <a:spcAft>
                <a:spcPts val="0"/>
              </a:spcAft>
              <a:buClrTx/>
              <a:buSzTx/>
              <a:buFontTx/>
              <a:buNone/>
              <a:defRPr/>
            </a:pPr>
            <a:r>
              <a:rPr lang="zh-CN" altLang="en-US" sz="1400" dirty="0">
                <a:gradFill>
                  <a:gsLst>
                    <a:gs pos="0">
                      <a:prstClr val="white"/>
                    </a:gs>
                    <a:gs pos="100000">
                      <a:srgbClr val="FF9933"/>
                    </a:gs>
                  </a:gsLst>
                  <a:lin ang="5400000" scaled="1"/>
                </a:gradFill>
                <a:effectLst>
                  <a:outerShdw blurRad="38100" dist="38100" dir="2700000" algn="tl">
                    <a:srgbClr val="000000">
                      <a:alpha val="30000"/>
                    </a:srgbClr>
                  </a:outerShdw>
                </a:effectLst>
                <a:latin typeface="微软雅黑" panose="020B0503020204020204" charset="-122"/>
                <a:ea typeface="微软雅黑" panose="020B0503020204020204" charset="-122"/>
                <a:cs typeface="OPPOSans H" panose="00020600040101010101" pitchFamily="18" charset="-122"/>
              </a:rPr>
              <a:t>小标题</a:t>
            </a:r>
            <a:endParaRPr kumimoji="0" lang="zh-CN" altLang="en-US" sz="1400" b="0" i="0" u="none" strike="noStrike" kern="1200" cap="none" spc="0" normalizeH="0" noProof="0" dirty="0">
              <a:ln>
                <a:noFill/>
              </a:ln>
              <a:gradFill>
                <a:gsLst>
                  <a:gs pos="0">
                    <a:prstClr val="white"/>
                  </a:gs>
                  <a:gs pos="100000">
                    <a:srgbClr val="FF9933"/>
                  </a:gs>
                </a:gsLst>
                <a:lin ang="5400000" scaled="1"/>
              </a:gradFill>
              <a:effectLst>
                <a:outerShdw blurRad="38100" dist="38100" dir="2700000" algn="tl">
                  <a:srgbClr val="000000">
                    <a:alpha val="30000"/>
                  </a:srgbClr>
                </a:outerShdw>
              </a:effectLst>
              <a:uLnTx/>
              <a:uFillTx/>
              <a:latin typeface="微软雅黑" panose="020B0503020204020204" charset="-122"/>
              <a:ea typeface="微软雅黑" panose="020B0503020204020204" charset="-122"/>
              <a:cs typeface="OPPOSans H" panose="00020600040101010101" pitchFamily="18" charset="-122"/>
            </a:endParaRPr>
          </a:p>
        </p:txBody>
      </p:sp>
      <p:sp>
        <p:nvSpPr>
          <p:cNvPr id="98" name="知鱼PPT18"/>
          <p:cNvSpPr txBox="1"/>
          <p:nvPr/>
        </p:nvSpPr>
        <p:spPr>
          <a:xfrm>
            <a:off x="3491100" y="5202507"/>
            <a:ext cx="538609" cy="430887"/>
          </a:xfrm>
          <a:prstGeom prst="rect">
            <a:avLst/>
          </a:prstGeom>
          <a:noFill/>
        </p:spPr>
        <p:txBody>
          <a:bodyPr wrap="none" lIns="0" tIns="0" rIns="0" bIns="0">
            <a:spAutoFit/>
          </a:bodyPr>
          <a:lstStyle>
            <a:defPPr>
              <a:defRPr lang="zh-CN"/>
            </a:defPPr>
            <a:lvl1pPr>
              <a:defRPr sz="2800">
                <a:gradFill flip="none" rotWithShape="1">
                  <a:gsLst>
                    <a:gs pos="0">
                      <a:srgbClr val="FF873B"/>
                    </a:gs>
                    <a:gs pos="95000">
                      <a:srgbClr val="EC2F41"/>
                    </a:gs>
                  </a:gsLst>
                  <a:path path="circle">
                    <a:fillToRect r="100000" b="100000"/>
                  </a:path>
                  <a:tileRect l="-100000" t="-100000"/>
                </a:gradFill>
                <a:latin typeface="OPPOSans B" panose="00020600040101010101" pitchFamily="18" charset="-122"/>
                <a:ea typeface="OPPOSans B" panose="00020600040101010101" pitchFamily="18" charset="-122"/>
                <a:cs typeface="OPPOSans B" panose="00020600040101010101" pitchFamily="18" charset="-122"/>
              </a:defRPr>
            </a:lvl1p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1400" b="0" i="0" u="none" strike="noStrike" kern="1200" cap="none" spc="0" normalizeH="0" noProof="0" dirty="0">
                <a:ln>
                  <a:noFill/>
                </a:ln>
                <a:gradFill>
                  <a:gsLst>
                    <a:gs pos="0">
                      <a:prstClr val="white"/>
                    </a:gs>
                    <a:gs pos="100000">
                      <a:srgbClr val="FF9933"/>
                    </a:gs>
                  </a:gsLst>
                  <a:lin ang="5400000" scaled="1"/>
                </a:gradFill>
                <a:effectLst>
                  <a:outerShdw blurRad="38100" dist="38100" dir="2700000" algn="tl">
                    <a:srgbClr val="000000">
                      <a:alpha val="30000"/>
                    </a:srgbClr>
                  </a:outerShdw>
                </a:effectLst>
                <a:uLnTx/>
                <a:uFillTx/>
                <a:latin typeface="微软雅黑" panose="020B0503020204020204" charset="-122"/>
                <a:ea typeface="微软雅黑" panose="020B0503020204020204" charset="-122"/>
                <a:cs typeface="OPPOSans H" panose="00020600040101010101" pitchFamily="18" charset="-122"/>
              </a:rPr>
              <a:t>添加</a:t>
            </a:r>
            <a:endParaRPr kumimoji="0" lang="en-US" altLang="zh-CN" sz="1400" b="0" i="0" u="none" strike="noStrike" kern="1200" cap="none" spc="0" normalizeH="0" noProof="0" dirty="0">
              <a:ln>
                <a:noFill/>
              </a:ln>
              <a:gradFill>
                <a:gsLst>
                  <a:gs pos="0">
                    <a:prstClr val="white"/>
                  </a:gs>
                  <a:gs pos="100000">
                    <a:srgbClr val="FF9933"/>
                  </a:gs>
                </a:gsLst>
                <a:lin ang="5400000" scaled="1"/>
              </a:gradFill>
              <a:effectLst>
                <a:outerShdw blurRad="38100" dist="38100" dir="2700000" algn="tl">
                  <a:srgbClr val="000000">
                    <a:alpha val="30000"/>
                  </a:srgbClr>
                </a:outerShdw>
              </a:effectLst>
              <a:uLnTx/>
              <a:uFillTx/>
              <a:latin typeface="微软雅黑" panose="020B0503020204020204" charset="-122"/>
              <a:ea typeface="微软雅黑" panose="020B0503020204020204" charset="-122"/>
              <a:cs typeface="OPPOSans H" panose="00020600040101010101" pitchFamily="18" charset="-122"/>
            </a:endParaRPr>
          </a:p>
          <a:p>
            <a:pPr marL="0" marR="0" lvl="0" indent="0" algn="ctr" defTabSz="914400" rtl="0" eaLnBrk="1" fontAlgn="auto" latinLnBrk="0" hangingPunct="1">
              <a:lnSpc>
                <a:spcPct val="100000"/>
              </a:lnSpc>
              <a:spcBef>
                <a:spcPts val="0"/>
              </a:spcBef>
              <a:spcAft>
                <a:spcPts val="0"/>
              </a:spcAft>
              <a:buClrTx/>
              <a:buSzTx/>
              <a:buFontTx/>
              <a:buNone/>
              <a:defRPr/>
            </a:pPr>
            <a:r>
              <a:rPr lang="zh-CN" altLang="en-US" sz="1400" dirty="0">
                <a:gradFill>
                  <a:gsLst>
                    <a:gs pos="0">
                      <a:prstClr val="white"/>
                    </a:gs>
                    <a:gs pos="100000">
                      <a:srgbClr val="FF9933"/>
                    </a:gs>
                  </a:gsLst>
                  <a:lin ang="5400000" scaled="1"/>
                </a:gradFill>
                <a:effectLst>
                  <a:outerShdw blurRad="38100" dist="38100" dir="2700000" algn="tl">
                    <a:srgbClr val="000000">
                      <a:alpha val="30000"/>
                    </a:srgbClr>
                  </a:outerShdw>
                </a:effectLst>
                <a:latin typeface="微软雅黑" panose="020B0503020204020204" charset="-122"/>
                <a:ea typeface="微软雅黑" panose="020B0503020204020204" charset="-122"/>
                <a:cs typeface="OPPOSans H" panose="00020600040101010101" pitchFamily="18" charset="-122"/>
              </a:rPr>
              <a:t>小标题</a:t>
            </a:r>
            <a:endParaRPr kumimoji="0" lang="zh-CN" altLang="en-US" sz="1400" b="0" i="0" u="none" strike="noStrike" kern="1200" cap="none" spc="0" normalizeH="0" noProof="0" dirty="0">
              <a:ln>
                <a:noFill/>
              </a:ln>
              <a:gradFill>
                <a:gsLst>
                  <a:gs pos="0">
                    <a:prstClr val="white"/>
                  </a:gs>
                  <a:gs pos="100000">
                    <a:srgbClr val="FF9933"/>
                  </a:gs>
                </a:gsLst>
                <a:lin ang="5400000" scaled="1"/>
              </a:gradFill>
              <a:effectLst>
                <a:outerShdw blurRad="38100" dist="38100" dir="2700000" algn="tl">
                  <a:srgbClr val="000000">
                    <a:alpha val="30000"/>
                  </a:srgbClr>
                </a:outerShdw>
              </a:effectLst>
              <a:uLnTx/>
              <a:uFillTx/>
              <a:latin typeface="微软雅黑" panose="020B0503020204020204" charset="-122"/>
              <a:ea typeface="微软雅黑" panose="020B0503020204020204" charset="-122"/>
              <a:cs typeface="OPPOSans H" panose="00020600040101010101" pitchFamily="18" charset="-122"/>
            </a:endParaRPr>
          </a:p>
        </p:txBody>
      </p:sp>
      <p:pic>
        <p:nvPicPr>
          <p:cNvPr id="40" name="知鱼PPT19" descr="C:/Users/luhu1/Desktop/ppt项目/西农模板/3照片/压缩/WPS图片批量处理/DJI_20250704110945_0429_D.jpgDJI_20250704110945_0429_D"/>
          <p:cNvPicPr>
            <a:picLocks noChangeAspect="1"/>
          </p:cNvPicPr>
          <p:nvPr>
            <p:custDataLst>
              <p:tags r:id="rId18"/>
            </p:custDataLst>
          </p:nvPr>
        </p:nvPicPr>
        <p:blipFill>
          <a:blip r:embed="rId19"/>
          <a:srcRect l="4125" r="4125"/>
          <a:stretch>
            <a:fillRect/>
          </a:stretch>
        </p:blipFill>
        <p:spPr>
          <a:xfrm>
            <a:off x="8309863" y="1112640"/>
            <a:ext cx="3338285" cy="2046514"/>
          </a:xfrm>
          <a:custGeom>
            <a:avLst/>
            <a:gdLst>
              <a:gd name="connsiteX0" fmla="*/ 0 w 3338285"/>
              <a:gd name="connsiteY0" fmla="*/ 0 h 2046514"/>
              <a:gd name="connsiteX1" fmla="*/ 3338285 w 3338285"/>
              <a:gd name="connsiteY1" fmla="*/ 0 h 2046514"/>
              <a:gd name="connsiteX2" fmla="*/ 3338285 w 3338285"/>
              <a:gd name="connsiteY2" fmla="*/ 2046514 h 2046514"/>
              <a:gd name="connsiteX3" fmla="*/ 0 w 3338285"/>
              <a:gd name="connsiteY3" fmla="*/ 2046514 h 2046514"/>
            </a:gdLst>
            <a:ahLst/>
            <a:cxnLst>
              <a:cxn ang="0">
                <a:pos x="connsiteX0" y="connsiteY0"/>
              </a:cxn>
              <a:cxn ang="0">
                <a:pos x="connsiteX1" y="connsiteY1"/>
              </a:cxn>
              <a:cxn ang="0">
                <a:pos x="connsiteX2" y="connsiteY2"/>
              </a:cxn>
              <a:cxn ang="0">
                <a:pos x="connsiteX3" y="connsiteY3"/>
              </a:cxn>
            </a:cxnLst>
            <a:rect l="l" t="t" r="r" b="b"/>
            <a:pathLst>
              <a:path w="3338285" h="2046514">
                <a:moveTo>
                  <a:pt x="0" y="0"/>
                </a:moveTo>
                <a:lnTo>
                  <a:pt x="3338285" y="0"/>
                </a:lnTo>
                <a:lnTo>
                  <a:pt x="3338285" y="2046514"/>
                </a:lnTo>
                <a:lnTo>
                  <a:pt x="0" y="2046514"/>
                </a:lnTo>
                <a:close/>
              </a:path>
            </a:pathLst>
          </a:custGeom>
          <a:ln w="12700">
            <a:solidFill>
              <a:schemeClr val="accent1"/>
            </a:solidFill>
          </a:ln>
          <a:effectLst>
            <a:reflection blurRad="6350" stA="55000" endPos="20000" dir="5400000" sy="-100000" algn="bl" rotWithShape="0"/>
          </a:effectLst>
          <a:scene3d>
            <a:camera prst="perspectiveLeft" fov="3600000"/>
            <a:lightRig rig="contrasting" dir="t"/>
          </a:scene3d>
        </p:spPr>
      </p:pic>
      <p:pic>
        <p:nvPicPr>
          <p:cNvPr id="41" name="知鱼PPT20" descr="C:/Users/luhu1/Desktop/ppt项目/西农模板/3照片/压缩/WPS图片批量处理/4.jpg4"/>
          <p:cNvPicPr>
            <a:picLocks noChangeAspect="1"/>
          </p:cNvPicPr>
          <p:nvPr>
            <p:custDataLst>
              <p:tags r:id="rId20"/>
            </p:custDataLst>
          </p:nvPr>
        </p:nvPicPr>
        <p:blipFill>
          <a:blip r:embed="rId21"/>
          <a:srcRect l="4125" r="4125"/>
          <a:stretch>
            <a:fillRect/>
          </a:stretch>
        </p:blipFill>
        <p:spPr>
          <a:xfrm>
            <a:off x="7024738" y="2245966"/>
            <a:ext cx="3338285" cy="2046514"/>
          </a:xfrm>
          <a:custGeom>
            <a:avLst/>
            <a:gdLst>
              <a:gd name="connsiteX0" fmla="*/ 0 w 3338285"/>
              <a:gd name="connsiteY0" fmla="*/ 0 h 2046514"/>
              <a:gd name="connsiteX1" fmla="*/ 3338285 w 3338285"/>
              <a:gd name="connsiteY1" fmla="*/ 0 h 2046514"/>
              <a:gd name="connsiteX2" fmla="*/ 3338285 w 3338285"/>
              <a:gd name="connsiteY2" fmla="*/ 2046514 h 2046514"/>
              <a:gd name="connsiteX3" fmla="*/ 0 w 3338285"/>
              <a:gd name="connsiteY3" fmla="*/ 2046514 h 2046514"/>
            </a:gdLst>
            <a:ahLst/>
            <a:cxnLst>
              <a:cxn ang="0">
                <a:pos x="connsiteX0" y="connsiteY0"/>
              </a:cxn>
              <a:cxn ang="0">
                <a:pos x="connsiteX1" y="connsiteY1"/>
              </a:cxn>
              <a:cxn ang="0">
                <a:pos x="connsiteX2" y="connsiteY2"/>
              </a:cxn>
              <a:cxn ang="0">
                <a:pos x="connsiteX3" y="connsiteY3"/>
              </a:cxn>
            </a:cxnLst>
            <a:rect l="l" t="t" r="r" b="b"/>
            <a:pathLst>
              <a:path w="3338285" h="2046514">
                <a:moveTo>
                  <a:pt x="0" y="0"/>
                </a:moveTo>
                <a:lnTo>
                  <a:pt x="3338285" y="0"/>
                </a:lnTo>
                <a:lnTo>
                  <a:pt x="3338285" y="2046514"/>
                </a:lnTo>
                <a:lnTo>
                  <a:pt x="0" y="2046514"/>
                </a:lnTo>
                <a:close/>
              </a:path>
            </a:pathLst>
          </a:custGeom>
          <a:ln w="12700">
            <a:solidFill>
              <a:schemeClr val="accent1"/>
            </a:solidFill>
          </a:ln>
          <a:effectLst>
            <a:reflection blurRad="6350" stA="55000" endPos="20000" dir="5400000" sy="-100000" algn="bl" rotWithShape="0"/>
          </a:effectLst>
          <a:scene3d>
            <a:camera prst="perspectiveLeft" fov="3600000"/>
            <a:lightRig rig="contrasting" dir="t"/>
          </a:scene3d>
        </p:spPr>
      </p:pic>
      <p:pic>
        <p:nvPicPr>
          <p:cNvPr id="39" name="知鱼PPT21" descr="C:/Users/luhu1/Desktop/ppt项目/西农模板/3照片/压缩/WPS图片批量处理/2.jpg2"/>
          <p:cNvPicPr>
            <a:picLocks noChangeAspect="1"/>
          </p:cNvPicPr>
          <p:nvPr>
            <p:custDataLst>
              <p:tags r:id="rId22"/>
            </p:custDataLst>
          </p:nvPr>
        </p:nvPicPr>
        <p:blipFill>
          <a:blip r:embed="rId23"/>
          <a:srcRect l="4125" r="4125"/>
          <a:stretch>
            <a:fillRect/>
          </a:stretch>
        </p:blipFill>
        <p:spPr>
          <a:xfrm>
            <a:off x="5718095" y="3397901"/>
            <a:ext cx="3338285" cy="2046514"/>
          </a:xfrm>
          <a:custGeom>
            <a:avLst/>
            <a:gdLst>
              <a:gd name="connsiteX0" fmla="*/ 0 w 3338285"/>
              <a:gd name="connsiteY0" fmla="*/ 0 h 2046514"/>
              <a:gd name="connsiteX1" fmla="*/ 3338285 w 3338285"/>
              <a:gd name="connsiteY1" fmla="*/ 0 h 2046514"/>
              <a:gd name="connsiteX2" fmla="*/ 3338285 w 3338285"/>
              <a:gd name="connsiteY2" fmla="*/ 2046514 h 2046514"/>
              <a:gd name="connsiteX3" fmla="*/ 0 w 3338285"/>
              <a:gd name="connsiteY3" fmla="*/ 2046514 h 2046514"/>
            </a:gdLst>
            <a:ahLst/>
            <a:cxnLst>
              <a:cxn ang="0">
                <a:pos x="connsiteX0" y="connsiteY0"/>
              </a:cxn>
              <a:cxn ang="0">
                <a:pos x="connsiteX1" y="connsiteY1"/>
              </a:cxn>
              <a:cxn ang="0">
                <a:pos x="connsiteX2" y="connsiteY2"/>
              </a:cxn>
              <a:cxn ang="0">
                <a:pos x="connsiteX3" y="connsiteY3"/>
              </a:cxn>
            </a:cxnLst>
            <a:rect l="l" t="t" r="r" b="b"/>
            <a:pathLst>
              <a:path w="3338285" h="2046514">
                <a:moveTo>
                  <a:pt x="0" y="0"/>
                </a:moveTo>
                <a:lnTo>
                  <a:pt x="3338285" y="0"/>
                </a:lnTo>
                <a:lnTo>
                  <a:pt x="3338285" y="2046514"/>
                </a:lnTo>
                <a:lnTo>
                  <a:pt x="0" y="2046514"/>
                </a:lnTo>
                <a:close/>
              </a:path>
            </a:pathLst>
          </a:custGeom>
          <a:ln w="12700">
            <a:solidFill>
              <a:schemeClr val="accent1"/>
            </a:solidFill>
          </a:ln>
          <a:effectLst>
            <a:reflection blurRad="6350" stA="55000" endPos="20000" dir="5400000" sy="-100000" algn="bl" rotWithShape="0"/>
          </a:effectLst>
          <a:scene3d>
            <a:camera prst="perspectiveLeft" fov="3600000"/>
            <a:lightRig rig="contrasting" dir="t"/>
          </a:scene3d>
        </p:spPr>
      </p:pic>
      <p:pic>
        <p:nvPicPr>
          <p:cNvPr id="38" name="知鱼PPT22" descr="C:/Users/luhu1/Desktop/ppt项目/西农模板/3照片/压缩/WPS图片批量处理/DJI_20250704105132_0369_D.jpgDJI_20250704105132_0369_D"/>
          <p:cNvPicPr>
            <a:picLocks noChangeAspect="1"/>
          </p:cNvPicPr>
          <p:nvPr>
            <p:custDataLst>
              <p:tags r:id="rId24"/>
            </p:custDataLst>
          </p:nvPr>
        </p:nvPicPr>
        <p:blipFill>
          <a:blip r:embed="rId25"/>
          <a:srcRect l="4125" r="4125"/>
          <a:stretch>
            <a:fillRect/>
          </a:stretch>
        </p:blipFill>
        <p:spPr>
          <a:xfrm>
            <a:off x="4425572" y="4548202"/>
            <a:ext cx="3338285" cy="2046514"/>
          </a:xfrm>
          <a:custGeom>
            <a:avLst/>
            <a:gdLst>
              <a:gd name="connsiteX0" fmla="*/ 0 w 3338285"/>
              <a:gd name="connsiteY0" fmla="*/ 0 h 2046514"/>
              <a:gd name="connsiteX1" fmla="*/ 3338285 w 3338285"/>
              <a:gd name="connsiteY1" fmla="*/ 0 h 2046514"/>
              <a:gd name="connsiteX2" fmla="*/ 3338285 w 3338285"/>
              <a:gd name="connsiteY2" fmla="*/ 2046514 h 2046514"/>
              <a:gd name="connsiteX3" fmla="*/ 0 w 3338285"/>
              <a:gd name="connsiteY3" fmla="*/ 2046514 h 2046514"/>
            </a:gdLst>
            <a:ahLst/>
            <a:cxnLst>
              <a:cxn ang="0">
                <a:pos x="connsiteX0" y="connsiteY0"/>
              </a:cxn>
              <a:cxn ang="0">
                <a:pos x="connsiteX1" y="connsiteY1"/>
              </a:cxn>
              <a:cxn ang="0">
                <a:pos x="connsiteX2" y="connsiteY2"/>
              </a:cxn>
              <a:cxn ang="0">
                <a:pos x="connsiteX3" y="connsiteY3"/>
              </a:cxn>
            </a:cxnLst>
            <a:rect l="l" t="t" r="r" b="b"/>
            <a:pathLst>
              <a:path w="3338285" h="2046514">
                <a:moveTo>
                  <a:pt x="0" y="0"/>
                </a:moveTo>
                <a:lnTo>
                  <a:pt x="3338285" y="0"/>
                </a:lnTo>
                <a:lnTo>
                  <a:pt x="3338285" y="2046514"/>
                </a:lnTo>
                <a:lnTo>
                  <a:pt x="0" y="2046514"/>
                </a:lnTo>
                <a:close/>
              </a:path>
            </a:pathLst>
          </a:custGeom>
          <a:ln w="12700">
            <a:solidFill>
              <a:schemeClr val="accent1"/>
            </a:solidFill>
          </a:ln>
          <a:effectLst>
            <a:reflection blurRad="6350" stA="55000" endPos="1000" dir="5400000" sy="-100000" algn="bl" rotWithShape="0"/>
          </a:effectLst>
          <a:scene3d>
            <a:camera prst="perspectiveLeft" fov="3600000"/>
            <a:lightRig rig="contrasting" dir="t"/>
          </a:scene3d>
        </p:spPr>
      </p:pic>
      <p:grpSp>
        <p:nvGrpSpPr>
          <p:cNvPr id="12" name="组合 11"/>
          <p:cNvGrpSpPr/>
          <p:nvPr/>
        </p:nvGrpSpPr>
        <p:grpSpPr>
          <a:xfrm>
            <a:off x="0" y="0"/>
            <a:ext cx="12195175" cy="685800"/>
            <a:chOff x="0" y="0"/>
            <a:chExt cx="19205" cy="1080"/>
          </a:xfrm>
        </p:grpSpPr>
        <p:sp>
          <p:nvSpPr>
            <p:cNvPr id="13" name="矩形 12"/>
            <p:cNvSpPr/>
            <p:nvPr>
              <p:custDataLst>
                <p:tags r:id="rId26"/>
              </p:custDataLst>
            </p:nvPr>
          </p:nvSpPr>
          <p:spPr>
            <a:xfrm>
              <a:off x="5" y="0"/>
              <a:ext cx="19200" cy="1081"/>
            </a:xfrm>
            <a:prstGeom prst="rect">
              <a:avLst/>
            </a:prstGeom>
            <a:solidFill>
              <a:schemeClr val="bg1">
                <a:lumMod val="95000"/>
              </a:schemeClr>
            </a:solidFill>
            <a:ln>
              <a:noFill/>
            </a:ln>
            <a:effectLst>
              <a:outerShdw blurRad="228600" dist="50800" dir="5400000" algn="t" rotWithShape="0">
                <a:prstClr val="black">
                  <a:alpha val="29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sz="2880" dirty="0">
                <a:solidFill>
                  <a:schemeClr val="bg1">
                    <a:lumMod val="50000"/>
                  </a:schemeClr>
                </a:solidFill>
              </a:endParaRPr>
            </a:p>
          </p:txBody>
        </p:sp>
        <p:sp>
          <p:nvSpPr>
            <p:cNvPr id="14" name="知鱼PPT13-1"/>
            <p:cNvSpPr txBox="1"/>
            <p:nvPr>
              <p:custDataLst>
                <p:tags r:id="rId27"/>
              </p:custDataLst>
            </p:nvPr>
          </p:nvSpPr>
          <p:spPr>
            <a:xfrm>
              <a:off x="869" y="88"/>
              <a:ext cx="1968" cy="822"/>
            </a:xfrm>
            <a:prstGeom prst="rect">
              <a:avLst/>
            </a:prstGeom>
            <a:noFill/>
          </p:spPr>
          <p:txBody>
            <a:bodyPr wrap="none" rtlCol="0">
              <a:spAutoFit/>
            </a:bodyPr>
            <a:lstStyle>
              <a:defPPr>
                <a:defRPr lang="zh-CN"/>
              </a:defPPr>
              <a:lvl1pPr marR="0" lvl="0" indent="0" fontAlgn="auto">
                <a:lnSpc>
                  <a:spcPct val="100000"/>
                </a:lnSpc>
                <a:spcBef>
                  <a:spcPts val="0"/>
                </a:spcBef>
                <a:spcAft>
                  <a:spcPts val="0"/>
                </a:spcAft>
                <a:buClrTx/>
                <a:buSzTx/>
                <a:buFontTx/>
                <a:buNone/>
                <a:defRPr kumimoji="0" sz="2800" b="0" i="0" u="none" strike="noStrike" cap="none" spc="0" normalizeH="0" baseline="0">
                  <a:ln>
                    <a:noFill/>
                  </a:ln>
                  <a:solidFill>
                    <a:schemeClr val="accent1"/>
                  </a:solidFill>
                  <a:effectLst/>
                  <a:uLnTx/>
                  <a:uFillTx/>
                  <a:latin typeface="思源宋体 Heavy" panose="02020900000000000000" pitchFamily="18" charset="-122"/>
                  <a:ea typeface="思源宋体 Heavy" panose="02020900000000000000" pitchFamily="18" charset="-122"/>
                </a:defRPr>
              </a:lvl1pPr>
            </a:lstStyle>
            <a:p>
              <a:r>
                <a:rPr lang="zh-CN" altLang="en-US" b="1" dirty="0">
                  <a:latin typeface="微软雅黑" panose="020B0503020204020204" charset="-122"/>
                  <a:ea typeface="微软雅黑" panose="020B0503020204020204" charset="-122"/>
                  <a:cs typeface="OPPOSans M" panose="00020600040101010101" pitchFamily="18" charset="-122"/>
                  <a:sym typeface="OPPOSans M" panose="00020600040101010101" pitchFamily="18" charset="-122"/>
                </a:rPr>
                <a:t>标题一</a:t>
              </a:r>
              <a:endParaRPr lang="zh-CN" altLang="en-US" b="1" dirty="0">
                <a:latin typeface="微软雅黑" panose="020B0503020204020204" charset="-122"/>
                <a:ea typeface="微软雅黑" panose="020B0503020204020204" charset="-122"/>
                <a:cs typeface="OPPOSans M" panose="00020600040101010101" pitchFamily="18" charset="-122"/>
                <a:sym typeface="OPPOSans M" panose="00020600040101010101" pitchFamily="18" charset="-122"/>
              </a:endParaRPr>
            </a:p>
          </p:txBody>
        </p:sp>
        <p:sp>
          <p:nvSpPr>
            <p:cNvPr id="15" name="知鱼PPT13-3"/>
            <p:cNvSpPr/>
            <p:nvPr/>
          </p:nvSpPr>
          <p:spPr>
            <a:xfrm>
              <a:off x="0" y="209"/>
              <a:ext cx="743" cy="624"/>
            </a:xfrm>
            <a:custGeom>
              <a:avLst/>
              <a:gdLst>
                <a:gd name="connsiteX0" fmla="*/ 468767 w 542071"/>
                <a:gd name="connsiteY0" fmla="*/ 0 h 396240"/>
                <a:gd name="connsiteX1" fmla="*/ 542071 w 542071"/>
                <a:gd name="connsiteY1" fmla="*/ 0 h 396240"/>
                <a:gd name="connsiteX2" fmla="*/ 542071 w 542071"/>
                <a:gd name="connsiteY2" fmla="*/ 396240 h 396240"/>
                <a:gd name="connsiteX3" fmla="*/ 468767 w 542071"/>
                <a:gd name="connsiteY3" fmla="*/ 396240 h 396240"/>
                <a:gd name="connsiteX4" fmla="*/ 0 w 542071"/>
                <a:gd name="connsiteY4" fmla="*/ 0 h 396240"/>
                <a:gd name="connsiteX5" fmla="*/ 431926 w 542071"/>
                <a:gd name="connsiteY5" fmla="*/ 0 h 396240"/>
                <a:gd name="connsiteX6" fmla="*/ 431926 w 542071"/>
                <a:gd name="connsiteY6" fmla="*/ 396240 h 396240"/>
                <a:gd name="connsiteX7" fmla="*/ 0 w 542071"/>
                <a:gd name="connsiteY7" fmla="*/ 396240 h 396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2071" h="396240">
                  <a:moveTo>
                    <a:pt x="468767" y="0"/>
                  </a:moveTo>
                  <a:lnTo>
                    <a:pt x="542071" y="0"/>
                  </a:lnTo>
                  <a:lnTo>
                    <a:pt x="542071" y="396240"/>
                  </a:lnTo>
                  <a:lnTo>
                    <a:pt x="468767" y="396240"/>
                  </a:lnTo>
                  <a:close/>
                  <a:moveTo>
                    <a:pt x="0" y="0"/>
                  </a:moveTo>
                  <a:lnTo>
                    <a:pt x="431926" y="0"/>
                  </a:lnTo>
                  <a:lnTo>
                    <a:pt x="431926" y="396240"/>
                  </a:lnTo>
                  <a:lnTo>
                    <a:pt x="0" y="396240"/>
                  </a:lnTo>
                  <a:close/>
                </a:path>
              </a:pathLst>
            </a:custGeom>
            <a:gradFill flip="none" rotWithShape="1">
              <a:gsLst>
                <a:gs pos="0">
                  <a:schemeClr val="accent2">
                    <a:lumMod val="60000"/>
                    <a:lumOff val="40000"/>
                  </a:schemeClr>
                </a:gs>
                <a:gs pos="85000">
                  <a:schemeClr val="accent2"/>
                </a:gs>
              </a:gsLst>
              <a:lin ang="5400000" scaled="1"/>
              <a:tileRect/>
            </a:gradFill>
            <a:ln>
              <a:noFill/>
            </a:ln>
          </p:spPr>
          <p:style>
            <a:lnRef idx="2">
              <a:schemeClr val="accent1">
                <a:lumMod val="75000"/>
              </a:schemeClr>
            </a:lnRef>
            <a:fillRef idx="1">
              <a:schemeClr val="accent1"/>
            </a:fillRef>
            <a:effectRef idx="0">
              <a:srgbClr val="FFFFFF"/>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OPPOSans M" panose="00020600040101010101" pitchFamily="18" charset="-122"/>
                <a:ea typeface="OPPOSans M" panose="00020600040101010101" pitchFamily="18" charset="-122"/>
                <a:cs typeface="OPPOSans M" panose="00020600040101010101" pitchFamily="18" charset="-122"/>
              </a:endParaRPr>
            </a:p>
          </p:txBody>
        </p:sp>
        <p:pic>
          <p:nvPicPr>
            <p:cNvPr id="33" name="图片 32" descr="logo_01"/>
            <p:cNvPicPr>
              <a:picLocks noChangeAspect="1"/>
            </p:cNvPicPr>
            <p:nvPr/>
          </p:nvPicPr>
          <p:blipFill>
            <a:blip r:embed="rId28"/>
            <a:stretch>
              <a:fillRect/>
            </a:stretch>
          </p:blipFill>
          <p:spPr>
            <a:xfrm>
              <a:off x="15585" y="231"/>
              <a:ext cx="3317" cy="589"/>
            </a:xfrm>
            <a:prstGeom prst="rect">
              <a:avLst/>
            </a:prstGeom>
          </p:spPr>
        </p:pic>
      </p:gr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26" name="知鱼PPT1"/>
          <p:cNvSpPr/>
          <p:nvPr/>
        </p:nvSpPr>
        <p:spPr>
          <a:xfrm>
            <a:off x="0" y="6747718"/>
            <a:ext cx="12192000" cy="110284"/>
          </a:xfrm>
          <a:prstGeom prst="rect">
            <a:avLst/>
          </a:prstGeom>
          <a:gradFill flip="none" rotWithShape="1">
            <a:gsLst>
              <a:gs pos="0">
                <a:schemeClr val="accent1"/>
              </a:gs>
              <a:gs pos="100000">
                <a:schemeClr val="accent2"/>
              </a:gs>
            </a:gsLst>
            <a:lin ang="2700000" scaled="1"/>
            <a:tileRect/>
          </a:gradFill>
          <a:ln>
            <a:noFill/>
          </a:ln>
          <a:effectLst/>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prstClr val="white"/>
              </a:solidFill>
              <a:effectLst/>
              <a:uLnTx/>
              <a:uFillTx/>
              <a:latin typeface="微软雅黑" panose="020B0503020204020204" charset="-122"/>
              <a:ea typeface="微软雅黑" panose="020B0503020204020204" charset="-122"/>
              <a:cs typeface="OPPOSans M" panose="00020600040101010101" pitchFamily="18" charset="-122"/>
            </a:endParaRPr>
          </a:p>
        </p:txBody>
      </p:sp>
      <p:grpSp>
        <p:nvGrpSpPr>
          <p:cNvPr id="16" name="组合 15"/>
          <p:cNvGrpSpPr/>
          <p:nvPr/>
        </p:nvGrpSpPr>
        <p:grpSpPr>
          <a:xfrm rot="0">
            <a:off x="0" y="1103630"/>
            <a:ext cx="12198985" cy="2726690"/>
            <a:chOff x="0" y="1369057"/>
            <a:chExt cx="12198986" cy="2411720"/>
          </a:xfrm>
        </p:grpSpPr>
        <p:sp>
          <p:nvSpPr>
            <p:cNvPr id="18" name="知鱼PPT3-1"/>
            <p:cNvSpPr/>
            <p:nvPr/>
          </p:nvSpPr>
          <p:spPr>
            <a:xfrm>
              <a:off x="0" y="1865993"/>
              <a:ext cx="12198986" cy="1914784"/>
            </a:xfrm>
            <a:prstGeom prst="roundRect">
              <a:avLst>
                <a:gd name="adj" fmla="val 0"/>
              </a:avLst>
            </a:prstGeom>
            <a:solidFill>
              <a:schemeClr val="accent3">
                <a:lumMod val="20000"/>
                <a:lumOff val="80000"/>
              </a:schemeClr>
            </a:solidFill>
            <a:ln>
              <a:noFill/>
            </a:ln>
            <a:effectLst>
              <a:outerShdw blurRad="317500" dist="165100" dir="5400000" rotWithShape="0">
                <a:schemeClr val="accent1">
                  <a:alpha val="25000"/>
                </a:schemeClr>
              </a:outerShdw>
            </a:effectLst>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prstClr val="white"/>
                </a:solidFill>
                <a:effectLst/>
                <a:uLnTx/>
                <a:uFillTx/>
                <a:latin typeface="微软雅黑" panose="020B0503020204020204" charset="-122"/>
                <a:ea typeface="微软雅黑" panose="020B0503020204020204" charset="-122"/>
                <a:cs typeface="OPPOSans M" panose="00020600040101010101" pitchFamily="18" charset="-122"/>
              </a:endParaRPr>
            </a:p>
          </p:txBody>
        </p:sp>
        <p:sp>
          <p:nvSpPr>
            <p:cNvPr id="19" name="知鱼PPT3-2"/>
            <p:cNvSpPr/>
            <p:nvPr/>
          </p:nvSpPr>
          <p:spPr>
            <a:xfrm>
              <a:off x="0" y="1369057"/>
              <a:ext cx="12198986" cy="2304745"/>
            </a:xfrm>
            <a:prstGeom prst="roundRect">
              <a:avLst>
                <a:gd name="adj" fmla="val 0"/>
              </a:avLst>
            </a:prstGeom>
            <a:gradFill flip="none" rotWithShape="1">
              <a:gsLst>
                <a:gs pos="0">
                  <a:schemeClr val="accent1"/>
                </a:gs>
                <a:gs pos="98000">
                  <a:schemeClr val="accent2"/>
                </a:gs>
              </a:gsLst>
              <a:lin ang="2700000" scaled="1"/>
              <a:tileRect/>
            </a:gradFill>
            <a:ln>
              <a:noFill/>
            </a:ln>
            <a:effectLst/>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prstClr val="white"/>
                </a:solidFill>
                <a:effectLst/>
                <a:uLnTx/>
                <a:uFillTx/>
                <a:latin typeface="微软雅黑" panose="020B0503020204020204" charset="-122"/>
                <a:ea typeface="微软雅黑" panose="020B0503020204020204" charset="-122"/>
                <a:cs typeface="OPPOSans M" panose="00020600040101010101" pitchFamily="18" charset="-122"/>
              </a:endParaRPr>
            </a:p>
          </p:txBody>
        </p:sp>
      </p:grpSp>
      <p:grpSp>
        <p:nvGrpSpPr>
          <p:cNvPr id="353" name="知鱼PPT4"/>
          <p:cNvGrpSpPr/>
          <p:nvPr/>
        </p:nvGrpSpPr>
        <p:grpSpPr>
          <a:xfrm>
            <a:off x="5511227" y="1494963"/>
            <a:ext cx="6177280" cy="1761239"/>
            <a:chOff x="5144015" y="1494963"/>
            <a:chExt cx="6177280" cy="1761239"/>
          </a:xfrm>
        </p:grpSpPr>
        <p:sp>
          <p:nvSpPr>
            <p:cNvPr id="31" name="知鱼PPT4-1"/>
            <p:cNvSpPr txBox="1"/>
            <p:nvPr/>
          </p:nvSpPr>
          <p:spPr>
            <a:xfrm>
              <a:off x="5144015" y="1953433"/>
              <a:ext cx="6177280" cy="902970"/>
            </a:xfrm>
            <a:prstGeom prst="rect">
              <a:avLst/>
            </a:prstGeom>
            <a:noFill/>
          </p:spPr>
          <p:txBody>
            <a:bodyPr wrap="square">
              <a:spAutoFit/>
            </a:bodyPr>
            <a:lstStyle>
              <a:defPPr>
                <a:defRPr lang="zh-CN"/>
              </a:defPPr>
              <a:lvl1pPr marR="0" lvl="0" indent="0" algn="just" fontAlgn="auto">
                <a:lnSpc>
                  <a:spcPct val="110000"/>
                </a:lnSpc>
                <a:spcBef>
                  <a:spcPts val="0"/>
                </a:spcBef>
                <a:spcAft>
                  <a:spcPts val="0"/>
                </a:spcAft>
                <a:buClrTx/>
                <a:buSzTx/>
                <a:buFontTx/>
                <a:buNone/>
                <a:defRPr kumimoji="0" sz="1500" b="0" i="0" u="none" strike="noStrike" cap="none" spc="0" normalizeH="0" baseline="0">
                  <a:ln>
                    <a:noFill/>
                  </a:ln>
                  <a:solidFill>
                    <a:schemeClr val="bg1"/>
                  </a:solidFill>
                  <a:effectLst/>
                  <a:uLnTx/>
                  <a:uFillTx/>
                  <a:latin typeface="+mn-ea"/>
                </a:defRPr>
              </a:lvl1pPr>
            </a:lstStyle>
            <a:p>
              <a:pPr lvl="0" algn="l">
                <a:defRPr/>
              </a:pPr>
              <a:r>
                <a:rPr lang="zh-CN" altLang="en-US" sz="1600" dirty="0">
                  <a:solidFill>
                    <a:prstClr val="white">
                      <a:alpha val="90000"/>
                    </a:prstClr>
                  </a:solidFill>
                  <a:latin typeface="微软雅黑" panose="020B0503020204020204" charset="-122"/>
                  <a:ea typeface="微软雅黑" panose="020B0503020204020204" charset="-122"/>
                  <a:cs typeface="OPPOSans M" panose="00020600040101010101" pitchFamily="18" charset="-122"/>
                </a:rPr>
                <a:t>单击此处输入你的正文，文字是您思想的提炼，为了以后演示发布的良好效果，请尽量言简意赅的阐述观点；</a:t>
              </a:r>
              <a:endParaRPr lang="en-US" altLang="zh-CN" sz="1600" dirty="0">
                <a:solidFill>
                  <a:prstClr val="white">
                    <a:alpha val="90000"/>
                  </a:prstClr>
                </a:solidFill>
                <a:latin typeface="微软雅黑" panose="020B0503020204020204" charset="-122"/>
                <a:ea typeface="微软雅黑" panose="020B0503020204020204" charset="-122"/>
                <a:cs typeface="OPPOSans M" panose="00020600040101010101" pitchFamily="18" charset="-122"/>
              </a:endParaRPr>
            </a:p>
            <a:p>
              <a:pPr lvl="0" algn="l">
                <a:defRPr/>
              </a:pPr>
              <a:r>
                <a:rPr lang="zh-CN" altLang="en-US" sz="1600" dirty="0">
                  <a:solidFill>
                    <a:prstClr val="white">
                      <a:alpha val="90000"/>
                    </a:prstClr>
                  </a:solidFill>
                  <a:latin typeface="微软雅黑" panose="020B0503020204020204" charset="-122"/>
                  <a:ea typeface="微软雅黑" panose="020B0503020204020204" charset="-122"/>
                  <a:cs typeface="OPPOSans M" panose="00020600040101010101" pitchFamily="18" charset="-122"/>
                </a:rPr>
                <a:t>根据需要可酌情增减文字。</a:t>
              </a:r>
              <a:endParaRPr lang="en-US" altLang="zh-CN" sz="1600" dirty="0">
                <a:solidFill>
                  <a:prstClr val="white">
                    <a:alpha val="90000"/>
                  </a:prstClr>
                </a:solidFill>
                <a:latin typeface="微软雅黑" panose="020B0503020204020204" charset="-122"/>
                <a:ea typeface="微软雅黑" panose="020B0503020204020204" charset="-122"/>
                <a:cs typeface="OPPOSans M" panose="00020600040101010101" pitchFamily="18" charset="-122"/>
              </a:endParaRPr>
            </a:p>
          </p:txBody>
        </p:sp>
        <p:sp>
          <p:nvSpPr>
            <p:cNvPr id="33" name="知鱼PPT4-2"/>
            <p:cNvSpPr txBox="1"/>
            <p:nvPr/>
          </p:nvSpPr>
          <p:spPr>
            <a:xfrm>
              <a:off x="5212706" y="1494963"/>
              <a:ext cx="4721225" cy="400050"/>
            </a:xfrm>
            <a:prstGeom prst="rect">
              <a:avLst/>
            </a:prstGeom>
            <a:noFill/>
            <a:effectLst/>
          </p:spPr>
          <p:txBody>
            <a:bodyPr wrap="none" lIns="0" tIns="0" rIns="0" bIns="0">
              <a:spAutoFit/>
            </a:bodyPr>
            <a:lstStyle>
              <a:defPPr>
                <a:defRPr lang="zh-CN"/>
              </a:defPPr>
              <a:lvl1pPr marR="0" lvl="0" indent="0" algn="ctr" fontAlgn="auto">
                <a:lnSpc>
                  <a:spcPct val="100000"/>
                </a:lnSpc>
                <a:spcBef>
                  <a:spcPts val="0"/>
                </a:spcBef>
                <a:spcAft>
                  <a:spcPts val="0"/>
                </a:spcAft>
                <a:buClrTx/>
                <a:buSzTx/>
                <a:buFontTx/>
                <a:buNone/>
                <a:defRPr kumimoji="0" b="0" i="0" u="none" strike="noStrike" cap="none" spc="0" normalizeH="0" baseline="0">
                  <a:ln>
                    <a:noFill/>
                  </a:ln>
                  <a:gradFill>
                    <a:gsLst>
                      <a:gs pos="0">
                        <a:prstClr val="white"/>
                      </a:gs>
                      <a:gs pos="100000">
                        <a:srgbClr val="FF9933"/>
                      </a:gs>
                    </a:gsLst>
                    <a:lin ang="5400000" scaled="1"/>
                  </a:gradFill>
                  <a:effectLst>
                    <a:outerShdw blurRad="38405" dist="38405" dir="2699983" algn="tl">
                      <a:srgbClr val="000000">
                        <a:alpha val="30000"/>
                      </a:srgbClr>
                    </a:outerShdw>
                  </a:effectLst>
                  <a:uLnTx/>
                  <a:uFillTx/>
                  <a:latin typeface="OPPOSans H" panose="00020600040101010101" pitchFamily="18" charset="-122"/>
                  <a:ea typeface="OPPOSans H" panose="00020600040101010101" pitchFamily="18" charset="-122"/>
                  <a:cs typeface="OPPOSans H" panose="00020600040101010101" pitchFamily="18" charset="-122"/>
                </a:defRPr>
              </a:lvl1pPr>
            </a:lstStyle>
            <a:p>
              <a:pPr algn="l"/>
              <a:r>
                <a:rPr lang="zh-CN" altLang="en-US" sz="2600" b="1" dirty="0">
                  <a:gradFill>
                    <a:gsLst>
                      <a:gs pos="0">
                        <a:schemeClr val="bg1"/>
                      </a:gs>
                      <a:gs pos="100000">
                        <a:schemeClr val="accent3"/>
                      </a:gs>
                    </a:gsLst>
                    <a:lin ang="5400000" scaled="1"/>
                  </a:gradFill>
                  <a:latin typeface="微软雅黑" panose="020B0503020204020204" charset="-122"/>
                  <a:ea typeface="微软雅黑" panose="020B0503020204020204" charset="-122"/>
                  <a:cs typeface="微软雅黑" panose="020B0503020204020204" charset="-122"/>
                  <a:sym typeface="思源宋体 CN Heavy" panose="02020900000000000000" pitchFamily="18" charset="-122"/>
                </a:rPr>
                <a:t>凝心聚力谋发展 砥砺奋进谱新篇</a:t>
              </a:r>
              <a:endParaRPr lang="zh-CN" altLang="en-US" sz="2600" b="1" dirty="0">
                <a:gradFill>
                  <a:gsLst>
                    <a:gs pos="0">
                      <a:schemeClr val="bg1"/>
                    </a:gs>
                    <a:gs pos="100000">
                      <a:schemeClr val="accent3"/>
                    </a:gs>
                  </a:gsLst>
                  <a:lin ang="5400000" scaled="1"/>
                </a:gradFill>
                <a:latin typeface="微软雅黑" panose="020B0503020204020204" charset="-122"/>
                <a:ea typeface="微软雅黑" panose="020B0503020204020204" charset="-122"/>
                <a:cs typeface="微软雅黑" panose="020B0503020204020204" charset="-122"/>
                <a:sym typeface="思源宋体 CN Heavy" panose="02020900000000000000" pitchFamily="18" charset="-122"/>
              </a:endParaRPr>
            </a:p>
          </p:txBody>
        </p:sp>
        <p:grpSp>
          <p:nvGrpSpPr>
            <p:cNvPr id="44" name="组合 43"/>
            <p:cNvGrpSpPr/>
            <p:nvPr/>
          </p:nvGrpSpPr>
          <p:grpSpPr>
            <a:xfrm>
              <a:off x="5215930" y="2968199"/>
              <a:ext cx="4616866" cy="288003"/>
              <a:chOff x="5246833" y="3145105"/>
              <a:chExt cx="4616866" cy="288003"/>
            </a:xfrm>
          </p:grpSpPr>
          <p:sp>
            <p:nvSpPr>
              <p:cNvPr id="37" name="知鱼PPT4-3"/>
              <p:cNvSpPr/>
              <p:nvPr/>
            </p:nvSpPr>
            <p:spPr>
              <a:xfrm>
                <a:off x="5246833" y="3145108"/>
                <a:ext cx="1044000" cy="288000"/>
              </a:xfrm>
              <a:prstGeom prst="roundRect">
                <a:avLst>
                  <a:gd name="adj" fmla="val 50000"/>
                </a:avLst>
              </a:prstGeom>
              <a:gradFill>
                <a:gsLst>
                  <a:gs pos="0">
                    <a:prstClr val="white"/>
                  </a:gs>
                  <a:gs pos="100000">
                    <a:schemeClr val="accent3">
                      <a:lumMod val="60000"/>
                      <a:lumOff val="40000"/>
                    </a:schemeClr>
                  </a:gs>
                </a:gsLst>
                <a:lin ang="5400000" scaled="1"/>
              </a:gradFill>
              <a:ln w="6350">
                <a:solidFill>
                  <a:schemeClr val="accent1">
                    <a:lumMod val="40000"/>
                    <a:lumOff val="60000"/>
                  </a:schemeClr>
                </a:solidFill>
                <a:prstDash val="solid"/>
              </a:ln>
              <a:effectLst>
                <a:outerShdw blurRad="127000" dist="38100" dir="5400000" algn="t" rotWithShape="0">
                  <a:schemeClr val="accent1">
                    <a:lumMod val="60000"/>
                    <a:lumOff val="40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defRPr/>
                </a:pPr>
                <a:r>
                  <a:rPr lang="zh-CN" altLang="en-US" sz="1200" b="1" dirty="0">
                    <a:solidFill>
                      <a:schemeClr val="accent1"/>
                    </a:solidFill>
                    <a:latin typeface="微软雅黑" panose="020B0503020204020204" charset="-122"/>
                    <a:ea typeface="微软雅黑" panose="020B0503020204020204" charset="-122"/>
                    <a:cs typeface="OPPOSans M" panose="00020600040101010101" pitchFamily="18" charset="-122"/>
                  </a:rPr>
                  <a:t>关键文字</a:t>
                </a:r>
                <a:endParaRPr lang="zh-CN" altLang="en-US" sz="1200" b="1" dirty="0">
                  <a:solidFill>
                    <a:schemeClr val="accent1"/>
                  </a:solidFill>
                  <a:latin typeface="微软雅黑" panose="020B0503020204020204" charset="-122"/>
                  <a:ea typeface="微软雅黑" panose="020B0503020204020204" charset="-122"/>
                  <a:cs typeface="OPPOSans M" panose="00020600040101010101" pitchFamily="18" charset="-122"/>
                </a:endParaRPr>
              </a:p>
            </p:txBody>
          </p:sp>
          <p:sp>
            <p:nvSpPr>
              <p:cNvPr id="38" name="知鱼PPT4-4"/>
              <p:cNvSpPr/>
              <p:nvPr/>
            </p:nvSpPr>
            <p:spPr>
              <a:xfrm>
                <a:off x="6437788" y="3145105"/>
                <a:ext cx="1044000" cy="288000"/>
              </a:xfrm>
              <a:prstGeom prst="roundRect">
                <a:avLst>
                  <a:gd name="adj" fmla="val 50000"/>
                </a:avLst>
              </a:prstGeom>
              <a:gradFill>
                <a:gsLst>
                  <a:gs pos="0">
                    <a:prstClr val="white"/>
                  </a:gs>
                  <a:gs pos="100000">
                    <a:schemeClr val="accent3">
                      <a:lumMod val="60000"/>
                      <a:lumOff val="40000"/>
                    </a:schemeClr>
                  </a:gs>
                </a:gsLst>
                <a:lin ang="5400000" scaled="1"/>
              </a:gradFill>
              <a:ln w="6350">
                <a:solidFill>
                  <a:schemeClr val="accent1">
                    <a:lumMod val="40000"/>
                    <a:lumOff val="60000"/>
                  </a:schemeClr>
                </a:solidFill>
                <a:prstDash val="solid"/>
              </a:ln>
              <a:effectLst>
                <a:outerShdw blurRad="127000" dist="38100" dir="5400000" algn="t" rotWithShape="0">
                  <a:schemeClr val="accent1">
                    <a:lumMod val="60000"/>
                    <a:lumOff val="40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defRPr/>
                </a:pPr>
                <a:r>
                  <a:rPr lang="zh-CN" altLang="en-US" sz="1200" b="1" dirty="0">
                    <a:solidFill>
                      <a:schemeClr val="accent1"/>
                    </a:solidFill>
                    <a:latin typeface="微软雅黑" panose="020B0503020204020204" charset="-122"/>
                    <a:ea typeface="微软雅黑" panose="020B0503020204020204" charset="-122"/>
                    <a:cs typeface="OPPOSans M" panose="00020600040101010101" pitchFamily="18" charset="-122"/>
                  </a:rPr>
                  <a:t>关键文字</a:t>
                </a:r>
                <a:endParaRPr lang="zh-CN" altLang="en-US" sz="1200" b="1" dirty="0">
                  <a:solidFill>
                    <a:schemeClr val="accent1"/>
                  </a:solidFill>
                  <a:latin typeface="微软雅黑" panose="020B0503020204020204" charset="-122"/>
                  <a:ea typeface="微软雅黑" panose="020B0503020204020204" charset="-122"/>
                  <a:cs typeface="OPPOSans M" panose="00020600040101010101" pitchFamily="18" charset="-122"/>
                </a:endParaRPr>
              </a:p>
            </p:txBody>
          </p:sp>
          <p:sp>
            <p:nvSpPr>
              <p:cNvPr id="39" name="知鱼PPT4-5"/>
              <p:cNvSpPr/>
              <p:nvPr/>
            </p:nvSpPr>
            <p:spPr>
              <a:xfrm>
                <a:off x="7628743" y="3145105"/>
                <a:ext cx="1044000" cy="288000"/>
              </a:xfrm>
              <a:prstGeom prst="roundRect">
                <a:avLst>
                  <a:gd name="adj" fmla="val 50000"/>
                </a:avLst>
              </a:prstGeom>
              <a:gradFill>
                <a:gsLst>
                  <a:gs pos="0">
                    <a:prstClr val="white"/>
                  </a:gs>
                  <a:gs pos="100000">
                    <a:schemeClr val="accent3">
                      <a:lumMod val="60000"/>
                      <a:lumOff val="40000"/>
                    </a:schemeClr>
                  </a:gs>
                </a:gsLst>
                <a:lin ang="5400000" scaled="1"/>
              </a:gradFill>
              <a:ln w="6350">
                <a:solidFill>
                  <a:schemeClr val="accent1">
                    <a:lumMod val="40000"/>
                    <a:lumOff val="60000"/>
                  </a:schemeClr>
                </a:solidFill>
                <a:prstDash val="solid"/>
              </a:ln>
              <a:effectLst>
                <a:outerShdw blurRad="127000" dist="38100" dir="5400000" algn="t" rotWithShape="0">
                  <a:schemeClr val="accent1">
                    <a:lumMod val="60000"/>
                    <a:lumOff val="40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defRPr/>
                </a:pPr>
                <a:r>
                  <a:rPr lang="zh-CN" altLang="en-US" sz="1200" b="1" dirty="0">
                    <a:solidFill>
                      <a:schemeClr val="accent1"/>
                    </a:solidFill>
                    <a:latin typeface="微软雅黑" panose="020B0503020204020204" charset="-122"/>
                    <a:ea typeface="微软雅黑" panose="020B0503020204020204" charset="-122"/>
                    <a:cs typeface="OPPOSans M" panose="00020600040101010101" pitchFamily="18" charset="-122"/>
                  </a:rPr>
                  <a:t>关键文字</a:t>
                </a:r>
                <a:endParaRPr lang="zh-CN" altLang="en-US" sz="1200" b="1" dirty="0">
                  <a:solidFill>
                    <a:schemeClr val="accent1"/>
                  </a:solidFill>
                  <a:latin typeface="微软雅黑" panose="020B0503020204020204" charset="-122"/>
                  <a:ea typeface="微软雅黑" panose="020B0503020204020204" charset="-122"/>
                  <a:cs typeface="OPPOSans M" panose="00020600040101010101" pitchFamily="18" charset="-122"/>
                </a:endParaRPr>
              </a:p>
            </p:txBody>
          </p:sp>
          <p:sp>
            <p:nvSpPr>
              <p:cNvPr id="41" name="知鱼PPT4-6"/>
              <p:cNvSpPr/>
              <p:nvPr/>
            </p:nvSpPr>
            <p:spPr>
              <a:xfrm>
                <a:off x="8819699" y="3145105"/>
                <a:ext cx="1044000" cy="288000"/>
              </a:xfrm>
              <a:prstGeom prst="roundRect">
                <a:avLst>
                  <a:gd name="adj" fmla="val 50000"/>
                </a:avLst>
              </a:prstGeom>
              <a:gradFill>
                <a:gsLst>
                  <a:gs pos="0">
                    <a:prstClr val="white"/>
                  </a:gs>
                  <a:gs pos="100000">
                    <a:schemeClr val="accent3">
                      <a:lumMod val="60000"/>
                      <a:lumOff val="40000"/>
                    </a:schemeClr>
                  </a:gs>
                </a:gsLst>
                <a:lin ang="5400000" scaled="1"/>
              </a:gradFill>
              <a:ln w="6350">
                <a:solidFill>
                  <a:schemeClr val="accent1">
                    <a:lumMod val="40000"/>
                    <a:lumOff val="60000"/>
                  </a:schemeClr>
                </a:solidFill>
                <a:prstDash val="solid"/>
              </a:ln>
              <a:effectLst>
                <a:outerShdw blurRad="127000" dist="38100" dir="5400000" algn="t" rotWithShape="0">
                  <a:schemeClr val="accent1">
                    <a:lumMod val="60000"/>
                    <a:lumOff val="40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defRPr/>
                </a:pPr>
                <a:r>
                  <a:rPr lang="zh-CN" altLang="en-US" sz="1200" b="1" dirty="0">
                    <a:solidFill>
                      <a:schemeClr val="accent1"/>
                    </a:solidFill>
                    <a:latin typeface="微软雅黑" panose="020B0503020204020204" charset="-122"/>
                    <a:ea typeface="微软雅黑" panose="020B0503020204020204" charset="-122"/>
                    <a:cs typeface="OPPOSans M" panose="00020600040101010101" pitchFamily="18" charset="-122"/>
                  </a:rPr>
                  <a:t>关键文字</a:t>
                </a:r>
                <a:endParaRPr lang="zh-CN" altLang="en-US" sz="1200" b="1" dirty="0">
                  <a:solidFill>
                    <a:schemeClr val="accent1"/>
                  </a:solidFill>
                  <a:latin typeface="微软雅黑" panose="020B0503020204020204" charset="-122"/>
                  <a:ea typeface="微软雅黑" panose="020B0503020204020204" charset="-122"/>
                  <a:cs typeface="OPPOSans M" panose="00020600040101010101" pitchFamily="18" charset="-122"/>
                </a:endParaRPr>
              </a:p>
            </p:txBody>
          </p:sp>
        </p:grpSp>
      </p:grpSp>
      <p:grpSp>
        <p:nvGrpSpPr>
          <p:cNvPr id="286" name="知鱼PPT7"/>
          <p:cNvGrpSpPr/>
          <p:nvPr/>
        </p:nvGrpSpPr>
        <p:grpSpPr>
          <a:xfrm>
            <a:off x="526310" y="3550377"/>
            <a:ext cx="3520363" cy="1408010"/>
            <a:chOff x="484581" y="3588477"/>
            <a:chExt cx="3520363" cy="1408010"/>
          </a:xfrm>
        </p:grpSpPr>
        <p:sp>
          <p:nvSpPr>
            <p:cNvPr id="20" name="知鱼PPT7-1"/>
            <p:cNvSpPr/>
            <p:nvPr>
              <p:custDataLst>
                <p:tags r:id="rId1"/>
              </p:custDataLst>
            </p:nvPr>
          </p:nvSpPr>
          <p:spPr>
            <a:xfrm>
              <a:off x="484581" y="3588477"/>
              <a:ext cx="3520363" cy="1408010"/>
            </a:xfrm>
            <a:prstGeom prst="roundRect">
              <a:avLst>
                <a:gd name="adj" fmla="val 8458"/>
              </a:avLst>
            </a:prstGeom>
            <a:gradFill>
              <a:gsLst>
                <a:gs pos="100000">
                  <a:schemeClr val="accent2">
                    <a:lumMod val="10000"/>
                    <a:lumOff val="90000"/>
                  </a:schemeClr>
                </a:gs>
                <a:gs pos="0">
                  <a:schemeClr val="bg1"/>
                </a:gs>
              </a:gsLst>
              <a:lin ang="5400000" scaled="1"/>
            </a:gradFill>
            <a:ln w="15875" cmpd="sng">
              <a:noFill/>
            </a:ln>
            <a:effectLst>
              <a:outerShdw blurRad="124460" dist="62230" dir="16200000" algn="br" rotWithShape="0">
                <a:schemeClr val="accent1">
                  <a:alpha val="2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lIns="89611" tIns="44806" rIns="89611" bIns="44806"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765" b="0" i="0" u="none" strike="noStrike" kern="1200" cap="none" spc="0" normalizeH="0" baseline="0" noProof="0" dirty="0">
                <a:ln>
                  <a:noFill/>
                </a:ln>
                <a:solidFill>
                  <a:prstClr val="white"/>
                </a:solidFill>
                <a:effectLst/>
                <a:uLnTx/>
                <a:uFillTx/>
                <a:latin typeface="微软雅黑" panose="020B0503020204020204" charset="-122"/>
                <a:ea typeface="微软雅黑" panose="020B0503020204020204" charset="-122"/>
                <a:cs typeface="OPPOSans M" panose="00020600040101010101" pitchFamily="18" charset="-122"/>
              </a:endParaRPr>
            </a:p>
          </p:txBody>
        </p:sp>
        <p:sp>
          <p:nvSpPr>
            <p:cNvPr id="21" name="知鱼PPT7-2"/>
            <p:cNvSpPr/>
            <p:nvPr>
              <p:custDataLst>
                <p:tags r:id="rId2"/>
              </p:custDataLst>
            </p:nvPr>
          </p:nvSpPr>
          <p:spPr>
            <a:xfrm>
              <a:off x="558174" y="3644482"/>
              <a:ext cx="3373176" cy="1296000"/>
            </a:xfrm>
            <a:prstGeom prst="roundRect">
              <a:avLst>
                <a:gd name="adj" fmla="val 9195"/>
              </a:avLst>
            </a:prstGeom>
            <a:gradFill flip="none" rotWithShape="1">
              <a:gsLst>
                <a:gs pos="100000">
                  <a:schemeClr val="bg1"/>
                </a:gs>
                <a:gs pos="0">
                  <a:schemeClr val="accent1">
                    <a:lumMod val="5000"/>
                    <a:lumOff val="95000"/>
                  </a:schemeClr>
                </a:gs>
              </a:gsLst>
              <a:lin ang="5400000" scaled="1"/>
              <a:tileRect/>
            </a:gradFill>
            <a:ln w="11201">
              <a:solidFill>
                <a:schemeClr val="accent1">
                  <a:lumMod val="20000"/>
                  <a:lumOff val="80000"/>
                </a:schemeClr>
              </a:solid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wrap="square" lIns="89611" tIns="44806" rIns="89611" bIns="44806"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370" b="0" i="0" u="none" strike="noStrike" kern="1200" cap="none" spc="0" normalizeH="0" baseline="0" noProof="0" dirty="0">
                <a:ln>
                  <a:noFill/>
                </a:ln>
                <a:solidFill>
                  <a:srgbClr val="C91520"/>
                </a:solidFill>
                <a:effectLst/>
                <a:uLnTx/>
                <a:uFillTx/>
                <a:latin typeface="微软雅黑" panose="020B0503020204020204" charset="-122"/>
                <a:ea typeface="微软雅黑" panose="020B0503020204020204" charset="-122"/>
                <a:cs typeface="OPPOSans M" panose="00020600040101010101" pitchFamily="18" charset="-122"/>
              </a:endParaRPr>
            </a:p>
          </p:txBody>
        </p:sp>
        <p:sp>
          <p:nvSpPr>
            <p:cNvPr id="13" name="知鱼PPT7-3"/>
            <p:cNvSpPr txBox="1"/>
            <p:nvPr/>
          </p:nvSpPr>
          <p:spPr>
            <a:xfrm>
              <a:off x="706692" y="4241597"/>
              <a:ext cx="3076141" cy="515412"/>
            </a:xfrm>
            <a:prstGeom prst="rect">
              <a:avLst/>
            </a:prstGeom>
            <a:noFill/>
            <a:ln>
              <a:noFill/>
            </a:ln>
            <a:effectLst/>
          </p:spPr>
          <p:txBody>
            <a:bodyPr wrap="square" lIns="89611" tIns="44806" rIns="89611" bIns="44806" rtlCol="0">
              <a:spAutoFit/>
            </a:bodyPr>
            <a:lstStyle>
              <a:defPPr>
                <a:defRPr lang="zh-CN"/>
              </a:defPPr>
              <a:lvl1pPr marR="0" lvl="0" indent="0" fontAlgn="auto">
                <a:lnSpc>
                  <a:spcPct val="125000"/>
                </a:lnSpc>
                <a:spcBef>
                  <a:spcPts val="0"/>
                </a:spcBef>
                <a:spcAft>
                  <a:spcPts val="0"/>
                </a:spcAft>
                <a:buClrTx/>
                <a:buSzTx/>
                <a:buFontTx/>
                <a:buNone/>
                <a:defRPr kumimoji="0" sz="1250" b="0" i="0" u="none" strike="noStrike" cap="none" spc="0" normalizeH="0" baseline="0">
                  <a:ln>
                    <a:noFill/>
                  </a:ln>
                  <a:solidFill>
                    <a:srgbClr val="0A2745"/>
                  </a:solidFill>
                  <a:effectLst/>
                  <a:uLnTx/>
                  <a:uFillTx/>
                </a:defRPr>
              </a:lvl1pPr>
            </a:lstStyle>
            <a:p>
              <a:pPr lvl="0">
                <a:lnSpc>
                  <a:spcPct val="110000"/>
                </a:lnSpc>
                <a:defRPr/>
              </a:pPr>
              <a:r>
                <a:rPr lang="zh-CN" altLang="en-US" sz="1275" dirty="0">
                  <a:solidFill>
                    <a:prstClr val="black"/>
                  </a:solidFill>
                  <a:latin typeface="微软雅黑" panose="020B0503020204020204" charset="-122"/>
                  <a:ea typeface="微软雅黑" panose="020B0503020204020204" charset="-122"/>
                  <a:cs typeface="OPPOSans M" panose="00020600040101010101" pitchFamily="18" charset="-122"/>
                </a:rPr>
                <a:t>单击此处输入你的正文，为了以后演示发布的良好效果请尽量言简意赅。</a:t>
              </a:r>
              <a:endParaRPr kumimoji="0" lang="zh-CN" altLang="en-US" sz="1275" b="0" i="0" u="none" strike="noStrike" kern="1200" cap="none" spc="0" normalizeH="0" baseline="0" noProof="0" dirty="0">
                <a:ln>
                  <a:noFill/>
                </a:ln>
                <a:solidFill>
                  <a:prstClr val="black"/>
                </a:solidFill>
                <a:effectLst/>
                <a:uLnTx/>
                <a:uFillTx/>
                <a:latin typeface="微软雅黑" panose="020B0503020204020204" charset="-122"/>
                <a:ea typeface="微软雅黑" panose="020B0503020204020204" charset="-122"/>
                <a:cs typeface="OPPOSans M" panose="00020600040101010101" pitchFamily="18" charset="-122"/>
              </a:endParaRPr>
            </a:p>
          </p:txBody>
        </p:sp>
        <p:sp>
          <p:nvSpPr>
            <p:cNvPr id="129" name="知鱼PPT7-4"/>
            <p:cNvSpPr/>
            <p:nvPr/>
          </p:nvSpPr>
          <p:spPr>
            <a:xfrm>
              <a:off x="622701" y="3717214"/>
              <a:ext cx="620252" cy="416969"/>
            </a:xfrm>
            <a:custGeom>
              <a:avLst/>
              <a:gdLst>
                <a:gd name="connsiteX0" fmla="*/ 11636 w 620252"/>
                <a:gd name="connsiteY0" fmla="*/ 394523 h 416969"/>
                <a:gd name="connsiteX1" fmla="*/ 0 w 620252"/>
                <a:gd name="connsiteY1" fmla="*/ 405746 h 416969"/>
                <a:gd name="connsiteX2" fmla="*/ 11636 w 620252"/>
                <a:gd name="connsiteY2" fmla="*/ 416969 h 416969"/>
                <a:gd name="connsiteX3" fmla="*/ 23272 w 620252"/>
                <a:gd name="connsiteY3" fmla="*/ 405746 h 416969"/>
                <a:gd name="connsiteX4" fmla="*/ 11636 w 620252"/>
                <a:gd name="connsiteY4" fmla="*/ 394523 h 416969"/>
                <a:gd name="connsiteX5" fmla="*/ 96918 w 620252"/>
                <a:gd name="connsiteY5" fmla="*/ 394523 h 416969"/>
                <a:gd name="connsiteX6" fmla="*/ 85282 w 620252"/>
                <a:gd name="connsiteY6" fmla="*/ 405746 h 416969"/>
                <a:gd name="connsiteX7" fmla="*/ 96918 w 620252"/>
                <a:gd name="connsiteY7" fmla="*/ 416969 h 416969"/>
                <a:gd name="connsiteX8" fmla="*/ 108554 w 620252"/>
                <a:gd name="connsiteY8" fmla="*/ 405746 h 416969"/>
                <a:gd name="connsiteX9" fmla="*/ 96918 w 620252"/>
                <a:gd name="connsiteY9" fmla="*/ 394523 h 416969"/>
                <a:gd name="connsiteX10" fmla="*/ 182202 w 620252"/>
                <a:gd name="connsiteY10" fmla="*/ 394523 h 416969"/>
                <a:gd name="connsiteX11" fmla="*/ 170566 w 620252"/>
                <a:gd name="connsiteY11" fmla="*/ 405746 h 416969"/>
                <a:gd name="connsiteX12" fmla="*/ 182202 w 620252"/>
                <a:gd name="connsiteY12" fmla="*/ 416969 h 416969"/>
                <a:gd name="connsiteX13" fmla="*/ 193838 w 620252"/>
                <a:gd name="connsiteY13" fmla="*/ 405746 h 416969"/>
                <a:gd name="connsiteX14" fmla="*/ 182202 w 620252"/>
                <a:gd name="connsiteY14" fmla="*/ 394523 h 416969"/>
                <a:gd name="connsiteX15" fmla="*/ 267484 w 620252"/>
                <a:gd name="connsiteY15" fmla="*/ 394523 h 416969"/>
                <a:gd name="connsiteX16" fmla="*/ 255848 w 620252"/>
                <a:gd name="connsiteY16" fmla="*/ 405746 h 416969"/>
                <a:gd name="connsiteX17" fmla="*/ 267484 w 620252"/>
                <a:gd name="connsiteY17" fmla="*/ 416969 h 416969"/>
                <a:gd name="connsiteX18" fmla="*/ 279120 w 620252"/>
                <a:gd name="connsiteY18" fmla="*/ 405746 h 416969"/>
                <a:gd name="connsiteX19" fmla="*/ 267484 w 620252"/>
                <a:gd name="connsiteY19" fmla="*/ 394523 h 416969"/>
                <a:gd name="connsiteX20" fmla="*/ 352767 w 620252"/>
                <a:gd name="connsiteY20" fmla="*/ 394523 h 416969"/>
                <a:gd name="connsiteX21" fmla="*/ 341131 w 620252"/>
                <a:gd name="connsiteY21" fmla="*/ 405746 h 416969"/>
                <a:gd name="connsiteX22" fmla="*/ 352767 w 620252"/>
                <a:gd name="connsiteY22" fmla="*/ 416969 h 416969"/>
                <a:gd name="connsiteX23" fmla="*/ 364403 w 620252"/>
                <a:gd name="connsiteY23" fmla="*/ 405746 h 416969"/>
                <a:gd name="connsiteX24" fmla="*/ 352767 w 620252"/>
                <a:gd name="connsiteY24" fmla="*/ 394523 h 416969"/>
                <a:gd name="connsiteX25" fmla="*/ 438050 w 620252"/>
                <a:gd name="connsiteY25" fmla="*/ 394523 h 416969"/>
                <a:gd name="connsiteX26" fmla="*/ 426414 w 620252"/>
                <a:gd name="connsiteY26" fmla="*/ 405746 h 416969"/>
                <a:gd name="connsiteX27" fmla="*/ 438050 w 620252"/>
                <a:gd name="connsiteY27" fmla="*/ 416969 h 416969"/>
                <a:gd name="connsiteX28" fmla="*/ 449686 w 620252"/>
                <a:gd name="connsiteY28" fmla="*/ 405746 h 416969"/>
                <a:gd name="connsiteX29" fmla="*/ 438050 w 620252"/>
                <a:gd name="connsiteY29" fmla="*/ 394523 h 416969"/>
                <a:gd name="connsiteX30" fmla="*/ 523333 w 620252"/>
                <a:gd name="connsiteY30" fmla="*/ 394523 h 416969"/>
                <a:gd name="connsiteX31" fmla="*/ 511697 w 620252"/>
                <a:gd name="connsiteY31" fmla="*/ 405746 h 416969"/>
                <a:gd name="connsiteX32" fmla="*/ 523333 w 620252"/>
                <a:gd name="connsiteY32" fmla="*/ 416969 h 416969"/>
                <a:gd name="connsiteX33" fmla="*/ 534969 w 620252"/>
                <a:gd name="connsiteY33" fmla="*/ 405746 h 416969"/>
                <a:gd name="connsiteX34" fmla="*/ 523333 w 620252"/>
                <a:gd name="connsiteY34" fmla="*/ 394523 h 416969"/>
                <a:gd name="connsiteX35" fmla="*/ 608616 w 620252"/>
                <a:gd name="connsiteY35" fmla="*/ 394523 h 416969"/>
                <a:gd name="connsiteX36" fmla="*/ 596980 w 620252"/>
                <a:gd name="connsiteY36" fmla="*/ 405746 h 416969"/>
                <a:gd name="connsiteX37" fmla="*/ 608616 w 620252"/>
                <a:gd name="connsiteY37" fmla="*/ 416969 h 416969"/>
                <a:gd name="connsiteX38" fmla="*/ 620252 w 620252"/>
                <a:gd name="connsiteY38" fmla="*/ 405746 h 416969"/>
                <a:gd name="connsiteX39" fmla="*/ 608616 w 620252"/>
                <a:gd name="connsiteY39" fmla="*/ 394523 h 416969"/>
                <a:gd name="connsiteX40" fmla="*/ 11636 w 620252"/>
                <a:gd name="connsiteY40" fmla="*/ 338163 h 416969"/>
                <a:gd name="connsiteX41" fmla="*/ 0 w 620252"/>
                <a:gd name="connsiteY41" fmla="*/ 349386 h 416969"/>
                <a:gd name="connsiteX42" fmla="*/ 11636 w 620252"/>
                <a:gd name="connsiteY42" fmla="*/ 360609 h 416969"/>
                <a:gd name="connsiteX43" fmla="*/ 23272 w 620252"/>
                <a:gd name="connsiteY43" fmla="*/ 349386 h 416969"/>
                <a:gd name="connsiteX44" fmla="*/ 11636 w 620252"/>
                <a:gd name="connsiteY44" fmla="*/ 338163 h 416969"/>
                <a:gd name="connsiteX45" fmla="*/ 96918 w 620252"/>
                <a:gd name="connsiteY45" fmla="*/ 338163 h 416969"/>
                <a:gd name="connsiteX46" fmla="*/ 85282 w 620252"/>
                <a:gd name="connsiteY46" fmla="*/ 349386 h 416969"/>
                <a:gd name="connsiteX47" fmla="*/ 96918 w 620252"/>
                <a:gd name="connsiteY47" fmla="*/ 360609 h 416969"/>
                <a:gd name="connsiteX48" fmla="*/ 108554 w 620252"/>
                <a:gd name="connsiteY48" fmla="*/ 349386 h 416969"/>
                <a:gd name="connsiteX49" fmla="*/ 96918 w 620252"/>
                <a:gd name="connsiteY49" fmla="*/ 338163 h 416969"/>
                <a:gd name="connsiteX50" fmla="*/ 182202 w 620252"/>
                <a:gd name="connsiteY50" fmla="*/ 338163 h 416969"/>
                <a:gd name="connsiteX51" fmla="*/ 170566 w 620252"/>
                <a:gd name="connsiteY51" fmla="*/ 349386 h 416969"/>
                <a:gd name="connsiteX52" fmla="*/ 182202 w 620252"/>
                <a:gd name="connsiteY52" fmla="*/ 360609 h 416969"/>
                <a:gd name="connsiteX53" fmla="*/ 193838 w 620252"/>
                <a:gd name="connsiteY53" fmla="*/ 349386 h 416969"/>
                <a:gd name="connsiteX54" fmla="*/ 182202 w 620252"/>
                <a:gd name="connsiteY54" fmla="*/ 338163 h 416969"/>
                <a:gd name="connsiteX55" fmla="*/ 267484 w 620252"/>
                <a:gd name="connsiteY55" fmla="*/ 338163 h 416969"/>
                <a:gd name="connsiteX56" fmla="*/ 255848 w 620252"/>
                <a:gd name="connsiteY56" fmla="*/ 349386 h 416969"/>
                <a:gd name="connsiteX57" fmla="*/ 267484 w 620252"/>
                <a:gd name="connsiteY57" fmla="*/ 360609 h 416969"/>
                <a:gd name="connsiteX58" fmla="*/ 279120 w 620252"/>
                <a:gd name="connsiteY58" fmla="*/ 349386 h 416969"/>
                <a:gd name="connsiteX59" fmla="*/ 267484 w 620252"/>
                <a:gd name="connsiteY59" fmla="*/ 338163 h 416969"/>
                <a:gd name="connsiteX60" fmla="*/ 352767 w 620252"/>
                <a:gd name="connsiteY60" fmla="*/ 338163 h 416969"/>
                <a:gd name="connsiteX61" fmla="*/ 341131 w 620252"/>
                <a:gd name="connsiteY61" fmla="*/ 349386 h 416969"/>
                <a:gd name="connsiteX62" fmla="*/ 352767 w 620252"/>
                <a:gd name="connsiteY62" fmla="*/ 360609 h 416969"/>
                <a:gd name="connsiteX63" fmla="*/ 364403 w 620252"/>
                <a:gd name="connsiteY63" fmla="*/ 349386 h 416969"/>
                <a:gd name="connsiteX64" fmla="*/ 352767 w 620252"/>
                <a:gd name="connsiteY64" fmla="*/ 338163 h 416969"/>
                <a:gd name="connsiteX65" fmla="*/ 438050 w 620252"/>
                <a:gd name="connsiteY65" fmla="*/ 338163 h 416969"/>
                <a:gd name="connsiteX66" fmla="*/ 426414 w 620252"/>
                <a:gd name="connsiteY66" fmla="*/ 349386 h 416969"/>
                <a:gd name="connsiteX67" fmla="*/ 438050 w 620252"/>
                <a:gd name="connsiteY67" fmla="*/ 360609 h 416969"/>
                <a:gd name="connsiteX68" fmla="*/ 449686 w 620252"/>
                <a:gd name="connsiteY68" fmla="*/ 349386 h 416969"/>
                <a:gd name="connsiteX69" fmla="*/ 438050 w 620252"/>
                <a:gd name="connsiteY69" fmla="*/ 338163 h 416969"/>
                <a:gd name="connsiteX70" fmla="*/ 523333 w 620252"/>
                <a:gd name="connsiteY70" fmla="*/ 338163 h 416969"/>
                <a:gd name="connsiteX71" fmla="*/ 511697 w 620252"/>
                <a:gd name="connsiteY71" fmla="*/ 349386 h 416969"/>
                <a:gd name="connsiteX72" fmla="*/ 523333 w 620252"/>
                <a:gd name="connsiteY72" fmla="*/ 360609 h 416969"/>
                <a:gd name="connsiteX73" fmla="*/ 534969 w 620252"/>
                <a:gd name="connsiteY73" fmla="*/ 349386 h 416969"/>
                <a:gd name="connsiteX74" fmla="*/ 523333 w 620252"/>
                <a:gd name="connsiteY74" fmla="*/ 338163 h 416969"/>
                <a:gd name="connsiteX75" fmla="*/ 608616 w 620252"/>
                <a:gd name="connsiteY75" fmla="*/ 338163 h 416969"/>
                <a:gd name="connsiteX76" fmla="*/ 596980 w 620252"/>
                <a:gd name="connsiteY76" fmla="*/ 349386 h 416969"/>
                <a:gd name="connsiteX77" fmla="*/ 608616 w 620252"/>
                <a:gd name="connsiteY77" fmla="*/ 360609 h 416969"/>
                <a:gd name="connsiteX78" fmla="*/ 620252 w 620252"/>
                <a:gd name="connsiteY78" fmla="*/ 349386 h 416969"/>
                <a:gd name="connsiteX79" fmla="*/ 608616 w 620252"/>
                <a:gd name="connsiteY79" fmla="*/ 338163 h 416969"/>
                <a:gd name="connsiteX80" fmla="*/ 11636 w 620252"/>
                <a:gd name="connsiteY80" fmla="*/ 281802 h 416969"/>
                <a:gd name="connsiteX81" fmla="*/ 0 w 620252"/>
                <a:gd name="connsiteY81" fmla="*/ 293025 h 416969"/>
                <a:gd name="connsiteX82" fmla="*/ 11636 w 620252"/>
                <a:gd name="connsiteY82" fmla="*/ 304248 h 416969"/>
                <a:gd name="connsiteX83" fmla="*/ 23272 w 620252"/>
                <a:gd name="connsiteY83" fmla="*/ 293025 h 416969"/>
                <a:gd name="connsiteX84" fmla="*/ 11636 w 620252"/>
                <a:gd name="connsiteY84" fmla="*/ 281802 h 416969"/>
                <a:gd name="connsiteX85" fmla="*/ 96918 w 620252"/>
                <a:gd name="connsiteY85" fmla="*/ 281802 h 416969"/>
                <a:gd name="connsiteX86" fmla="*/ 85282 w 620252"/>
                <a:gd name="connsiteY86" fmla="*/ 293025 h 416969"/>
                <a:gd name="connsiteX87" fmla="*/ 96918 w 620252"/>
                <a:gd name="connsiteY87" fmla="*/ 304248 h 416969"/>
                <a:gd name="connsiteX88" fmla="*/ 108554 w 620252"/>
                <a:gd name="connsiteY88" fmla="*/ 293025 h 416969"/>
                <a:gd name="connsiteX89" fmla="*/ 96918 w 620252"/>
                <a:gd name="connsiteY89" fmla="*/ 281802 h 416969"/>
                <a:gd name="connsiteX90" fmla="*/ 182202 w 620252"/>
                <a:gd name="connsiteY90" fmla="*/ 281802 h 416969"/>
                <a:gd name="connsiteX91" fmla="*/ 170566 w 620252"/>
                <a:gd name="connsiteY91" fmla="*/ 293025 h 416969"/>
                <a:gd name="connsiteX92" fmla="*/ 182202 w 620252"/>
                <a:gd name="connsiteY92" fmla="*/ 304248 h 416969"/>
                <a:gd name="connsiteX93" fmla="*/ 193838 w 620252"/>
                <a:gd name="connsiteY93" fmla="*/ 293025 h 416969"/>
                <a:gd name="connsiteX94" fmla="*/ 182202 w 620252"/>
                <a:gd name="connsiteY94" fmla="*/ 281802 h 416969"/>
                <a:gd name="connsiteX95" fmla="*/ 267484 w 620252"/>
                <a:gd name="connsiteY95" fmla="*/ 281802 h 416969"/>
                <a:gd name="connsiteX96" fmla="*/ 255848 w 620252"/>
                <a:gd name="connsiteY96" fmla="*/ 293025 h 416969"/>
                <a:gd name="connsiteX97" fmla="*/ 267484 w 620252"/>
                <a:gd name="connsiteY97" fmla="*/ 304248 h 416969"/>
                <a:gd name="connsiteX98" fmla="*/ 279120 w 620252"/>
                <a:gd name="connsiteY98" fmla="*/ 293025 h 416969"/>
                <a:gd name="connsiteX99" fmla="*/ 267484 w 620252"/>
                <a:gd name="connsiteY99" fmla="*/ 281802 h 416969"/>
                <a:gd name="connsiteX100" fmla="*/ 352767 w 620252"/>
                <a:gd name="connsiteY100" fmla="*/ 281802 h 416969"/>
                <a:gd name="connsiteX101" fmla="*/ 341131 w 620252"/>
                <a:gd name="connsiteY101" fmla="*/ 293025 h 416969"/>
                <a:gd name="connsiteX102" fmla="*/ 352767 w 620252"/>
                <a:gd name="connsiteY102" fmla="*/ 304248 h 416969"/>
                <a:gd name="connsiteX103" fmla="*/ 364403 w 620252"/>
                <a:gd name="connsiteY103" fmla="*/ 293025 h 416969"/>
                <a:gd name="connsiteX104" fmla="*/ 352767 w 620252"/>
                <a:gd name="connsiteY104" fmla="*/ 281802 h 416969"/>
                <a:gd name="connsiteX105" fmla="*/ 438050 w 620252"/>
                <a:gd name="connsiteY105" fmla="*/ 281802 h 416969"/>
                <a:gd name="connsiteX106" fmla="*/ 426414 w 620252"/>
                <a:gd name="connsiteY106" fmla="*/ 293025 h 416969"/>
                <a:gd name="connsiteX107" fmla="*/ 438050 w 620252"/>
                <a:gd name="connsiteY107" fmla="*/ 304248 h 416969"/>
                <a:gd name="connsiteX108" fmla="*/ 449686 w 620252"/>
                <a:gd name="connsiteY108" fmla="*/ 293025 h 416969"/>
                <a:gd name="connsiteX109" fmla="*/ 438050 w 620252"/>
                <a:gd name="connsiteY109" fmla="*/ 281802 h 416969"/>
                <a:gd name="connsiteX110" fmla="*/ 523333 w 620252"/>
                <a:gd name="connsiteY110" fmla="*/ 281802 h 416969"/>
                <a:gd name="connsiteX111" fmla="*/ 511697 w 620252"/>
                <a:gd name="connsiteY111" fmla="*/ 293025 h 416969"/>
                <a:gd name="connsiteX112" fmla="*/ 523333 w 620252"/>
                <a:gd name="connsiteY112" fmla="*/ 304248 h 416969"/>
                <a:gd name="connsiteX113" fmla="*/ 534969 w 620252"/>
                <a:gd name="connsiteY113" fmla="*/ 293025 h 416969"/>
                <a:gd name="connsiteX114" fmla="*/ 523333 w 620252"/>
                <a:gd name="connsiteY114" fmla="*/ 281802 h 416969"/>
                <a:gd name="connsiteX115" fmla="*/ 608616 w 620252"/>
                <a:gd name="connsiteY115" fmla="*/ 281802 h 416969"/>
                <a:gd name="connsiteX116" fmla="*/ 596980 w 620252"/>
                <a:gd name="connsiteY116" fmla="*/ 293025 h 416969"/>
                <a:gd name="connsiteX117" fmla="*/ 608616 w 620252"/>
                <a:gd name="connsiteY117" fmla="*/ 304248 h 416969"/>
                <a:gd name="connsiteX118" fmla="*/ 620252 w 620252"/>
                <a:gd name="connsiteY118" fmla="*/ 293025 h 416969"/>
                <a:gd name="connsiteX119" fmla="*/ 608616 w 620252"/>
                <a:gd name="connsiteY119" fmla="*/ 281802 h 416969"/>
                <a:gd name="connsiteX120" fmla="*/ 11636 w 620252"/>
                <a:gd name="connsiteY120" fmla="*/ 225442 h 416969"/>
                <a:gd name="connsiteX121" fmla="*/ 0 w 620252"/>
                <a:gd name="connsiteY121" fmla="*/ 236665 h 416969"/>
                <a:gd name="connsiteX122" fmla="*/ 11636 w 620252"/>
                <a:gd name="connsiteY122" fmla="*/ 247888 h 416969"/>
                <a:gd name="connsiteX123" fmla="*/ 23272 w 620252"/>
                <a:gd name="connsiteY123" fmla="*/ 236665 h 416969"/>
                <a:gd name="connsiteX124" fmla="*/ 11636 w 620252"/>
                <a:gd name="connsiteY124" fmla="*/ 225442 h 416969"/>
                <a:gd name="connsiteX125" fmla="*/ 96918 w 620252"/>
                <a:gd name="connsiteY125" fmla="*/ 225442 h 416969"/>
                <a:gd name="connsiteX126" fmla="*/ 85282 w 620252"/>
                <a:gd name="connsiteY126" fmla="*/ 236665 h 416969"/>
                <a:gd name="connsiteX127" fmla="*/ 96918 w 620252"/>
                <a:gd name="connsiteY127" fmla="*/ 247888 h 416969"/>
                <a:gd name="connsiteX128" fmla="*/ 108554 w 620252"/>
                <a:gd name="connsiteY128" fmla="*/ 236665 h 416969"/>
                <a:gd name="connsiteX129" fmla="*/ 96918 w 620252"/>
                <a:gd name="connsiteY129" fmla="*/ 225442 h 416969"/>
                <a:gd name="connsiteX130" fmla="*/ 182202 w 620252"/>
                <a:gd name="connsiteY130" fmla="*/ 225442 h 416969"/>
                <a:gd name="connsiteX131" fmla="*/ 170566 w 620252"/>
                <a:gd name="connsiteY131" fmla="*/ 236665 h 416969"/>
                <a:gd name="connsiteX132" fmla="*/ 182202 w 620252"/>
                <a:gd name="connsiteY132" fmla="*/ 247888 h 416969"/>
                <a:gd name="connsiteX133" fmla="*/ 193838 w 620252"/>
                <a:gd name="connsiteY133" fmla="*/ 236665 h 416969"/>
                <a:gd name="connsiteX134" fmla="*/ 182202 w 620252"/>
                <a:gd name="connsiteY134" fmla="*/ 225442 h 416969"/>
                <a:gd name="connsiteX135" fmla="*/ 267484 w 620252"/>
                <a:gd name="connsiteY135" fmla="*/ 225442 h 416969"/>
                <a:gd name="connsiteX136" fmla="*/ 255848 w 620252"/>
                <a:gd name="connsiteY136" fmla="*/ 236665 h 416969"/>
                <a:gd name="connsiteX137" fmla="*/ 267484 w 620252"/>
                <a:gd name="connsiteY137" fmla="*/ 247888 h 416969"/>
                <a:gd name="connsiteX138" fmla="*/ 279120 w 620252"/>
                <a:gd name="connsiteY138" fmla="*/ 236665 h 416969"/>
                <a:gd name="connsiteX139" fmla="*/ 267484 w 620252"/>
                <a:gd name="connsiteY139" fmla="*/ 225442 h 416969"/>
                <a:gd name="connsiteX140" fmla="*/ 352767 w 620252"/>
                <a:gd name="connsiteY140" fmla="*/ 225442 h 416969"/>
                <a:gd name="connsiteX141" fmla="*/ 341131 w 620252"/>
                <a:gd name="connsiteY141" fmla="*/ 236665 h 416969"/>
                <a:gd name="connsiteX142" fmla="*/ 352767 w 620252"/>
                <a:gd name="connsiteY142" fmla="*/ 247888 h 416969"/>
                <a:gd name="connsiteX143" fmla="*/ 364403 w 620252"/>
                <a:gd name="connsiteY143" fmla="*/ 236665 h 416969"/>
                <a:gd name="connsiteX144" fmla="*/ 352767 w 620252"/>
                <a:gd name="connsiteY144" fmla="*/ 225442 h 416969"/>
                <a:gd name="connsiteX145" fmla="*/ 438050 w 620252"/>
                <a:gd name="connsiteY145" fmla="*/ 225442 h 416969"/>
                <a:gd name="connsiteX146" fmla="*/ 426414 w 620252"/>
                <a:gd name="connsiteY146" fmla="*/ 236665 h 416969"/>
                <a:gd name="connsiteX147" fmla="*/ 438050 w 620252"/>
                <a:gd name="connsiteY147" fmla="*/ 247888 h 416969"/>
                <a:gd name="connsiteX148" fmla="*/ 449686 w 620252"/>
                <a:gd name="connsiteY148" fmla="*/ 236665 h 416969"/>
                <a:gd name="connsiteX149" fmla="*/ 438050 w 620252"/>
                <a:gd name="connsiteY149" fmla="*/ 225442 h 416969"/>
                <a:gd name="connsiteX150" fmla="*/ 523333 w 620252"/>
                <a:gd name="connsiteY150" fmla="*/ 225442 h 416969"/>
                <a:gd name="connsiteX151" fmla="*/ 511697 w 620252"/>
                <a:gd name="connsiteY151" fmla="*/ 236665 h 416969"/>
                <a:gd name="connsiteX152" fmla="*/ 523333 w 620252"/>
                <a:gd name="connsiteY152" fmla="*/ 247888 h 416969"/>
                <a:gd name="connsiteX153" fmla="*/ 534969 w 620252"/>
                <a:gd name="connsiteY153" fmla="*/ 236665 h 416969"/>
                <a:gd name="connsiteX154" fmla="*/ 523333 w 620252"/>
                <a:gd name="connsiteY154" fmla="*/ 225442 h 416969"/>
                <a:gd name="connsiteX155" fmla="*/ 608616 w 620252"/>
                <a:gd name="connsiteY155" fmla="*/ 225442 h 416969"/>
                <a:gd name="connsiteX156" fmla="*/ 596980 w 620252"/>
                <a:gd name="connsiteY156" fmla="*/ 236665 h 416969"/>
                <a:gd name="connsiteX157" fmla="*/ 608616 w 620252"/>
                <a:gd name="connsiteY157" fmla="*/ 247888 h 416969"/>
                <a:gd name="connsiteX158" fmla="*/ 620252 w 620252"/>
                <a:gd name="connsiteY158" fmla="*/ 236665 h 416969"/>
                <a:gd name="connsiteX159" fmla="*/ 608616 w 620252"/>
                <a:gd name="connsiteY159" fmla="*/ 225442 h 416969"/>
                <a:gd name="connsiteX160" fmla="*/ 11636 w 620252"/>
                <a:gd name="connsiteY160" fmla="*/ 169081 h 416969"/>
                <a:gd name="connsiteX161" fmla="*/ 0 w 620252"/>
                <a:gd name="connsiteY161" fmla="*/ 180304 h 416969"/>
                <a:gd name="connsiteX162" fmla="*/ 11636 w 620252"/>
                <a:gd name="connsiteY162" fmla="*/ 191527 h 416969"/>
                <a:gd name="connsiteX163" fmla="*/ 23272 w 620252"/>
                <a:gd name="connsiteY163" fmla="*/ 180304 h 416969"/>
                <a:gd name="connsiteX164" fmla="*/ 11636 w 620252"/>
                <a:gd name="connsiteY164" fmla="*/ 169081 h 416969"/>
                <a:gd name="connsiteX165" fmla="*/ 96918 w 620252"/>
                <a:gd name="connsiteY165" fmla="*/ 169081 h 416969"/>
                <a:gd name="connsiteX166" fmla="*/ 85282 w 620252"/>
                <a:gd name="connsiteY166" fmla="*/ 180304 h 416969"/>
                <a:gd name="connsiteX167" fmla="*/ 96918 w 620252"/>
                <a:gd name="connsiteY167" fmla="*/ 191527 h 416969"/>
                <a:gd name="connsiteX168" fmla="*/ 108554 w 620252"/>
                <a:gd name="connsiteY168" fmla="*/ 180304 h 416969"/>
                <a:gd name="connsiteX169" fmla="*/ 96918 w 620252"/>
                <a:gd name="connsiteY169" fmla="*/ 169081 h 416969"/>
                <a:gd name="connsiteX170" fmla="*/ 182202 w 620252"/>
                <a:gd name="connsiteY170" fmla="*/ 169081 h 416969"/>
                <a:gd name="connsiteX171" fmla="*/ 170566 w 620252"/>
                <a:gd name="connsiteY171" fmla="*/ 180304 h 416969"/>
                <a:gd name="connsiteX172" fmla="*/ 182202 w 620252"/>
                <a:gd name="connsiteY172" fmla="*/ 191527 h 416969"/>
                <a:gd name="connsiteX173" fmla="*/ 193838 w 620252"/>
                <a:gd name="connsiteY173" fmla="*/ 180304 h 416969"/>
                <a:gd name="connsiteX174" fmla="*/ 182202 w 620252"/>
                <a:gd name="connsiteY174" fmla="*/ 169081 h 416969"/>
                <a:gd name="connsiteX175" fmla="*/ 267484 w 620252"/>
                <a:gd name="connsiteY175" fmla="*/ 169081 h 416969"/>
                <a:gd name="connsiteX176" fmla="*/ 255848 w 620252"/>
                <a:gd name="connsiteY176" fmla="*/ 180304 h 416969"/>
                <a:gd name="connsiteX177" fmla="*/ 267484 w 620252"/>
                <a:gd name="connsiteY177" fmla="*/ 191527 h 416969"/>
                <a:gd name="connsiteX178" fmla="*/ 279120 w 620252"/>
                <a:gd name="connsiteY178" fmla="*/ 180304 h 416969"/>
                <a:gd name="connsiteX179" fmla="*/ 267484 w 620252"/>
                <a:gd name="connsiteY179" fmla="*/ 169081 h 416969"/>
                <a:gd name="connsiteX180" fmla="*/ 352767 w 620252"/>
                <a:gd name="connsiteY180" fmla="*/ 169081 h 416969"/>
                <a:gd name="connsiteX181" fmla="*/ 341131 w 620252"/>
                <a:gd name="connsiteY181" fmla="*/ 180304 h 416969"/>
                <a:gd name="connsiteX182" fmla="*/ 352767 w 620252"/>
                <a:gd name="connsiteY182" fmla="*/ 191527 h 416969"/>
                <a:gd name="connsiteX183" fmla="*/ 364403 w 620252"/>
                <a:gd name="connsiteY183" fmla="*/ 180304 h 416969"/>
                <a:gd name="connsiteX184" fmla="*/ 352767 w 620252"/>
                <a:gd name="connsiteY184" fmla="*/ 169081 h 416969"/>
                <a:gd name="connsiteX185" fmla="*/ 438050 w 620252"/>
                <a:gd name="connsiteY185" fmla="*/ 169081 h 416969"/>
                <a:gd name="connsiteX186" fmla="*/ 426414 w 620252"/>
                <a:gd name="connsiteY186" fmla="*/ 180304 h 416969"/>
                <a:gd name="connsiteX187" fmla="*/ 438050 w 620252"/>
                <a:gd name="connsiteY187" fmla="*/ 191527 h 416969"/>
                <a:gd name="connsiteX188" fmla="*/ 449686 w 620252"/>
                <a:gd name="connsiteY188" fmla="*/ 180304 h 416969"/>
                <a:gd name="connsiteX189" fmla="*/ 438050 w 620252"/>
                <a:gd name="connsiteY189" fmla="*/ 169081 h 416969"/>
                <a:gd name="connsiteX190" fmla="*/ 523333 w 620252"/>
                <a:gd name="connsiteY190" fmla="*/ 169081 h 416969"/>
                <a:gd name="connsiteX191" fmla="*/ 511697 w 620252"/>
                <a:gd name="connsiteY191" fmla="*/ 180304 h 416969"/>
                <a:gd name="connsiteX192" fmla="*/ 523333 w 620252"/>
                <a:gd name="connsiteY192" fmla="*/ 191527 h 416969"/>
                <a:gd name="connsiteX193" fmla="*/ 534969 w 620252"/>
                <a:gd name="connsiteY193" fmla="*/ 180304 h 416969"/>
                <a:gd name="connsiteX194" fmla="*/ 523333 w 620252"/>
                <a:gd name="connsiteY194" fmla="*/ 169081 h 416969"/>
                <a:gd name="connsiteX195" fmla="*/ 608616 w 620252"/>
                <a:gd name="connsiteY195" fmla="*/ 169081 h 416969"/>
                <a:gd name="connsiteX196" fmla="*/ 596980 w 620252"/>
                <a:gd name="connsiteY196" fmla="*/ 180304 h 416969"/>
                <a:gd name="connsiteX197" fmla="*/ 608616 w 620252"/>
                <a:gd name="connsiteY197" fmla="*/ 191527 h 416969"/>
                <a:gd name="connsiteX198" fmla="*/ 620252 w 620252"/>
                <a:gd name="connsiteY198" fmla="*/ 180304 h 416969"/>
                <a:gd name="connsiteX199" fmla="*/ 608616 w 620252"/>
                <a:gd name="connsiteY199" fmla="*/ 169081 h 416969"/>
                <a:gd name="connsiteX200" fmla="*/ 11636 w 620252"/>
                <a:gd name="connsiteY200" fmla="*/ 112721 h 416969"/>
                <a:gd name="connsiteX201" fmla="*/ 0 w 620252"/>
                <a:gd name="connsiteY201" fmla="*/ 123944 h 416969"/>
                <a:gd name="connsiteX202" fmla="*/ 11636 w 620252"/>
                <a:gd name="connsiteY202" fmla="*/ 135167 h 416969"/>
                <a:gd name="connsiteX203" fmla="*/ 23272 w 620252"/>
                <a:gd name="connsiteY203" fmla="*/ 123944 h 416969"/>
                <a:gd name="connsiteX204" fmla="*/ 11636 w 620252"/>
                <a:gd name="connsiteY204" fmla="*/ 112721 h 416969"/>
                <a:gd name="connsiteX205" fmla="*/ 96918 w 620252"/>
                <a:gd name="connsiteY205" fmla="*/ 112721 h 416969"/>
                <a:gd name="connsiteX206" fmla="*/ 85282 w 620252"/>
                <a:gd name="connsiteY206" fmla="*/ 123944 h 416969"/>
                <a:gd name="connsiteX207" fmla="*/ 96918 w 620252"/>
                <a:gd name="connsiteY207" fmla="*/ 135167 h 416969"/>
                <a:gd name="connsiteX208" fmla="*/ 108554 w 620252"/>
                <a:gd name="connsiteY208" fmla="*/ 123944 h 416969"/>
                <a:gd name="connsiteX209" fmla="*/ 96918 w 620252"/>
                <a:gd name="connsiteY209" fmla="*/ 112721 h 416969"/>
                <a:gd name="connsiteX210" fmla="*/ 182202 w 620252"/>
                <a:gd name="connsiteY210" fmla="*/ 112721 h 416969"/>
                <a:gd name="connsiteX211" fmla="*/ 170566 w 620252"/>
                <a:gd name="connsiteY211" fmla="*/ 123944 h 416969"/>
                <a:gd name="connsiteX212" fmla="*/ 182202 w 620252"/>
                <a:gd name="connsiteY212" fmla="*/ 135167 h 416969"/>
                <a:gd name="connsiteX213" fmla="*/ 193838 w 620252"/>
                <a:gd name="connsiteY213" fmla="*/ 123944 h 416969"/>
                <a:gd name="connsiteX214" fmla="*/ 182202 w 620252"/>
                <a:gd name="connsiteY214" fmla="*/ 112721 h 416969"/>
                <a:gd name="connsiteX215" fmla="*/ 267484 w 620252"/>
                <a:gd name="connsiteY215" fmla="*/ 112721 h 416969"/>
                <a:gd name="connsiteX216" fmla="*/ 255848 w 620252"/>
                <a:gd name="connsiteY216" fmla="*/ 123944 h 416969"/>
                <a:gd name="connsiteX217" fmla="*/ 267484 w 620252"/>
                <a:gd name="connsiteY217" fmla="*/ 135167 h 416969"/>
                <a:gd name="connsiteX218" fmla="*/ 279120 w 620252"/>
                <a:gd name="connsiteY218" fmla="*/ 123944 h 416969"/>
                <a:gd name="connsiteX219" fmla="*/ 267484 w 620252"/>
                <a:gd name="connsiteY219" fmla="*/ 112721 h 416969"/>
                <a:gd name="connsiteX220" fmla="*/ 352767 w 620252"/>
                <a:gd name="connsiteY220" fmla="*/ 112721 h 416969"/>
                <a:gd name="connsiteX221" fmla="*/ 341131 w 620252"/>
                <a:gd name="connsiteY221" fmla="*/ 123944 h 416969"/>
                <a:gd name="connsiteX222" fmla="*/ 352767 w 620252"/>
                <a:gd name="connsiteY222" fmla="*/ 135167 h 416969"/>
                <a:gd name="connsiteX223" fmla="*/ 364403 w 620252"/>
                <a:gd name="connsiteY223" fmla="*/ 123944 h 416969"/>
                <a:gd name="connsiteX224" fmla="*/ 352767 w 620252"/>
                <a:gd name="connsiteY224" fmla="*/ 112721 h 416969"/>
                <a:gd name="connsiteX225" fmla="*/ 438050 w 620252"/>
                <a:gd name="connsiteY225" fmla="*/ 112721 h 416969"/>
                <a:gd name="connsiteX226" fmla="*/ 426414 w 620252"/>
                <a:gd name="connsiteY226" fmla="*/ 123944 h 416969"/>
                <a:gd name="connsiteX227" fmla="*/ 438050 w 620252"/>
                <a:gd name="connsiteY227" fmla="*/ 135167 h 416969"/>
                <a:gd name="connsiteX228" fmla="*/ 449686 w 620252"/>
                <a:gd name="connsiteY228" fmla="*/ 123944 h 416969"/>
                <a:gd name="connsiteX229" fmla="*/ 438050 w 620252"/>
                <a:gd name="connsiteY229" fmla="*/ 112721 h 416969"/>
                <a:gd name="connsiteX230" fmla="*/ 523333 w 620252"/>
                <a:gd name="connsiteY230" fmla="*/ 112721 h 416969"/>
                <a:gd name="connsiteX231" fmla="*/ 511697 w 620252"/>
                <a:gd name="connsiteY231" fmla="*/ 123944 h 416969"/>
                <a:gd name="connsiteX232" fmla="*/ 523333 w 620252"/>
                <a:gd name="connsiteY232" fmla="*/ 135167 h 416969"/>
                <a:gd name="connsiteX233" fmla="*/ 534969 w 620252"/>
                <a:gd name="connsiteY233" fmla="*/ 123944 h 416969"/>
                <a:gd name="connsiteX234" fmla="*/ 523333 w 620252"/>
                <a:gd name="connsiteY234" fmla="*/ 112721 h 416969"/>
                <a:gd name="connsiteX235" fmla="*/ 608616 w 620252"/>
                <a:gd name="connsiteY235" fmla="*/ 112721 h 416969"/>
                <a:gd name="connsiteX236" fmla="*/ 596980 w 620252"/>
                <a:gd name="connsiteY236" fmla="*/ 123944 h 416969"/>
                <a:gd name="connsiteX237" fmla="*/ 608616 w 620252"/>
                <a:gd name="connsiteY237" fmla="*/ 135167 h 416969"/>
                <a:gd name="connsiteX238" fmla="*/ 620252 w 620252"/>
                <a:gd name="connsiteY238" fmla="*/ 123944 h 416969"/>
                <a:gd name="connsiteX239" fmla="*/ 608616 w 620252"/>
                <a:gd name="connsiteY239" fmla="*/ 112721 h 416969"/>
                <a:gd name="connsiteX240" fmla="*/ 11636 w 620252"/>
                <a:gd name="connsiteY240" fmla="*/ 56360 h 416969"/>
                <a:gd name="connsiteX241" fmla="*/ 0 w 620252"/>
                <a:gd name="connsiteY241" fmla="*/ 67583 h 416969"/>
                <a:gd name="connsiteX242" fmla="*/ 11636 w 620252"/>
                <a:gd name="connsiteY242" fmla="*/ 78806 h 416969"/>
                <a:gd name="connsiteX243" fmla="*/ 23272 w 620252"/>
                <a:gd name="connsiteY243" fmla="*/ 67583 h 416969"/>
                <a:gd name="connsiteX244" fmla="*/ 11636 w 620252"/>
                <a:gd name="connsiteY244" fmla="*/ 56360 h 416969"/>
                <a:gd name="connsiteX245" fmla="*/ 96918 w 620252"/>
                <a:gd name="connsiteY245" fmla="*/ 56360 h 416969"/>
                <a:gd name="connsiteX246" fmla="*/ 85282 w 620252"/>
                <a:gd name="connsiteY246" fmla="*/ 67583 h 416969"/>
                <a:gd name="connsiteX247" fmla="*/ 96918 w 620252"/>
                <a:gd name="connsiteY247" fmla="*/ 78806 h 416969"/>
                <a:gd name="connsiteX248" fmla="*/ 108554 w 620252"/>
                <a:gd name="connsiteY248" fmla="*/ 67583 h 416969"/>
                <a:gd name="connsiteX249" fmla="*/ 96918 w 620252"/>
                <a:gd name="connsiteY249" fmla="*/ 56360 h 416969"/>
                <a:gd name="connsiteX250" fmla="*/ 182202 w 620252"/>
                <a:gd name="connsiteY250" fmla="*/ 56360 h 416969"/>
                <a:gd name="connsiteX251" fmla="*/ 170566 w 620252"/>
                <a:gd name="connsiteY251" fmla="*/ 67583 h 416969"/>
                <a:gd name="connsiteX252" fmla="*/ 182202 w 620252"/>
                <a:gd name="connsiteY252" fmla="*/ 78806 h 416969"/>
                <a:gd name="connsiteX253" fmla="*/ 193838 w 620252"/>
                <a:gd name="connsiteY253" fmla="*/ 67583 h 416969"/>
                <a:gd name="connsiteX254" fmla="*/ 182202 w 620252"/>
                <a:gd name="connsiteY254" fmla="*/ 56360 h 416969"/>
                <a:gd name="connsiteX255" fmla="*/ 267484 w 620252"/>
                <a:gd name="connsiteY255" fmla="*/ 56360 h 416969"/>
                <a:gd name="connsiteX256" fmla="*/ 255848 w 620252"/>
                <a:gd name="connsiteY256" fmla="*/ 67583 h 416969"/>
                <a:gd name="connsiteX257" fmla="*/ 267484 w 620252"/>
                <a:gd name="connsiteY257" fmla="*/ 78806 h 416969"/>
                <a:gd name="connsiteX258" fmla="*/ 279120 w 620252"/>
                <a:gd name="connsiteY258" fmla="*/ 67583 h 416969"/>
                <a:gd name="connsiteX259" fmla="*/ 267484 w 620252"/>
                <a:gd name="connsiteY259" fmla="*/ 56360 h 416969"/>
                <a:gd name="connsiteX260" fmla="*/ 352767 w 620252"/>
                <a:gd name="connsiteY260" fmla="*/ 56360 h 416969"/>
                <a:gd name="connsiteX261" fmla="*/ 341131 w 620252"/>
                <a:gd name="connsiteY261" fmla="*/ 67583 h 416969"/>
                <a:gd name="connsiteX262" fmla="*/ 352767 w 620252"/>
                <a:gd name="connsiteY262" fmla="*/ 78806 h 416969"/>
                <a:gd name="connsiteX263" fmla="*/ 364403 w 620252"/>
                <a:gd name="connsiteY263" fmla="*/ 67583 h 416969"/>
                <a:gd name="connsiteX264" fmla="*/ 352767 w 620252"/>
                <a:gd name="connsiteY264" fmla="*/ 56360 h 416969"/>
                <a:gd name="connsiteX265" fmla="*/ 438050 w 620252"/>
                <a:gd name="connsiteY265" fmla="*/ 56360 h 416969"/>
                <a:gd name="connsiteX266" fmla="*/ 426414 w 620252"/>
                <a:gd name="connsiteY266" fmla="*/ 67583 h 416969"/>
                <a:gd name="connsiteX267" fmla="*/ 438050 w 620252"/>
                <a:gd name="connsiteY267" fmla="*/ 78806 h 416969"/>
                <a:gd name="connsiteX268" fmla="*/ 449686 w 620252"/>
                <a:gd name="connsiteY268" fmla="*/ 67583 h 416969"/>
                <a:gd name="connsiteX269" fmla="*/ 438050 w 620252"/>
                <a:gd name="connsiteY269" fmla="*/ 56360 h 416969"/>
                <a:gd name="connsiteX270" fmla="*/ 523333 w 620252"/>
                <a:gd name="connsiteY270" fmla="*/ 56360 h 416969"/>
                <a:gd name="connsiteX271" fmla="*/ 511697 w 620252"/>
                <a:gd name="connsiteY271" fmla="*/ 67583 h 416969"/>
                <a:gd name="connsiteX272" fmla="*/ 523333 w 620252"/>
                <a:gd name="connsiteY272" fmla="*/ 78806 h 416969"/>
                <a:gd name="connsiteX273" fmla="*/ 534969 w 620252"/>
                <a:gd name="connsiteY273" fmla="*/ 67583 h 416969"/>
                <a:gd name="connsiteX274" fmla="*/ 523333 w 620252"/>
                <a:gd name="connsiteY274" fmla="*/ 56360 h 416969"/>
                <a:gd name="connsiteX275" fmla="*/ 608616 w 620252"/>
                <a:gd name="connsiteY275" fmla="*/ 56360 h 416969"/>
                <a:gd name="connsiteX276" fmla="*/ 596980 w 620252"/>
                <a:gd name="connsiteY276" fmla="*/ 67583 h 416969"/>
                <a:gd name="connsiteX277" fmla="*/ 608616 w 620252"/>
                <a:gd name="connsiteY277" fmla="*/ 78806 h 416969"/>
                <a:gd name="connsiteX278" fmla="*/ 620252 w 620252"/>
                <a:gd name="connsiteY278" fmla="*/ 67583 h 416969"/>
                <a:gd name="connsiteX279" fmla="*/ 608616 w 620252"/>
                <a:gd name="connsiteY279" fmla="*/ 56360 h 416969"/>
                <a:gd name="connsiteX280" fmla="*/ 11636 w 620252"/>
                <a:gd name="connsiteY280" fmla="*/ 0 h 416969"/>
                <a:gd name="connsiteX281" fmla="*/ 0 w 620252"/>
                <a:gd name="connsiteY281" fmla="*/ 11223 h 416969"/>
                <a:gd name="connsiteX282" fmla="*/ 11636 w 620252"/>
                <a:gd name="connsiteY282" fmla="*/ 22446 h 416969"/>
                <a:gd name="connsiteX283" fmla="*/ 23272 w 620252"/>
                <a:gd name="connsiteY283" fmla="*/ 11223 h 416969"/>
                <a:gd name="connsiteX284" fmla="*/ 11636 w 620252"/>
                <a:gd name="connsiteY284" fmla="*/ 0 h 416969"/>
                <a:gd name="connsiteX285" fmla="*/ 96918 w 620252"/>
                <a:gd name="connsiteY285" fmla="*/ 0 h 416969"/>
                <a:gd name="connsiteX286" fmla="*/ 85282 w 620252"/>
                <a:gd name="connsiteY286" fmla="*/ 11223 h 416969"/>
                <a:gd name="connsiteX287" fmla="*/ 96918 w 620252"/>
                <a:gd name="connsiteY287" fmla="*/ 22446 h 416969"/>
                <a:gd name="connsiteX288" fmla="*/ 108554 w 620252"/>
                <a:gd name="connsiteY288" fmla="*/ 11223 h 416969"/>
                <a:gd name="connsiteX289" fmla="*/ 96918 w 620252"/>
                <a:gd name="connsiteY289" fmla="*/ 0 h 416969"/>
                <a:gd name="connsiteX290" fmla="*/ 182202 w 620252"/>
                <a:gd name="connsiteY290" fmla="*/ 0 h 416969"/>
                <a:gd name="connsiteX291" fmla="*/ 170566 w 620252"/>
                <a:gd name="connsiteY291" fmla="*/ 11223 h 416969"/>
                <a:gd name="connsiteX292" fmla="*/ 182202 w 620252"/>
                <a:gd name="connsiteY292" fmla="*/ 22446 h 416969"/>
                <a:gd name="connsiteX293" fmla="*/ 193838 w 620252"/>
                <a:gd name="connsiteY293" fmla="*/ 11223 h 416969"/>
                <a:gd name="connsiteX294" fmla="*/ 182202 w 620252"/>
                <a:gd name="connsiteY294" fmla="*/ 0 h 416969"/>
                <a:gd name="connsiteX295" fmla="*/ 267484 w 620252"/>
                <a:gd name="connsiteY295" fmla="*/ 0 h 416969"/>
                <a:gd name="connsiteX296" fmla="*/ 255848 w 620252"/>
                <a:gd name="connsiteY296" fmla="*/ 11223 h 416969"/>
                <a:gd name="connsiteX297" fmla="*/ 267484 w 620252"/>
                <a:gd name="connsiteY297" fmla="*/ 22446 h 416969"/>
                <a:gd name="connsiteX298" fmla="*/ 279120 w 620252"/>
                <a:gd name="connsiteY298" fmla="*/ 11223 h 416969"/>
                <a:gd name="connsiteX299" fmla="*/ 267484 w 620252"/>
                <a:gd name="connsiteY299" fmla="*/ 0 h 416969"/>
                <a:gd name="connsiteX300" fmla="*/ 352767 w 620252"/>
                <a:gd name="connsiteY300" fmla="*/ 0 h 416969"/>
                <a:gd name="connsiteX301" fmla="*/ 341131 w 620252"/>
                <a:gd name="connsiteY301" fmla="*/ 11223 h 416969"/>
                <a:gd name="connsiteX302" fmla="*/ 352767 w 620252"/>
                <a:gd name="connsiteY302" fmla="*/ 22446 h 416969"/>
                <a:gd name="connsiteX303" fmla="*/ 364403 w 620252"/>
                <a:gd name="connsiteY303" fmla="*/ 11223 h 416969"/>
                <a:gd name="connsiteX304" fmla="*/ 352767 w 620252"/>
                <a:gd name="connsiteY304" fmla="*/ 0 h 416969"/>
                <a:gd name="connsiteX305" fmla="*/ 438050 w 620252"/>
                <a:gd name="connsiteY305" fmla="*/ 0 h 416969"/>
                <a:gd name="connsiteX306" fmla="*/ 426414 w 620252"/>
                <a:gd name="connsiteY306" fmla="*/ 11223 h 416969"/>
                <a:gd name="connsiteX307" fmla="*/ 438050 w 620252"/>
                <a:gd name="connsiteY307" fmla="*/ 22446 h 416969"/>
                <a:gd name="connsiteX308" fmla="*/ 449686 w 620252"/>
                <a:gd name="connsiteY308" fmla="*/ 11223 h 416969"/>
                <a:gd name="connsiteX309" fmla="*/ 438050 w 620252"/>
                <a:gd name="connsiteY309" fmla="*/ 0 h 416969"/>
                <a:gd name="connsiteX310" fmla="*/ 523333 w 620252"/>
                <a:gd name="connsiteY310" fmla="*/ 0 h 416969"/>
                <a:gd name="connsiteX311" fmla="*/ 511697 w 620252"/>
                <a:gd name="connsiteY311" fmla="*/ 11223 h 416969"/>
                <a:gd name="connsiteX312" fmla="*/ 523333 w 620252"/>
                <a:gd name="connsiteY312" fmla="*/ 22446 h 416969"/>
                <a:gd name="connsiteX313" fmla="*/ 534969 w 620252"/>
                <a:gd name="connsiteY313" fmla="*/ 11223 h 416969"/>
                <a:gd name="connsiteX314" fmla="*/ 523333 w 620252"/>
                <a:gd name="connsiteY314" fmla="*/ 0 h 416969"/>
                <a:gd name="connsiteX315" fmla="*/ 608616 w 620252"/>
                <a:gd name="connsiteY315" fmla="*/ 0 h 416969"/>
                <a:gd name="connsiteX316" fmla="*/ 596980 w 620252"/>
                <a:gd name="connsiteY316" fmla="*/ 11223 h 416969"/>
                <a:gd name="connsiteX317" fmla="*/ 608616 w 620252"/>
                <a:gd name="connsiteY317" fmla="*/ 22446 h 416969"/>
                <a:gd name="connsiteX318" fmla="*/ 620252 w 620252"/>
                <a:gd name="connsiteY318" fmla="*/ 11223 h 416969"/>
                <a:gd name="connsiteX319" fmla="*/ 608616 w 620252"/>
                <a:gd name="connsiteY319" fmla="*/ 0 h 4169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Lst>
              <a:rect l="l" t="t" r="r" b="b"/>
              <a:pathLst>
                <a:path w="620252" h="416969">
                  <a:moveTo>
                    <a:pt x="11636" y="394523"/>
                  </a:moveTo>
                  <a:cubicBezTo>
                    <a:pt x="5210" y="394523"/>
                    <a:pt x="0" y="399548"/>
                    <a:pt x="0" y="405746"/>
                  </a:cubicBezTo>
                  <a:cubicBezTo>
                    <a:pt x="0" y="411944"/>
                    <a:pt x="5210" y="416969"/>
                    <a:pt x="11636" y="416969"/>
                  </a:cubicBezTo>
                  <a:cubicBezTo>
                    <a:pt x="18062" y="416969"/>
                    <a:pt x="23272" y="411944"/>
                    <a:pt x="23272" y="405746"/>
                  </a:cubicBezTo>
                  <a:cubicBezTo>
                    <a:pt x="23272" y="399548"/>
                    <a:pt x="18062" y="394523"/>
                    <a:pt x="11636" y="394523"/>
                  </a:cubicBezTo>
                  <a:close/>
                  <a:moveTo>
                    <a:pt x="96918" y="394523"/>
                  </a:moveTo>
                  <a:cubicBezTo>
                    <a:pt x="90492" y="394523"/>
                    <a:pt x="85282" y="399548"/>
                    <a:pt x="85282" y="405746"/>
                  </a:cubicBezTo>
                  <a:cubicBezTo>
                    <a:pt x="85282" y="411944"/>
                    <a:pt x="90492" y="416969"/>
                    <a:pt x="96918" y="416969"/>
                  </a:cubicBezTo>
                  <a:cubicBezTo>
                    <a:pt x="103344" y="416969"/>
                    <a:pt x="108554" y="411944"/>
                    <a:pt x="108554" y="405746"/>
                  </a:cubicBezTo>
                  <a:cubicBezTo>
                    <a:pt x="108554" y="399548"/>
                    <a:pt x="103344" y="394523"/>
                    <a:pt x="96918" y="394523"/>
                  </a:cubicBezTo>
                  <a:close/>
                  <a:moveTo>
                    <a:pt x="182202" y="394523"/>
                  </a:moveTo>
                  <a:cubicBezTo>
                    <a:pt x="175776" y="394523"/>
                    <a:pt x="170566" y="399548"/>
                    <a:pt x="170566" y="405746"/>
                  </a:cubicBezTo>
                  <a:cubicBezTo>
                    <a:pt x="170566" y="411944"/>
                    <a:pt x="175776" y="416969"/>
                    <a:pt x="182202" y="416969"/>
                  </a:cubicBezTo>
                  <a:cubicBezTo>
                    <a:pt x="188628" y="416969"/>
                    <a:pt x="193838" y="411944"/>
                    <a:pt x="193838" y="405746"/>
                  </a:cubicBezTo>
                  <a:cubicBezTo>
                    <a:pt x="193838" y="399548"/>
                    <a:pt x="188628" y="394523"/>
                    <a:pt x="182202" y="394523"/>
                  </a:cubicBezTo>
                  <a:close/>
                  <a:moveTo>
                    <a:pt x="267484" y="394523"/>
                  </a:moveTo>
                  <a:cubicBezTo>
                    <a:pt x="261058" y="394523"/>
                    <a:pt x="255848" y="399548"/>
                    <a:pt x="255848" y="405746"/>
                  </a:cubicBezTo>
                  <a:cubicBezTo>
                    <a:pt x="255848" y="411944"/>
                    <a:pt x="261058" y="416969"/>
                    <a:pt x="267484" y="416969"/>
                  </a:cubicBezTo>
                  <a:cubicBezTo>
                    <a:pt x="273910" y="416969"/>
                    <a:pt x="279120" y="411944"/>
                    <a:pt x="279120" y="405746"/>
                  </a:cubicBezTo>
                  <a:cubicBezTo>
                    <a:pt x="279120" y="399548"/>
                    <a:pt x="273910" y="394523"/>
                    <a:pt x="267484" y="394523"/>
                  </a:cubicBezTo>
                  <a:close/>
                  <a:moveTo>
                    <a:pt x="352767" y="394523"/>
                  </a:moveTo>
                  <a:cubicBezTo>
                    <a:pt x="346341" y="394523"/>
                    <a:pt x="341131" y="399548"/>
                    <a:pt x="341131" y="405746"/>
                  </a:cubicBezTo>
                  <a:cubicBezTo>
                    <a:pt x="341131" y="411944"/>
                    <a:pt x="346341" y="416969"/>
                    <a:pt x="352767" y="416969"/>
                  </a:cubicBezTo>
                  <a:cubicBezTo>
                    <a:pt x="359193" y="416969"/>
                    <a:pt x="364403" y="411944"/>
                    <a:pt x="364403" y="405746"/>
                  </a:cubicBezTo>
                  <a:cubicBezTo>
                    <a:pt x="364403" y="399548"/>
                    <a:pt x="359193" y="394523"/>
                    <a:pt x="352767" y="394523"/>
                  </a:cubicBezTo>
                  <a:close/>
                  <a:moveTo>
                    <a:pt x="438050" y="394523"/>
                  </a:moveTo>
                  <a:cubicBezTo>
                    <a:pt x="431624" y="394523"/>
                    <a:pt x="426414" y="399548"/>
                    <a:pt x="426414" y="405746"/>
                  </a:cubicBezTo>
                  <a:cubicBezTo>
                    <a:pt x="426414" y="411944"/>
                    <a:pt x="431624" y="416969"/>
                    <a:pt x="438050" y="416969"/>
                  </a:cubicBezTo>
                  <a:cubicBezTo>
                    <a:pt x="444476" y="416969"/>
                    <a:pt x="449686" y="411944"/>
                    <a:pt x="449686" y="405746"/>
                  </a:cubicBezTo>
                  <a:cubicBezTo>
                    <a:pt x="449686" y="399548"/>
                    <a:pt x="444476" y="394523"/>
                    <a:pt x="438050" y="394523"/>
                  </a:cubicBezTo>
                  <a:close/>
                  <a:moveTo>
                    <a:pt x="523333" y="394523"/>
                  </a:moveTo>
                  <a:cubicBezTo>
                    <a:pt x="516907" y="394523"/>
                    <a:pt x="511697" y="399548"/>
                    <a:pt x="511697" y="405746"/>
                  </a:cubicBezTo>
                  <a:cubicBezTo>
                    <a:pt x="511697" y="411944"/>
                    <a:pt x="516907" y="416969"/>
                    <a:pt x="523333" y="416969"/>
                  </a:cubicBezTo>
                  <a:cubicBezTo>
                    <a:pt x="529759" y="416969"/>
                    <a:pt x="534969" y="411944"/>
                    <a:pt x="534969" y="405746"/>
                  </a:cubicBezTo>
                  <a:cubicBezTo>
                    <a:pt x="534969" y="399548"/>
                    <a:pt x="529759" y="394523"/>
                    <a:pt x="523333" y="394523"/>
                  </a:cubicBezTo>
                  <a:close/>
                  <a:moveTo>
                    <a:pt x="608616" y="394523"/>
                  </a:moveTo>
                  <a:cubicBezTo>
                    <a:pt x="602190" y="394523"/>
                    <a:pt x="596980" y="399548"/>
                    <a:pt x="596980" y="405746"/>
                  </a:cubicBezTo>
                  <a:cubicBezTo>
                    <a:pt x="596980" y="411944"/>
                    <a:pt x="602190" y="416969"/>
                    <a:pt x="608616" y="416969"/>
                  </a:cubicBezTo>
                  <a:cubicBezTo>
                    <a:pt x="615042" y="416969"/>
                    <a:pt x="620252" y="411944"/>
                    <a:pt x="620252" y="405746"/>
                  </a:cubicBezTo>
                  <a:cubicBezTo>
                    <a:pt x="620252" y="399548"/>
                    <a:pt x="615042" y="394523"/>
                    <a:pt x="608616" y="394523"/>
                  </a:cubicBezTo>
                  <a:close/>
                  <a:moveTo>
                    <a:pt x="11636" y="338163"/>
                  </a:moveTo>
                  <a:cubicBezTo>
                    <a:pt x="5210" y="338163"/>
                    <a:pt x="0" y="343188"/>
                    <a:pt x="0" y="349386"/>
                  </a:cubicBezTo>
                  <a:cubicBezTo>
                    <a:pt x="0" y="355584"/>
                    <a:pt x="5210" y="360609"/>
                    <a:pt x="11636" y="360609"/>
                  </a:cubicBezTo>
                  <a:cubicBezTo>
                    <a:pt x="18062" y="360609"/>
                    <a:pt x="23272" y="355584"/>
                    <a:pt x="23272" y="349386"/>
                  </a:cubicBezTo>
                  <a:cubicBezTo>
                    <a:pt x="23272" y="343188"/>
                    <a:pt x="18062" y="338163"/>
                    <a:pt x="11636" y="338163"/>
                  </a:cubicBezTo>
                  <a:close/>
                  <a:moveTo>
                    <a:pt x="96918" y="338163"/>
                  </a:moveTo>
                  <a:cubicBezTo>
                    <a:pt x="90492" y="338163"/>
                    <a:pt x="85282" y="343188"/>
                    <a:pt x="85282" y="349386"/>
                  </a:cubicBezTo>
                  <a:cubicBezTo>
                    <a:pt x="85282" y="355584"/>
                    <a:pt x="90492" y="360609"/>
                    <a:pt x="96918" y="360609"/>
                  </a:cubicBezTo>
                  <a:cubicBezTo>
                    <a:pt x="103344" y="360609"/>
                    <a:pt x="108554" y="355584"/>
                    <a:pt x="108554" y="349386"/>
                  </a:cubicBezTo>
                  <a:cubicBezTo>
                    <a:pt x="108554" y="343188"/>
                    <a:pt x="103344" y="338163"/>
                    <a:pt x="96918" y="338163"/>
                  </a:cubicBezTo>
                  <a:close/>
                  <a:moveTo>
                    <a:pt x="182202" y="338163"/>
                  </a:moveTo>
                  <a:cubicBezTo>
                    <a:pt x="175776" y="338163"/>
                    <a:pt x="170566" y="343188"/>
                    <a:pt x="170566" y="349386"/>
                  </a:cubicBezTo>
                  <a:cubicBezTo>
                    <a:pt x="170566" y="355584"/>
                    <a:pt x="175776" y="360609"/>
                    <a:pt x="182202" y="360609"/>
                  </a:cubicBezTo>
                  <a:cubicBezTo>
                    <a:pt x="188628" y="360609"/>
                    <a:pt x="193838" y="355584"/>
                    <a:pt x="193838" y="349386"/>
                  </a:cubicBezTo>
                  <a:cubicBezTo>
                    <a:pt x="193838" y="343188"/>
                    <a:pt x="188628" y="338163"/>
                    <a:pt x="182202" y="338163"/>
                  </a:cubicBezTo>
                  <a:close/>
                  <a:moveTo>
                    <a:pt x="267484" y="338163"/>
                  </a:moveTo>
                  <a:cubicBezTo>
                    <a:pt x="261058" y="338163"/>
                    <a:pt x="255848" y="343188"/>
                    <a:pt x="255848" y="349386"/>
                  </a:cubicBezTo>
                  <a:cubicBezTo>
                    <a:pt x="255848" y="355584"/>
                    <a:pt x="261058" y="360609"/>
                    <a:pt x="267484" y="360609"/>
                  </a:cubicBezTo>
                  <a:cubicBezTo>
                    <a:pt x="273910" y="360609"/>
                    <a:pt x="279120" y="355584"/>
                    <a:pt x="279120" y="349386"/>
                  </a:cubicBezTo>
                  <a:cubicBezTo>
                    <a:pt x="279120" y="343188"/>
                    <a:pt x="273910" y="338163"/>
                    <a:pt x="267484" y="338163"/>
                  </a:cubicBezTo>
                  <a:close/>
                  <a:moveTo>
                    <a:pt x="352767" y="338163"/>
                  </a:moveTo>
                  <a:cubicBezTo>
                    <a:pt x="346341" y="338163"/>
                    <a:pt x="341131" y="343188"/>
                    <a:pt x="341131" y="349386"/>
                  </a:cubicBezTo>
                  <a:cubicBezTo>
                    <a:pt x="341131" y="355584"/>
                    <a:pt x="346341" y="360609"/>
                    <a:pt x="352767" y="360609"/>
                  </a:cubicBezTo>
                  <a:cubicBezTo>
                    <a:pt x="359193" y="360609"/>
                    <a:pt x="364403" y="355584"/>
                    <a:pt x="364403" y="349386"/>
                  </a:cubicBezTo>
                  <a:cubicBezTo>
                    <a:pt x="364403" y="343188"/>
                    <a:pt x="359193" y="338163"/>
                    <a:pt x="352767" y="338163"/>
                  </a:cubicBezTo>
                  <a:close/>
                  <a:moveTo>
                    <a:pt x="438050" y="338163"/>
                  </a:moveTo>
                  <a:cubicBezTo>
                    <a:pt x="431624" y="338163"/>
                    <a:pt x="426414" y="343188"/>
                    <a:pt x="426414" y="349386"/>
                  </a:cubicBezTo>
                  <a:cubicBezTo>
                    <a:pt x="426414" y="355584"/>
                    <a:pt x="431624" y="360609"/>
                    <a:pt x="438050" y="360609"/>
                  </a:cubicBezTo>
                  <a:cubicBezTo>
                    <a:pt x="444476" y="360609"/>
                    <a:pt x="449686" y="355584"/>
                    <a:pt x="449686" y="349386"/>
                  </a:cubicBezTo>
                  <a:cubicBezTo>
                    <a:pt x="449686" y="343188"/>
                    <a:pt x="444476" y="338163"/>
                    <a:pt x="438050" y="338163"/>
                  </a:cubicBezTo>
                  <a:close/>
                  <a:moveTo>
                    <a:pt x="523333" y="338163"/>
                  </a:moveTo>
                  <a:cubicBezTo>
                    <a:pt x="516907" y="338163"/>
                    <a:pt x="511697" y="343188"/>
                    <a:pt x="511697" y="349386"/>
                  </a:cubicBezTo>
                  <a:cubicBezTo>
                    <a:pt x="511697" y="355584"/>
                    <a:pt x="516907" y="360609"/>
                    <a:pt x="523333" y="360609"/>
                  </a:cubicBezTo>
                  <a:cubicBezTo>
                    <a:pt x="529759" y="360609"/>
                    <a:pt x="534969" y="355584"/>
                    <a:pt x="534969" y="349386"/>
                  </a:cubicBezTo>
                  <a:cubicBezTo>
                    <a:pt x="534969" y="343188"/>
                    <a:pt x="529759" y="338163"/>
                    <a:pt x="523333" y="338163"/>
                  </a:cubicBezTo>
                  <a:close/>
                  <a:moveTo>
                    <a:pt x="608616" y="338163"/>
                  </a:moveTo>
                  <a:cubicBezTo>
                    <a:pt x="602190" y="338163"/>
                    <a:pt x="596980" y="343188"/>
                    <a:pt x="596980" y="349386"/>
                  </a:cubicBezTo>
                  <a:cubicBezTo>
                    <a:pt x="596980" y="355584"/>
                    <a:pt x="602190" y="360609"/>
                    <a:pt x="608616" y="360609"/>
                  </a:cubicBezTo>
                  <a:cubicBezTo>
                    <a:pt x="615042" y="360609"/>
                    <a:pt x="620252" y="355584"/>
                    <a:pt x="620252" y="349386"/>
                  </a:cubicBezTo>
                  <a:cubicBezTo>
                    <a:pt x="620252" y="343188"/>
                    <a:pt x="615042" y="338163"/>
                    <a:pt x="608616" y="338163"/>
                  </a:cubicBezTo>
                  <a:close/>
                  <a:moveTo>
                    <a:pt x="11636" y="281802"/>
                  </a:moveTo>
                  <a:cubicBezTo>
                    <a:pt x="5210" y="281802"/>
                    <a:pt x="0" y="286827"/>
                    <a:pt x="0" y="293025"/>
                  </a:cubicBezTo>
                  <a:cubicBezTo>
                    <a:pt x="0" y="299223"/>
                    <a:pt x="5210" y="304248"/>
                    <a:pt x="11636" y="304248"/>
                  </a:cubicBezTo>
                  <a:cubicBezTo>
                    <a:pt x="18062" y="304248"/>
                    <a:pt x="23272" y="299223"/>
                    <a:pt x="23272" y="293025"/>
                  </a:cubicBezTo>
                  <a:cubicBezTo>
                    <a:pt x="23272" y="286827"/>
                    <a:pt x="18062" y="281802"/>
                    <a:pt x="11636" y="281802"/>
                  </a:cubicBezTo>
                  <a:close/>
                  <a:moveTo>
                    <a:pt x="96918" y="281802"/>
                  </a:moveTo>
                  <a:cubicBezTo>
                    <a:pt x="90492" y="281802"/>
                    <a:pt x="85282" y="286827"/>
                    <a:pt x="85282" y="293025"/>
                  </a:cubicBezTo>
                  <a:cubicBezTo>
                    <a:pt x="85282" y="299223"/>
                    <a:pt x="90492" y="304248"/>
                    <a:pt x="96918" y="304248"/>
                  </a:cubicBezTo>
                  <a:cubicBezTo>
                    <a:pt x="103344" y="304248"/>
                    <a:pt x="108554" y="299223"/>
                    <a:pt x="108554" y="293025"/>
                  </a:cubicBezTo>
                  <a:cubicBezTo>
                    <a:pt x="108554" y="286827"/>
                    <a:pt x="103344" y="281802"/>
                    <a:pt x="96918" y="281802"/>
                  </a:cubicBezTo>
                  <a:close/>
                  <a:moveTo>
                    <a:pt x="182202" y="281802"/>
                  </a:moveTo>
                  <a:cubicBezTo>
                    <a:pt x="175776" y="281802"/>
                    <a:pt x="170566" y="286827"/>
                    <a:pt x="170566" y="293025"/>
                  </a:cubicBezTo>
                  <a:cubicBezTo>
                    <a:pt x="170566" y="299223"/>
                    <a:pt x="175776" y="304248"/>
                    <a:pt x="182202" y="304248"/>
                  </a:cubicBezTo>
                  <a:cubicBezTo>
                    <a:pt x="188628" y="304248"/>
                    <a:pt x="193838" y="299223"/>
                    <a:pt x="193838" y="293025"/>
                  </a:cubicBezTo>
                  <a:cubicBezTo>
                    <a:pt x="193838" y="286827"/>
                    <a:pt x="188628" y="281802"/>
                    <a:pt x="182202" y="281802"/>
                  </a:cubicBezTo>
                  <a:close/>
                  <a:moveTo>
                    <a:pt x="267484" y="281802"/>
                  </a:moveTo>
                  <a:cubicBezTo>
                    <a:pt x="261058" y="281802"/>
                    <a:pt x="255848" y="286827"/>
                    <a:pt x="255848" y="293025"/>
                  </a:cubicBezTo>
                  <a:cubicBezTo>
                    <a:pt x="255848" y="299223"/>
                    <a:pt x="261058" y="304248"/>
                    <a:pt x="267484" y="304248"/>
                  </a:cubicBezTo>
                  <a:cubicBezTo>
                    <a:pt x="273910" y="304248"/>
                    <a:pt x="279120" y="299223"/>
                    <a:pt x="279120" y="293025"/>
                  </a:cubicBezTo>
                  <a:cubicBezTo>
                    <a:pt x="279120" y="286827"/>
                    <a:pt x="273910" y="281802"/>
                    <a:pt x="267484" y="281802"/>
                  </a:cubicBezTo>
                  <a:close/>
                  <a:moveTo>
                    <a:pt x="352767" y="281802"/>
                  </a:moveTo>
                  <a:cubicBezTo>
                    <a:pt x="346341" y="281802"/>
                    <a:pt x="341131" y="286827"/>
                    <a:pt x="341131" y="293025"/>
                  </a:cubicBezTo>
                  <a:cubicBezTo>
                    <a:pt x="341131" y="299223"/>
                    <a:pt x="346341" y="304248"/>
                    <a:pt x="352767" y="304248"/>
                  </a:cubicBezTo>
                  <a:cubicBezTo>
                    <a:pt x="359193" y="304248"/>
                    <a:pt x="364403" y="299223"/>
                    <a:pt x="364403" y="293025"/>
                  </a:cubicBezTo>
                  <a:cubicBezTo>
                    <a:pt x="364403" y="286827"/>
                    <a:pt x="359193" y="281802"/>
                    <a:pt x="352767" y="281802"/>
                  </a:cubicBezTo>
                  <a:close/>
                  <a:moveTo>
                    <a:pt x="438050" y="281802"/>
                  </a:moveTo>
                  <a:cubicBezTo>
                    <a:pt x="431624" y="281802"/>
                    <a:pt x="426414" y="286827"/>
                    <a:pt x="426414" y="293025"/>
                  </a:cubicBezTo>
                  <a:cubicBezTo>
                    <a:pt x="426414" y="299223"/>
                    <a:pt x="431624" y="304248"/>
                    <a:pt x="438050" y="304248"/>
                  </a:cubicBezTo>
                  <a:cubicBezTo>
                    <a:pt x="444476" y="304248"/>
                    <a:pt x="449686" y="299223"/>
                    <a:pt x="449686" y="293025"/>
                  </a:cubicBezTo>
                  <a:cubicBezTo>
                    <a:pt x="449686" y="286827"/>
                    <a:pt x="444476" y="281802"/>
                    <a:pt x="438050" y="281802"/>
                  </a:cubicBezTo>
                  <a:close/>
                  <a:moveTo>
                    <a:pt x="523333" y="281802"/>
                  </a:moveTo>
                  <a:cubicBezTo>
                    <a:pt x="516907" y="281802"/>
                    <a:pt x="511697" y="286827"/>
                    <a:pt x="511697" y="293025"/>
                  </a:cubicBezTo>
                  <a:cubicBezTo>
                    <a:pt x="511697" y="299223"/>
                    <a:pt x="516907" y="304248"/>
                    <a:pt x="523333" y="304248"/>
                  </a:cubicBezTo>
                  <a:cubicBezTo>
                    <a:pt x="529759" y="304248"/>
                    <a:pt x="534969" y="299223"/>
                    <a:pt x="534969" y="293025"/>
                  </a:cubicBezTo>
                  <a:cubicBezTo>
                    <a:pt x="534969" y="286827"/>
                    <a:pt x="529759" y="281802"/>
                    <a:pt x="523333" y="281802"/>
                  </a:cubicBezTo>
                  <a:close/>
                  <a:moveTo>
                    <a:pt x="608616" y="281802"/>
                  </a:moveTo>
                  <a:cubicBezTo>
                    <a:pt x="602190" y="281802"/>
                    <a:pt x="596980" y="286827"/>
                    <a:pt x="596980" y="293025"/>
                  </a:cubicBezTo>
                  <a:cubicBezTo>
                    <a:pt x="596980" y="299223"/>
                    <a:pt x="602190" y="304248"/>
                    <a:pt x="608616" y="304248"/>
                  </a:cubicBezTo>
                  <a:cubicBezTo>
                    <a:pt x="615042" y="304248"/>
                    <a:pt x="620252" y="299223"/>
                    <a:pt x="620252" y="293025"/>
                  </a:cubicBezTo>
                  <a:cubicBezTo>
                    <a:pt x="620252" y="286827"/>
                    <a:pt x="615042" y="281802"/>
                    <a:pt x="608616" y="281802"/>
                  </a:cubicBezTo>
                  <a:close/>
                  <a:moveTo>
                    <a:pt x="11636" y="225442"/>
                  </a:moveTo>
                  <a:cubicBezTo>
                    <a:pt x="5210" y="225442"/>
                    <a:pt x="0" y="230467"/>
                    <a:pt x="0" y="236665"/>
                  </a:cubicBezTo>
                  <a:cubicBezTo>
                    <a:pt x="0" y="242863"/>
                    <a:pt x="5210" y="247888"/>
                    <a:pt x="11636" y="247888"/>
                  </a:cubicBezTo>
                  <a:cubicBezTo>
                    <a:pt x="18062" y="247888"/>
                    <a:pt x="23272" y="242863"/>
                    <a:pt x="23272" y="236665"/>
                  </a:cubicBezTo>
                  <a:cubicBezTo>
                    <a:pt x="23272" y="230467"/>
                    <a:pt x="18062" y="225442"/>
                    <a:pt x="11636" y="225442"/>
                  </a:cubicBezTo>
                  <a:close/>
                  <a:moveTo>
                    <a:pt x="96918" y="225442"/>
                  </a:moveTo>
                  <a:cubicBezTo>
                    <a:pt x="90492" y="225442"/>
                    <a:pt x="85282" y="230467"/>
                    <a:pt x="85282" y="236665"/>
                  </a:cubicBezTo>
                  <a:cubicBezTo>
                    <a:pt x="85282" y="242863"/>
                    <a:pt x="90492" y="247888"/>
                    <a:pt x="96918" y="247888"/>
                  </a:cubicBezTo>
                  <a:cubicBezTo>
                    <a:pt x="103344" y="247888"/>
                    <a:pt x="108554" y="242863"/>
                    <a:pt x="108554" y="236665"/>
                  </a:cubicBezTo>
                  <a:cubicBezTo>
                    <a:pt x="108554" y="230467"/>
                    <a:pt x="103344" y="225442"/>
                    <a:pt x="96918" y="225442"/>
                  </a:cubicBezTo>
                  <a:close/>
                  <a:moveTo>
                    <a:pt x="182202" y="225442"/>
                  </a:moveTo>
                  <a:cubicBezTo>
                    <a:pt x="175776" y="225442"/>
                    <a:pt x="170566" y="230467"/>
                    <a:pt x="170566" y="236665"/>
                  </a:cubicBezTo>
                  <a:cubicBezTo>
                    <a:pt x="170566" y="242863"/>
                    <a:pt x="175776" y="247888"/>
                    <a:pt x="182202" y="247888"/>
                  </a:cubicBezTo>
                  <a:cubicBezTo>
                    <a:pt x="188628" y="247888"/>
                    <a:pt x="193838" y="242863"/>
                    <a:pt x="193838" y="236665"/>
                  </a:cubicBezTo>
                  <a:cubicBezTo>
                    <a:pt x="193838" y="230467"/>
                    <a:pt x="188628" y="225442"/>
                    <a:pt x="182202" y="225442"/>
                  </a:cubicBezTo>
                  <a:close/>
                  <a:moveTo>
                    <a:pt x="267484" y="225442"/>
                  </a:moveTo>
                  <a:cubicBezTo>
                    <a:pt x="261058" y="225442"/>
                    <a:pt x="255848" y="230467"/>
                    <a:pt x="255848" y="236665"/>
                  </a:cubicBezTo>
                  <a:cubicBezTo>
                    <a:pt x="255848" y="242863"/>
                    <a:pt x="261058" y="247888"/>
                    <a:pt x="267484" y="247888"/>
                  </a:cubicBezTo>
                  <a:cubicBezTo>
                    <a:pt x="273910" y="247888"/>
                    <a:pt x="279120" y="242863"/>
                    <a:pt x="279120" y="236665"/>
                  </a:cubicBezTo>
                  <a:cubicBezTo>
                    <a:pt x="279120" y="230467"/>
                    <a:pt x="273910" y="225442"/>
                    <a:pt x="267484" y="225442"/>
                  </a:cubicBezTo>
                  <a:close/>
                  <a:moveTo>
                    <a:pt x="352767" y="225442"/>
                  </a:moveTo>
                  <a:cubicBezTo>
                    <a:pt x="346341" y="225442"/>
                    <a:pt x="341131" y="230467"/>
                    <a:pt x="341131" y="236665"/>
                  </a:cubicBezTo>
                  <a:cubicBezTo>
                    <a:pt x="341131" y="242863"/>
                    <a:pt x="346341" y="247888"/>
                    <a:pt x="352767" y="247888"/>
                  </a:cubicBezTo>
                  <a:cubicBezTo>
                    <a:pt x="359193" y="247888"/>
                    <a:pt x="364403" y="242863"/>
                    <a:pt x="364403" y="236665"/>
                  </a:cubicBezTo>
                  <a:cubicBezTo>
                    <a:pt x="364403" y="230467"/>
                    <a:pt x="359193" y="225442"/>
                    <a:pt x="352767" y="225442"/>
                  </a:cubicBezTo>
                  <a:close/>
                  <a:moveTo>
                    <a:pt x="438050" y="225442"/>
                  </a:moveTo>
                  <a:cubicBezTo>
                    <a:pt x="431624" y="225442"/>
                    <a:pt x="426414" y="230467"/>
                    <a:pt x="426414" y="236665"/>
                  </a:cubicBezTo>
                  <a:cubicBezTo>
                    <a:pt x="426414" y="242863"/>
                    <a:pt x="431624" y="247888"/>
                    <a:pt x="438050" y="247888"/>
                  </a:cubicBezTo>
                  <a:cubicBezTo>
                    <a:pt x="444476" y="247888"/>
                    <a:pt x="449686" y="242863"/>
                    <a:pt x="449686" y="236665"/>
                  </a:cubicBezTo>
                  <a:cubicBezTo>
                    <a:pt x="449686" y="230467"/>
                    <a:pt x="444476" y="225442"/>
                    <a:pt x="438050" y="225442"/>
                  </a:cubicBezTo>
                  <a:close/>
                  <a:moveTo>
                    <a:pt x="523333" y="225442"/>
                  </a:moveTo>
                  <a:cubicBezTo>
                    <a:pt x="516907" y="225442"/>
                    <a:pt x="511697" y="230467"/>
                    <a:pt x="511697" y="236665"/>
                  </a:cubicBezTo>
                  <a:cubicBezTo>
                    <a:pt x="511697" y="242863"/>
                    <a:pt x="516907" y="247888"/>
                    <a:pt x="523333" y="247888"/>
                  </a:cubicBezTo>
                  <a:cubicBezTo>
                    <a:pt x="529759" y="247888"/>
                    <a:pt x="534969" y="242863"/>
                    <a:pt x="534969" y="236665"/>
                  </a:cubicBezTo>
                  <a:cubicBezTo>
                    <a:pt x="534969" y="230467"/>
                    <a:pt x="529759" y="225442"/>
                    <a:pt x="523333" y="225442"/>
                  </a:cubicBezTo>
                  <a:close/>
                  <a:moveTo>
                    <a:pt x="608616" y="225442"/>
                  </a:moveTo>
                  <a:cubicBezTo>
                    <a:pt x="602190" y="225442"/>
                    <a:pt x="596980" y="230467"/>
                    <a:pt x="596980" y="236665"/>
                  </a:cubicBezTo>
                  <a:cubicBezTo>
                    <a:pt x="596980" y="242863"/>
                    <a:pt x="602190" y="247888"/>
                    <a:pt x="608616" y="247888"/>
                  </a:cubicBezTo>
                  <a:cubicBezTo>
                    <a:pt x="615042" y="247888"/>
                    <a:pt x="620252" y="242863"/>
                    <a:pt x="620252" y="236665"/>
                  </a:cubicBezTo>
                  <a:cubicBezTo>
                    <a:pt x="620252" y="230467"/>
                    <a:pt x="615042" y="225442"/>
                    <a:pt x="608616" y="225442"/>
                  </a:cubicBezTo>
                  <a:close/>
                  <a:moveTo>
                    <a:pt x="11636" y="169081"/>
                  </a:moveTo>
                  <a:cubicBezTo>
                    <a:pt x="5210" y="169081"/>
                    <a:pt x="0" y="174106"/>
                    <a:pt x="0" y="180304"/>
                  </a:cubicBezTo>
                  <a:cubicBezTo>
                    <a:pt x="0" y="186502"/>
                    <a:pt x="5210" y="191527"/>
                    <a:pt x="11636" y="191527"/>
                  </a:cubicBezTo>
                  <a:cubicBezTo>
                    <a:pt x="18062" y="191527"/>
                    <a:pt x="23272" y="186502"/>
                    <a:pt x="23272" y="180304"/>
                  </a:cubicBezTo>
                  <a:cubicBezTo>
                    <a:pt x="23272" y="174106"/>
                    <a:pt x="18062" y="169081"/>
                    <a:pt x="11636" y="169081"/>
                  </a:cubicBezTo>
                  <a:close/>
                  <a:moveTo>
                    <a:pt x="96918" y="169081"/>
                  </a:moveTo>
                  <a:cubicBezTo>
                    <a:pt x="90492" y="169081"/>
                    <a:pt x="85282" y="174106"/>
                    <a:pt x="85282" y="180304"/>
                  </a:cubicBezTo>
                  <a:cubicBezTo>
                    <a:pt x="85282" y="186502"/>
                    <a:pt x="90492" y="191527"/>
                    <a:pt x="96918" y="191527"/>
                  </a:cubicBezTo>
                  <a:cubicBezTo>
                    <a:pt x="103344" y="191527"/>
                    <a:pt x="108554" y="186502"/>
                    <a:pt x="108554" y="180304"/>
                  </a:cubicBezTo>
                  <a:cubicBezTo>
                    <a:pt x="108554" y="174106"/>
                    <a:pt x="103344" y="169081"/>
                    <a:pt x="96918" y="169081"/>
                  </a:cubicBezTo>
                  <a:close/>
                  <a:moveTo>
                    <a:pt x="182202" y="169081"/>
                  </a:moveTo>
                  <a:cubicBezTo>
                    <a:pt x="175776" y="169081"/>
                    <a:pt x="170566" y="174106"/>
                    <a:pt x="170566" y="180304"/>
                  </a:cubicBezTo>
                  <a:cubicBezTo>
                    <a:pt x="170566" y="186502"/>
                    <a:pt x="175776" y="191527"/>
                    <a:pt x="182202" y="191527"/>
                  </a:cubicBezTo>
                  <a:cubicBezTo>
                    <a:pt x="188628" y="191527"/>
                    <a:pt x="193838" y="186502"/>
                    <a:pt x="193838" y="180304"/>
                  </a:cubicBezTo>
                  <a:cubicBezTo>
                    <a:pt x="193838" y="174106"/>
                    <a:pt x="188628" y="169081"/>
                    <a:pt x="182202" y="169081"/>
                  </a:cubicBezTo>
                  <a:close/>
                  <a:moveTo>
                    <a:pt x="267484" y="169081"/>
                  </a:moveTo>
                  <a:cubicBezTo>
                    <a:pt x="261058" y="169081"/>
                    <a:pt x="255848" y="174106"/>
                    <a:pt x="255848" y="180304"/>
                  </a:cubicBezTo>
                  <a:cubicBezTo>
                    <a:pt x="255848" y="186502"/>
                    <a:pt x="261058" y="191527"/>
                    <a:pt x="267484" y="191527"/>
                  </a:cubicBezTo>
                  <a:cubicBezTo>
                    <a:pt x="273910" y="191527"/>
                    <a:pt x="279120" y="186502"/>
                    <a:pt x="279120" y="180304"/>
                  </a:cubicBezTo>
                  <a:cubicBezTo>
                    <a:pt x="279120" y="174106"/>
                    <a:pt x="273910" y="169081"/>
                    <a:pt x="267484" y="169081"/>
                  </a:cubicBezTo>
                  <a:close/>
                  <a:moveTo>
                    <a:pt x="352767" y="169081"/>
                  </a:moveTo>
                  <a:cubicBezTo>
                    <a:pt x="346341" y="169081"/>
                    <a:pt x="341131" y="174106"/>
                    <a:pt x="341131" y="180304"/>
                  </a:cubicBezTo>
                  <a:cubicBezTo>
                    <a:pt x="341131" y="186502"/>
                    <a:pt x="346341" y="191527"/>
                    <a:pt x="352767" y="191527"/>
                  </a:cubicBezTo>
                  <a:cubicBezTo>
                    <a:pt x="359193" y="191527"/>
                    <a:pt x="364403" y="186502"/>
                    <a:pt x="364403" y="180304"/>
                  </a:cubicBezTo>
                  <a:cubicBezTo>
                    <a:pt x="364403" y="174106"/>
                    <a:pt x="359193" y="169081"/>
                    <a:pt x="352767" y="169081"/>
                  </a:cubicBezTo>
                  <a:close/>
                  <a:moveTo>
                    <a:pt x="438050" y="169081"/>
                  </a:moveTo>
                  <a:cubicBezTo>
                    <a:pt x="431624" y="169081"/>
                    <a:pt x="426414" y="174106"/>
                    <a:pt x="426414" y="180304"/>
                  </a:cubicBezTo>
                  <a:cubicBezTo>
                    <a:pt x="426414" y="186502"/>
                    <a:pt x="431624" y="191527"/>
                    <a:pt x="438050" y="191527"/>
                  </a:cubicBezTo>
                  <a:cubicBezTo>
                    <a:pt x="444476" y="191527"/>
                    <a:pt x="449686" y="186502"/>
                    <a:pt x="449686" y="180304"/>
                  </a:cubicBezTo>
                  <a:cubicBezTo>
                    <a:pt x="449686" y="174106"/>
                    <a:pt x="444476" y="169081"/>
                    <a:pt x="438050" y="169081"/>
                  </a:cubicBezTo>
                  <a:close/>
                  <a:moveTo>
                    <a:pt x="523333" y="169081"/>
                  </a:moveTo>
                  <a:cubicBezTo>
                    <a:pt x="516907" y="169081"/>
                    <a:pt x="511697" y="174106"/>
                    <a:pt x="511697" y="180304"/>
                  </a:cubicBezTo>
                  <a:cubicBezTo>
                    <a:pt x="511697" y="186502"/>
                    <a:pt x="516907" y="191527"/>
                    <a:pt x="523333" y="191527"/>
                  </a:cubicBezTo>
                  <a:cubicBezTo>
                    <a:pt x="529759" y="191527"/>
                    <a:pt x="534969" y="186502"/>
                    <a:pt x="534969" y="180304"/>
                  </a:cubicBezTo>
                  <a:cubicBezTo>
                    <a:pt x="534969" y="174106"/>
                    <a:pt x="529759" y="169081"/>
                    <a:pt x="523333" y="169081"/>
                  </a:cubicBezTo>
                  <a:close/>
                  <a:moveTo>
                    <a:pt x="608616" y="169081"/>
                  </a:moveTo>
                  <a:cubicBezTo>
                    <a:pt x="602190" y="169081"/>
                    <a:pt x="596980" y="174106"/>
                    <a:pt x="596980" y="180304"/>
                  </a:cubicBezTo>
                  <a:cubicBezTo>
                    <a:pt x="596980" y="186502"/>
                    <a:pt x="602190" y="191527"/>
                    <a:pt x="608616" y="191527"/>
                  </a:cubicBezTo>
                  <a:cubicBezTo>
                    <a:pt x="615042" y="191527"/>
                    <a:pt x="620252" y="186502"/>
                    <a:pt x="620252" y="180304"/>
                  </a:cubicBezTo>
                  <a:cubicBezTo>
                    <a:pt x="620252" y="174106"/>
                    <a:pt x="615042" y="169081"/>
                    <a:pt x="608616" y="169081"/>
                  </a:cubicBezTo>
                  <a:close/>
                  <a:moveTo>
                    <a:pt x="11636" y="112721"/>
                  </a:moveTo>
                  <a:cubicBezTo>
                    <a:pt x="5210" y="112721"/>
                    <a:pt x="0" y="117746"/>
                    <a:pt x="0" y="123944"/>
                  </a:cubicBezTo>
                  <a:cubicBezTo>
                    <a:pt x="0" y="130142"/>
                    <a:pt x="5210" y="135167"/>
                    <a:pt x="11636" y="135167"/>
                  </a:cubicBezTo>
                  <a:cubicBezTo>
                    <a:pt x="18062" y="135167"/>
                    <a:pt x="23272" y="130142"/>
                    <a:pt x="23272" y="123944"/>
                  </a:cubicBezTo>
                  <a:cubicBezTo>
                    <a:pt x="23272" y="117746"/>
                    <a:pt x="18062" y="112721"/>
                    <a:pt x="11636" y="112721"/>
                  </a:cubicBezTo>
                  <a:close/>
                  <a:moveTo>
                    <a:pt x="96918" y="112721"/>
                  </a:moveTo>
                  <a:cubicBezTo>
                    <a:pt x="90492" y="112721"/>
                    <a:pt x="85282" y="117746"/>
                    <a:pt x="85282" y="123944"/>
                  </a:cubicBezTo>
                  <a:cubicBezTo>
                    <a:pt x="85282" y="130142"/>
                    <a:pt x="90492" y="135167"/>
                    <a:pt x="96918" y="135167"/>
                  </a:cubicBezTo>
                  <a:cubicBezTo>
                    <a:pt x="103344" y="135167"/>
                    <a:pt x="108554" y="130142"/>
                    <a:pt x="108554" y="123944"/>
                  </a:cubicBezTo>
                  <a:cubicBezTo>
                    <a:pt x="108554" y="117746"/>
                    <a:pt x="103344" y="112721"/>
                    <a:pt x="96918" y="112721"/>
                  </a:cubicBezTo>
                  <a:close/>
                  <a:moveTo>
                    <a:pt x="182202" y="112721"/>
                  </a:moveTo>
                  <a:cubicBezTo>
                    <a:pt x="175776" y="112721"/>
                    <a:pt x="170566" y="117746"/>
                    <a:pt x="170566" y="123944"/>
                  </a:cubicBezTo>
                  <a:cubicBezTo>
                    <a:pt x="170566" y="130142"/>
                    <a:pt x="175776" y="135167"/>
                    <a:pt x="182202" y="135167"/>
                  </a:cubicBezTo>
                  <a:cubicBezTo>
                    <a:pt x="188628" y="135167"/>
                    <a:pt x="193838" y="130142"/>
                    <a:pt x="193838" y="123944"/>
                  </a:cubicBezTo>
                  <a:cubicBezTo>
                    <a:pt x="193838" y="117746"/>
                    <a:pt x="188628" y="112721"/>
                    <a:pt x="182202" y="112721"/>
                  </a:cubicBezTo>
                  <a:close/>
                  <a:moveTo>
                    <a:pt x="267484" y="112721"/>
                  </a:moveTo>
                  <a:cubicBezTo>
                    <a:pt x="261058" y="112721"/>
                    <a:pt x="255848" y="117746"/>
                    <a:pt x="255848" y="123944"/>
                  </a:cubicBezTo>
                  <a:cubicBezTo>
                    <a:pt x="255848" y="130142"/>
                    <a:pt x="261058" y="135167"/>
                    <a:pt x="267484" y="135167"/>
                  </a:cubicBezTo>
                  <a:cubicBezTo>
                    <a:pt x="273910" y="135167"/>
                    <a:pt x="279120" y="130142"/>
                    <a:pt x="279120" y="123944"/>
                  </a:cubicBezTo>
                  <a:cubicBezTo>
                    <a:pt x="279120" y="117746"/>
                    <a:pt x="273910" y="112721"/>
                    <a:pt x="267484" y="112721"/>
                  </a:cubicBezTo>
                  <a:close/>
                  <a:moveTo>
                    <a:pt x="352767" y="112721"/>
                  </a:moveTo>
                  <a:cubicBezTo>
                    <a:pt x="346341" y="112721"/>
                    <a:pt x="341131" y="117746"/>
                    <a:pt x="341131" y="123944"/>
                  </a:cubicBezTo>
                  <a:cubicBezTo>
                    <a:pt x="341131" y="130142"/>
                    <a:pt x="346341" y="135167"/>
                    <a:pt x="352767" y="135167"/>
                  </a:cubicBezTo>
                  <a:cubicBezTo>
                    <a:pt x="359193" y="135167"/>
                    <a:pt x="364403" y="130142"/>
                    <a:pt x="364403" y="123944"/>
                  </a:cubicBezTo>
                  <a:cubicBezTo>
                    <a:pt x="364403" y="117746"/>
                    <a:pt x="359193" y="112721"/>
                    <a:pt x="352767" y="112721"/>
                  </a:cubicBezTo>
                  <a:close/>
                  <a:moveTo>
                    <a:pt x="438050" y="112721"/>
                  </a:moveTo>
                  <a:cubicBezTo>
                    <a:pt x="431624" y="112721"/>
                    <a:pt x="426414" y="117746"/>
                    <a:pt x="426414" y="123944"/>
                  </a:cubicBezTo>
                  <a:cubicBezTo>
                    <a:pt x="426414" y="130142"/>
                    <a:pt x="431624" y="135167"/>
                    <a:pt x="438050" y="135167"/>
                  </a:cubicBezTo>
                  <a:cubicBezTo>
                    <a:pt x="444476" y="135167"/>
                    <a:pt x="449686" y="130142"/>
                    <a:pt x="449686" y="123944"/>
                  </a:cubicBezTo>
                  <a:cubicBezTo>
                    <a:pt x="449686" y="117746"/>
                    <a:pt x="444476" y="112721"/>
                    <a:pt x="438050" y="112721"/>
                  </a:cubicBezTo>
                  <a:close/>
                  <a:moveTo>
                    <a:pt x="523333" y="112721"/>
                  </a:moveTo>
                  <a:cubicBezTo>
                    <a:pt x="516907" y="112721"/>
                    <a:pt x="511697" y="117746"/>
                    <a:pt x="511697" y="123944"/>
                  </a:cubicBezTo>
                  <a:cubicBezTo>
                    <a:pt x="511697" y="130142"/>
                    <a:pt x="516907" y="135167"/>
                    <a:pt x="523333" y="135167"/>
                  </a:cubicBezTo>
                  <a:cubicBezTo>
                    <a:pt x="529759" y="135167"/>
                    <a:pt x="534969" y="130142"/>
                    <a:pt x="534969" y="123944"/>
                  </a:cubicBezTo>
                  <a:cubicBezTo>
                    <a:pt x="534969" y="117746"/>
                    <a:pt x="529759" y="112721"/>
                    <a:pt x="523333" y="112721"/>
                  </a:cubicBezTo>
                  <a:close/>
                  <a:moveTo>
                    <a:pt x="608616" y="112721"/>
                  </a:moveTo>
                  <a:cubicBezTo>
                    <a:pt x="602190" y="112721"/>
                    <a:pt x="596980" y="117746"/>
                    <a:pt x="596980" y="123944"/>
                  </a:cubicBezTo>
                  <a:cubicBezTo>
                    <a:pt x="596980" y="130142"/>
                    <a:pt x="602190" y="135167"/>
                    <a:pt x="608616" y="135167"/>
                  </a:cubicBezTo>
                  <a:cubicBezTo>
                    <a:pt x="615042" y="135167"/>
                    <a:pt x="620252" y="130142"/>
                    <a:pt x="620252" y="123944"/>
                  </a:cubicBezTo>
                  <a:cubicBezTo>
                    <a:pt x="620252" y="117746"/>
                    <a:pt x="615042" y="112721"/>
                    <a:pt x="608616" y="112721"/>
                  </a:cubicBezTo>
                  <a:close/>
                  <a:moveTo>
                    <a:pt x="11636" y="56360"/>
                  </a:moveTo>
                  <a:cubicBezTo>
                    <a:pt x="5210" y="56360"/>
                    <a:pt x="0" y="61385"/>
                    <a:pt x="0" y="67583"/>
                  </a:cubicBezTo>
                  <a:cubicBezTo>
                    <a:pt x="0" y="73781"/>
                    <a:pt x="5210" y="78806"/>
                    <a:pt x="11636" y="78806"/>
                  </a:cubicBezTo>
                  <a:cubicBezTo>
                    <a:pt x="18062" y="78806"/>
                    <a:pt x="23272" y="73781"/>
                    <a:pt x="23272" y="67583"/>
                  </a:cubicBezTo>
                  <a:cubicBezTo>
                    <a:pt x="23272" y="61385"/>
                    <a:pt x="18062" y="56360"/>
                    <a:pt x="11636" y="56360"/>
                  </a:cubicBezTo>
                  <a:close/>
                  <a:moveTo>
                    <a:pt x="96918" y="56360"/>
                  </a:moveTo>
                  <a:cubicBezTo>
                    <a:pt x="90492" y="56360"/>
                    <a:pt x="85282" y="61385"/>
                    <a:pt x="85282" y="67583"/>
                  </a:cubicBezTo>
                  <a:cubicBezTo>
                    <a:pt x="85282" y="73781"/>
                    <a:pt x="90492" y="78806"/>
                    <a:pt x="96918" y="78806"/>
                  </a:cubicBezTo>
                  <a:cubicBezTo>
                    <a:pt x="103344" y="78806"/>
                    <a:pt x="108554" y="73781"/>
                    <a:pt x="108554" y="67583"/>
                  </a:cubicBezTo>
                  <a:cubicBezTo>
                    <a:pt x="108554" y="61385"/>
                    <a:pt x="103344" y="56360"/>
                    <a:pt x="96918" y="56360"/>
                  </a:cubicBezTo>
                  <a:close/>
                  <a:moveTo>
                    <a:pt x="182202" y="56360"/>
                  </a:moveTo>
                  <a:cubicBezTo>
                    <a:pt x="175776" y="56360"/>
                    <a:pt x="170566" y="61385"/>
                    <a:pt x="170566" y="67583"/>
                  </a:cubicBezTo>
                  <a:cubicBezTo>
                    <a:pt x="170566" y="73781"/>
                    <a:pt x="175776" y="78806"/>
                    <a:pt x="182202" y="78806"/>
                  </a:cubicBezTo>
                  <a:cubicBezTo>
                    <a:pt x="188628" y="78806"/>
                    <a:pt x="193838" y="73781"/>
                    <a:pt x="193838" y="67583"/>
                  </a:cubicBezTo>
                  <a:cubicBezTo>
                    <a:pt x="193838" y="61385"/>
                    <a:pt x="188628" y="56360"/>
                    <a:pt x="182202" y="56360"/>
                  </a:cubicBezTo>
                  <a:close/>
                  <a:moveTo>
                    <a:pt x="267484" y="56360"/>
                  </a:moveTo>
                  <a:cubicBezTo>
                    <a:pt x="261058" y="56360"/>
                    <a:pt x="255848" y="61385"/>
                    <a:pt x="255848" y="67583"/>
                  </a:cubicBezTo>
                  <a:cubicBezTo>
                    <a:pt x="255848" y="73781"/>
                    <a:pt x="261058" y="78806"/>
                    <a:pt x="267484" y="78806"/>
                  </a:cubicBezTo>
                  <a:cubicBezTo>
                    <a:pt x="273910" y="78806"/>
                    <a:pt x="279120" y="73781"/>
                    <a:pt x="279120" y="67583"/>
                  </a:cubicBezTo>
                  <a:cubicBezTo>
                    <a:pt x="279120" y="61385"/>
                    <a:pt x="273910" y="56360"/>
                    <a:pt x="267484" y="56360"/>
                  </a:cubicBezTo>
                  <a:close/>
                  <a:moveTo>
                    <a:pt x="352767" y="56360"/>
                  </a:moveTo>
                  <a:cubicBezTo>
                    <a:pt x="346341" y="56360"/>
                    <a:pt x="341131" y="61385"/>
                    <a:pt x="341131" y="67583"/>
                  </a:cubicBezTo>
                  <a:cubicBezTo>
                    <a:pt x="341131" y="73781"/>
                    <a:pt x="346341" y="78806"/>
                    <a:pt x="352767" y="78806"/>
                  </a:cubicBezTo>
                  <a:cubicBezTo>
                    <a:pt x="359193" y="78806"/>
                    <a:pt x="364403" y="73781"/>
                    <a:pt x="364403" y="67583"/>
                  </a:cubicBezTo>
                  <a:cubicBezTo>
                    <a:pt x="364403" y="61385"/>
                    <a:pt x="359193" y="56360"/>
                    <a:pt x="352767" y="56360"/>
                  </a:cubicBezTo>
                  <a:close/>
                  <a:moveTo>
                    <a:pt x="438050" y="56360"/>
                  </a:moveTo>
                  <a:cubicBezTo>
                    <a:pt x="431624" y="56360"/>
                    <a:pt x="426414" y="61385"/>
                    <a:pt x="426414" y="67583"/>
                  </a:cubicBezTo>
                  <a:cubicBezTo>
                    <a:pt x="426414" y="73781"/>
                    <a:pt x="431624" y="78806"/>
                    <a:pt x="438050" y="78806"/>
                  </a:cubicBezTo>
                  <a:cubicBezTo>
                    <a:pt x="444476" y="78806"/>
                    <a:pt x="449686" y="73781"/>
                    <a:pt x="449686" y="67583"/>
                  </a:cubicBezTo>
                  <a:cubicBezTo>
                    <a:pt x="449686" y="61385"/>
                    <a:pt x="444476" y="56360"/>
                    <a:pt x="438050" y="56360"/>
                  </a:cubicBezTo>
                  <a:close/>
                  <a:moveTo>
                    <a:pt x="523333" y="56360"/>
                  </a:moveTo>
                  <a:cubicBezTo>
                    <a:pt x="516907" y="56360"/>
                    <a:pt x="511697" y="61385"/>
                    <a:pt x="511697" y="67583"/>
                  </a:cubicBezTo>
                  <a:cubicBezTo>
                    <a:pt x="511697" y="73781"/>
                    <a:pt x="516907" y="78806"/>
                    <a:pt x="523333" y="78806"/>
                  </a:cubicBezTo>
                  <a:cubicBezTo>
                    <a:pt x="529759" y="78806"/>
                    <a:pt x="534969" y="73781"/>
                    <a:pt x="534969" y="67583"/>
                  </a:cubicBezTo>
                  <a:cubicBezTo>
                    <a:pt x="534969" y="61385"/>
                    <a:pt x="529759" y="56360"/>
                    <a:pt x="523333" y="56360"/>
                  </a:cubicBezTo>
                  <a:close/>
                  <a:moveTo>
                    <a:pt x="608616" y="56360"/>
                  </a:moveTo>
                  <a:cubicBezTo>
                    <a:pt x="602190" y="56360"/>
                    <a:pt x="596980" y="61385"/>
                    <a:pt x="596980" y="67583"/>
                  </a:cubicBezTo>
                  <a:cubicBezTo>
                    <a:pt x="596980" y="73781"/>
                    <a:pt x="602190" y="78806"/>
                    <a:pt x="608616" y="78806"/>
                  </a:cubicBezTo>
                  <a:cubicBezTo>
                    <a:pt x="615042" y="78806"/>
                    <a:pt x="620252" y="73781"/>
                    <a:pt x="620252" y="67583"/>
                  </a:cubicBezTo>
                  <a:cubicBezTo>
                    <a:pt x="620252" y="61385"/>
                    <a:pt x="615042" y="56360"/>
                    <a:pt x="608616" y="56360"/>
                  </a:cubicBezTo>
                  <a:close/>
                  <a:moveTo>
                    <a:pt x="11636" y="0"/>
                  </a:moveTo>
                  <a:cubicBezTo>
                    <a:pt x="5210" y="0"/>
                    <a:pt x="0" y="5025"/>
                    <a:pt x="0" y="11223"/>
                  </a:cubicBezTo>
                  <a:cubicBezTo>
                    <a:pt x="0" y="17421"/>
                    <a:pt x="5210" y="22446"/>
                    <a:pt x="11636" y="22446"/>
                  </a:cubicBezTo>
                  <a:cubicBezTo>
                    <a:pt x="18062" y="22446"/>
                    <a:pt x="23272" y="17421"/>
                    <a:pt x="23272" y="11223"/>
                  </a:cubicBezTo>
                  <a:cubicBezTo>
                    <a:pt x="23272" y="5025"/>
                    <a:pt x="18062" y="0"/>
                    <a:pt x="11636" y="0"/>
                  </a:cubicBezTo>
                  <a:close/>
                  <a:moveTo>
                    <a:pt x="96918" y="0"/>
                  </a:moveTo>
                  <a:cubicBezTo>
                    <a:pt x="90492" y="0"/>
                    <a:pt x="85282" y="5025"/>
                    <a:pt x="85282" y="11223"/>
                  </a:cubicBezTo>
                  <a:cubicBezTo>
                    <a:pt x="85282" y="17421"/>
                    <a:pt x="90492" y="22446"/>
                    <a:pt x="96918" y="22446"/>
                  </a:cubicBezTo>
                  <a:cubicBezTo>
                    <a:pt x="103344" y="22446"/>
                    <a:pt x="108554" y="17421"/>
                    <a:pt x="108554" y="11223"/>
                  </a:cubicBezTo>
                  <a:cubicBezTo>
                    <a:pt x="108554" y="5025"/>
                    <a:pt x="103344" y="0"/>
                    <a:pt x="96918" y="0"/>
                  </a:cubicBezTo>
                  <a:close/>
                  <a:moveTo>
                    <a:pt x="182202" y="0"/>
                  </a:moveTo>
                  <a:cubicBezTo>
                    <a:pt x="175776" y="0"/>
                    <a:pt x="170566" y="5025"/>
                    <a:pt x="170566" y="11223"/>
                  </a:cubicBezTo>
                  <a:cubicBezTo>
                    <a:pt x="170566" y="17421"/>
                    <a:pt x="175776" y="22446"/>
                    <a:pt x="182202" y="22446"/>
                  </a:cubicBezTo>
                  <a:cubicBezTo>
                    <a:pt x="188628" y="22446"/>
                    <a:pt x="193838" y="17421"/>
                    <a:pt x="193838" y="11223"/>
                  </a:cubicBezTo>
                  <a:cubicBezTo>
                    <a:pt x="193838" y="5025"/>
                    <a:pt x="188628" y="0"/>
                    <a:pt x="182202" y="0"/>
                  </a:cubicBezTo>
                  <a:close/>
                  <a:moveTo>
                    <a:pt x="267484" y="0"/>
                  </a:moveTo>
                  <a:cubicBezTo>
                    <a:pt x="261058" y="0"/>
                    <a:pt x="255848" y="5025"/>
                    <a:pt x="255848" y="11223"/>
                  </a:cubicBezTo>
                  <a:cubicBezTo>
                    <a:pt x="255848" y="17421"/>
                    <a:pt x="261058" y="22446"/>
                    <a:pt x="267484" y="22446"/>
                  </a:cubicBezTo>
                  <a:cubicBezTo>
                    <a:pt x="273910" y="22446"/>
                    <a:pt x="279120" y="17421"/>
                    <a:pt x="279120" y="11223"/>
                  </a:cubicBezTo>
                  <a:cubicBezTo>
                    <a:pt x="279120" y="5025"/>
                    <a:pt x="273910" y="0"/>
                    <a:pt x="267484" y="0"/>
                  </a:cubicBezTo>
                  <a:close/>
                  <a:moveTo>
                    <a:pt x="352767" y="0"/>
                  </a:moveTo>
                  <a:cubicBezTo>
                    <a:pt x="346341" y="0"/>
                    <a:pt x="341131" y="5025"/>
                    <a:pt x="341131" y="11223"/>
                  </a:cubicBezTo>
                  <a:cubicBezTo>
                    <a:pt x="341131" y="17421"/>
                    <a:pt x="346341" y="22446"/>
                    <a:pt x="352767" y="22446"/>
                  </a:cubicBezTo>
                  <a:cubicBezTo>
                    <a:pt x="359193" y="22446"/>
                    <a:pt x="364403" y="17421"/>
                    <a:pt x="364403" y="11223"/>
                  </a:cubicBezTo>
                  <a:cubicBezTo>
                    <a:pt x="364403" y="5025"/>
                    <a:pt x="359193" y="0"/>
                    <a:pt x="352767" y="0"/>
                  </a:cubicBezTo>
                  <a:close/>
                  <a:moveTo>
                    <a:pt x="438050" y="0"/>
                  </a:moveTo>
                  <a:cubicBezTo>
                    <a:pt x="431624" y="0"/>
                    <a:pt x="426414" y="5025"/>
                    <a:pt x="426414" y="11223"/>
                  </a:cubicBezTo>
                  <a:cubicBezTo>
                    <a:pt x="426414" y="17421"/>
                    <a:pt x="431624" y="22446"/>
                    <a:pt x="438050" y="22446"/>
                  </a:cubicBezTo>
                  <a:cubicBezTo>
                    <a:pt x="444476" y="22446"/>
                    <a:pt x="449686" y="17421"/>
                    <a:pt x="449686" y="11223"/>
                  </a:cubicBezTo>
                  <a:cubicBezTo>
                    <a:pt x="449686" y="5025"/>
                    <a:pt x="444476" y="0"/>
                    <a:pt x="438050" y="0"/>
                  </a:cubicBezTo>
                  <a:close/>
                  <a:moveTo>
                    <a:pt x="523333" y="0"/>
                  </a:moveTo>
                  <a:cubicBezTo>
                    <a:pt x="516907" y="0"/>
                    <a:pt x="511697" y="5025"/>
                    <a:pt x="511697" y="11223"/>
                  </a:cubicBezTo>
                  <a:cubicBezTo>
                    <a:pt x="511697" y="17421"/>
                    <a:pt x="516907" y="22446"/>
                    <a:pt x="523333" y="22446"/>
                  </a:cubicBezTo>
                  <a:cubicBezTo>
                    <a:pt x="529759" y="22446"/>
                    <a:pt x="534969" y="17421"/>
                    <a:pt x="534969" y="11223"/>
                  </a:cubicBezTo>
                  <a:cubicBezTo>
                    <a:pt x="534969" y="5025"/>
                    <a:pt x="529759" y="0"/>
                    <a:pt x="523333" y="0"/>
                  </a:cubicBezTo>
                  <a:close/>
                  <a:moveTo>
                    <a:pt x="608616" y="0"/>
                  </a:moveTo>
                  <a:cubicBezTo>
                    <a:pt x="602190" y="0"/>
                    <a:pt x="596980" y="5025"/>
                    <a:pt x="596980" y="11223"/>
                  </a:cubicBezTo>
                  <a:cubicBezTo>
                    <a:pt x="596980" y="17421"/>
                    <a:pt x="602190" y="22446"/>
                    <a:pt x="608616" y="22446"/>
                  </a:cubicBezTo>
                  <a:cubicBezTo>
                    <a:pt x="615042" y="22446"/>
                    <a:pt x="620252" y="17421"/>
                    <a:pt x="620252" y="11223"/>
                  </a:cubicBezTo>
                  <a:cubicBezTo>
                    <a:pt x="620252" y="5025"/>
                    <a:pt x="615042" y="0"/>
                    <a:pt x="608616" y="0"/>
                  </a:cubicBezTo>
                  <a:close/>
                </a:path>
              </a:pathLst>
            </a:custGeom>
            <a:gradFill>
              <a:gsLst>
                <a:gs pos="0">
                  <a:srgbClr val="D73941">
                    <a:alpha val="20000"/>
                  </a:srgbClr>
                </a:gs>
                <a:gs pos="78000">
                  <a:srgbClr val="D73941">
                    <a:alpha val="0"/>
                  </a:srgbClr>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prstClr val="white"/>
                </a:solidFill>
                <a:effectLst/>
                <a:uLnTx/>
                <a:uFillTx/>
                <a:latin typeface="微软雅黑" panose="020B0503020204020204" charset="-122"/>
                <a:ea typeface="微软雅黑" panose="020B0503020204020204" charset="-122"/>
                <a:cs typeface="OPPOSans M" panose="00020600040101010101" pitchFamily="18" charset="-122"/>
              </a:endParaRPr>
            </a:p>
          </p:txBody>
        </p:sp>
        <p:sp>
          <p:nvSpPr>
            <p:cNvPr id="130" name="知鱼PPT7-5"/>
            <p:cNvSpPr/>
            <p:nvPr/>
          </p:nvSpPr>
          <p:spPr>
            <a:xfrm flipH="1">
              <a:off x="3227799" y="3717214"/>
              <a:ext cx="620252" cy="416969"/>
            </a:xfrm>
            <a:custGeom>
              <a:avLst/>
              <a:gdLst>
                <a:gd name="connsiteX0" fmla="*/ 11636 w 620252"/>
                <a:gd name="connsiteY0" fmla="*/ 394523 h 416969"/>
                <a:gd name="connsiteX1" fmla="*/ 0 w 620252"/>
                <a:gd name="connsiteY1" fmla="*/ 405746 h 416969"/>
                <a:gd name="connsiteX2" fmla="*/ 11636 w 620252"/>
                <a:gd name="connsiteY2" fmla="*/ 416969 h 416969"/>
                <a:gd name="connsiteX3" fmla="*/ 23272 w 620252"/>
                <a:gd name="connsiteY3" fmla="*/ 405746 h 416969"/>
                <a:gd name="connsiteX4" fmla="*/ 11636 w 620252"/>
                <a:gd name="connsiteY4" fmla="*/ 394523 h 416969"/>
                <a:gd name="connsiteX5" fmla="*/ 96918 w 620252"/>
                <a:gd name="connsiteY5" fmla="*/ 394523 h 416969"/>
                <a:gd name="connsiteX6" fmla="*/ 85282 w 620252"/>
                <a:gd name="connsiteY6" fmla="*/ 405746 h 416969"/>
                <a:gd name="connsiteX7" fmla="*/ 96918 w 620252"/>
                <a:gd name="connsiteY7" fmla="*/ 416969 h 416969"/>
                <a:gd name="connsiteX8" fmla="*/ 108554 w 620252"/>
                <a:gd name="connsiteY8" fmla="*/ 405746 h 416969"/>
                <a:gd name="connsiteX9" fmla="*/ 96918 w 620252"/>
                <a:gd name="connsiteY9" fmla="*/ 394523 h 416969"/>
                <a:gd name="connsiteX10" fmla="*/ 182202 w 620252"/>
                <a:gd name="connsiteY10" fmla="*/ 394523 h 416969"/>
                <a:gd name="connsiteX11" fmla="*/ 170566 w 620252"/>
                <a:gd name="connsiteY11" fmla="*/ 405746 h 416969"/>
                <a:gd name="connsiteX12" fmla="*/ 182202 w 620252"/>
                <a:gd name="connsiteY12" fmla="*/ 416969 h 416969"/>
                <a:gd name="connsiteX13" fmla="*/ 193838 w 620252"/>
                <a:gd name="connsiteY13" fmla="*/ 405746 h 416969"/>
                <a:gd name="connsiteX14" fmla="*/ 182202 w 620252"/>
                <a:gd name="connsiteY14" fmla="*/ 394523 h 416969"/>
                <a:gd name="connsiteX15" fmla="*/ 267484 w 620252"/>
                <a:gd name="connsiteY15" fmla="*/ 394523 h 416969"/>
                <a:gd name="connsiteX16" fmla="*/ 255848 w 620252"/>
                <a:gd name="connsiteY16" fmla="*/ 405746 h 416969"/>
                <a:gd name="connsiteX17" fmla="*/ 267484 w 620252"/>
                <a:gd name="connsiteY17" fmla="*/ 416969 h 416969"/>
                <a:gd name="connsiteX18" fmla="*/ 279120 w 620252"/>
                <a:gd name="connsiteY18" fmla="*/ 405746 h 416969"/>
                <a:gd name="connsiteX19" fmla="*/ 267484 w 620252"/>
                <a:gd name="connsiteY19" fmla="*/ 394523 h 416969"/>
                <a:gd name="connsiteX20" fmla="*/ 352767 w 620252"/>
                <a:gd name="connsiteY20" fmla="*/ 394523 h 416969"/>
                <a:gd name="connsiteX21" fmla="*/ 341131 w 620252"/>
                <a:gd name="connsiteY21" fmla="*/ 405746 h 416969"/>
                <a:gd name="connsiteX22" fmla="*/ 352767 w 620252"/>
                <a:gd name="connsiteY22" fmla="*/ 416969 h 416969"/>
                <a:gd name="connsiteX23" fmla="*/ 364403 w 620252"/>
                <a:gd name="connsiteY23" fmla="*/ 405746 h 416969"/>
                <a:gd name="connsiteX24" fmla="*/ 352767 w 620252"/>
                <a:gd name="connsiteY24" fmla="*/ 394523 h 416969"/>
                <a:gd name="connsiteX25" fmla="*/ 438050 w 620252"/>
                <a:gd name="connsiteY25" fmla="*/ 394523 h 416969"/>
                <a:gd name="connsiteX26" fmla="*/ 426414 w 620252"/>
                <a:gd name="connsiteY26" fmla="*/ 405746 h 416969"/>
                <a:gd name="connsiteX27" fmla="*/ 438050 w 620252"/>
                <a:gd name="connsiteY27" fmla="*/ 416969 h 416969"/>
                <a:gd name="connsiteX28" fmla="*/ 449686 w 620252"/>
                <a:gd name="connsiteY28" fmla="*/ 405746 h 416969"/>
                <a:gd name="connsiteX29" fmla="*/ 438050 w 620252"/>
                <a:gd name="connsiteY29" fmla="*/ 394523 h 416969"/>
                <a:gd name="connsiteX30" fmla="*/ 523333 w 620252"/>
                <a:gd name="connsiteY30" fmla="*/ 394523 h 416969"/>
                <a:gd name="connsiteX31" fmla="*/ 511697 w 620252"/>
                <a:gd name="connsiteY31" fmla="*/ 405746 h 416969"/>
                <a:gd name="connsiteX32" fmla="*/ 523333 w 620252"/>
                <a:gd name="connsiteY32" fmla="*/ 416969 h 416969"/>
                <a:gd name="connsiteX33" fmla="*/ 534969 w 620252"/>
                <a:gd name="connsiteY33" fmla="*/ 405746 h 416969"/>
                <a:gd name="connsiteX34" fmla="*/ 523333 w 620252"/>
                <a:gd name="connsiteY34" fmla="*/ 394523 h 416969"/>
                <a:gd name="connsiteX35" fmla="*/ 608616 w 620252"/>
                <a:gd name="connsiteY35" fmla="*/ 394523 h 416969"/>
                <a:gd name="connsiteX36" fmla="*/ 596980 w 620252"/>
                <a:gd name="connsiteY36" fmla="*/ 405746 h 416969"/>
                <a:gd name="connsiteX37" fmla="*/ 608616 w 620252"/>
                <a:gd name="connsiteY37" fmla="*/ 416969 h 416969"/>
                <a:gd name="connsiteX38" fmla="*/ 620252 w 620252"/>
                <a:gd name="connsiteY38" fmla="*/ 405746 h 416969"/>
                <a:gd name="connsiteX39" fmla="*/ 608616 w 620252"/>
                <a:gd name="connsiteY39" fmla="*/ 394523 h 416969"/>
                <a:gd name="connsiteX40" fmla="*/ 11636 w 620252"/>
                <a:gd name="connsiteY40" fmla="*/ 338163 h 416969"/>
                <a:gd name="connsiteX41" fmla="*/ 0 w 620252"/>
                <a:gd name="connsiteY41" fmla="*/ 349386 h 416969"/>
                <a:gd name="connsiteX42" fmla="*/ 11636 w 620252"/>
                <a:gd name="connsiteY42" fmla="*/ 360609 h 416969"/>
                <a:gd name="connsiteX43" fmla="*/ 23272 w 620252"/>
                <a:gd name="connsiteY43" fmla="*/ 349386 h 416969"/>
                <a:gd name="connsiteX44" fmla="*/ 11636 w 620252"/>
                <a:gd name="connsiteY44" fmla="*/ 338163 h 416969"/>
                <a:gd name="connsiteX45" fmla="*/ 96918 w 620252"/>
                <a:gd name="connsiteY45" fmla="*/ 338163 h 416969"/>
                <a:gd name="connsiteX46" fmla="*/ 85282 w 620252"/>
                <a:gd name="connsiteY46" fmla="*/ 349386 h 416969"/>
                <a:gd name="connsiteX47" fmla="*/ 96918 w 620252"/>
                <a:gd name="connsiteY47" fmla="*/ 360609 h 416969"/>
                <a:gd name="connsiteX48" fmla="*/ 108554 w 620252"/>
                <a:gd name="connsiteY48" fmla="*/ 349386 h 416969"/>
                <a:gd name="connsiteX49" fmla="*/ 96918 w 620252"/>
                <a:gd name="connsiteY49" fmla="*/ 338163 h 416969"/>
                <a:gd name="connsiteX50" fmla="*/ 182202 w 620252"/>
                <a:gd name="connsiteY50" fmla="*/ 338163 h 416969"/>
                <a:gd name="connsiteX51" fmla="*/ 170566 w 620252"/>
                <a:gd name="connsiteY51" fmla="*/ 349386 h 416969"/>
                <a:gd name="connsiteX52" fmla="*/ 182202 w 620252"/>
                <a:gd name="connsiteY52" fmla="*/ 360609 h 416969"/>
                <a:gd name="connsiteX53" fmla="*/ 193838 w 620252"/>
                <a:gd name="connsiteY53" fmla="*/ 349386 h 416969"/>
                <a:gd name="connsiteX54" fmla="*/ 182202 w 620252"/>
                <a:gd name="connsiteY54" fmla="*/ 338163 h 416969"/>
                <a:gd name="connsiteX55" fmla="*/ 267484 w 620252"/>
                <a:gd name="connsiteY55" fmla="*/ 338163 h 416969"/>
                <a:gd name="connsiteX56" fmla="*/ 255848 w 620252"/>
                <a:gd name="connsiteY56" fmla="*/ 349386 h 416969"/>
                <a:gd name="connsiteX57" fmla="*/ 267484 w 620252"/>
                <a:gd name="connsiteY57" fmla="*/ 360609 h 416969"/>
                <a:gd name="connsiteX58" fmla="*/ 279120 w 620252"/>
                <a:gd name="connsiteY58" fmla="*/ 349386 h 416969"/>
                <a:gd name="connsiteX59" fmla="*/ 267484 w 620252"/>
                <a:gd name="connsiteY59" fmla="*/ 338163 h 416969"/>
                <a:gd name="connsiteX60" fmla="*/ 352767 w 620252"/>
                <a:gd name="connsiteY60" fmla="*/ 338163 h 416969"/>
                <a:gd name="connsiteX61" fmla="*/ 341131 w 620252"/>
                <a:gd name="connsiteY61" fmla="*/ 349386 h 416969"/>
                <a:gd name="connsiteX62" fmla="*/ 352767 w 620252"/>
                <a:gd name="connsiteY62" fmla="*/ 360609 h 416969"/>
                <a:gd name="connsiteX63" fmla="*/ 364403 w 620252"/>
                <a:gd name="connsiteY63" fmla="*/ 349386 h 416969"/>
                <a:gd name="connsiteX64" fmla="*/ 352767 w 620252"/>
                <a:gd name="connsiteY64" fmla="*/ 338163 h 416969"/>
                <a:gd name="connsiteX65" fmla="*/ 438050 w 620252"/>
                <a:gd name="connsiteY65" fmla="*/ 338163 h 416969"/>
                <a:gd name="connsiteX66" fmla="*/ 426414 w 620252"/>
                <a:gd name="connsiteY66" fmla="*/ 349386 h 416969"/>
                <a:gd name="connsiteX67" fmla="*/ 438050 w 620252"/>
                <a:gd name="connsiteY67" fmla="*/ 360609 h 416969"/>
                <a:gd name="connsiteX68" fmla="*/ 449686 w 620252"/>
                <a:gd name="connsiteY68" fmla="*/ 349386 h 416969"/>
                <a:gd name="connsiteX69" fmla="*/ 438050 w 620252"/>
                <a:gd name="connsiteY69" fmla="*/ 338163 h 416969"/>
                <a:gd name="connsiteX70" fmla="*/ 523333 w 620252"/>
                <a:gd name="connsiteY70" fmla="*/ 338163 h 416969"/>
                <a:gd name="connsiteX71" fmla="*/ 511697 w 620252"/>
                <a:gd name="connsiteY71" fmla="*/ 349386 h 416969"/>
                <a:gd name="connsiteX72" fmla="*/ 523333 w 620252"/>
                <a:gd name="connsiteY72" fmla="*/ 360609 h 416969"/>
                <a:gd name="connsiteX73" fmla="*/ 534969 w 620252"/>
                <a:gd name="connsiteY73" fmla="*/ 349386 h 416969"/>
                <a:gd name="connsiteX74" fmla="*/ 523333 w 620252"/>
                <a:gd name="connsiteY74" fmla="*/ 338163 h 416969"/>
                <a:gd name="connsiteX75" fmla="*/ 608616 w 620252"/>
                <a:gd name="connsiteY75" fmla="*/ 338163 h 416969"/>
                <a:gd name="connsiteX76" fmla="*/ 596980 w 620252"/>
                <a:gd name="connsiteY76" fmla="*/ 349386 h 416969"/>
                <a:gd name="connsiteX77" fmla="*/ 608616 w 620252"/>
                <a:gd name="connsiteY77" fmla="*/ 360609 h 416969"/>
                <a:gd name="connsiteX78" fmla="*/ 620252 w 620252"/>
                <a:gd name="connsiteY78" fmla="*/ 349386 h 416969"/>
                <a:gd name="connsiteX79" fmla="*/ 608616 w 620252"/>
                <a:gd name="connsiteY79" fmla="*/ 338163 h 416969"/>
                <a:gd name="connsiteX80" fmla="*/ 11636 w 620252"/>
                <a:gd name="connsiteY80" fmla="*/ 281802 h 416969"/>
                <a:gd name="connsiteX81" fmla="*/ 0 w 620252"/>
                <a:gd name="connsiteY81" fmla="*/ 293025 h 416969"/>
                <a:gd name="connsiteX82" fmla="*/ 11636 w 620252"/>
                <a:gd name="connsiteY82" fmla="*/ 304248 h 416969"/>
                <a:gd name="connsiteX83" fmla="*/ 23272 w 620252"/>
                <a:gd name="connsiteY83" fmla="*/ 293025 h 416969"/>
                <a:gd name="connsiteX84" fmla="*/ 11636 w 620252"/>
                <a:gd name="connsiteY84" fmla="*/ 281802 h 416969"/>
                <a:gd name="connsiteX85" fmla="*/ 96918 w 620252"/>
                <a:gd name="connsiteY85" fmla="*/ 281802 h 416969"/>
                <a:gd name="connsiteX86" fmla="*/ 85282 w 620252"/>
                <a:gd name="connsiteY86" fmla="*/ 293025 h 416969"/>
                <a:gd name="connsiteX87" fmla="*/ 96918 w 620252"/>
                <a:gd name="connsiteY87" fmla="*/ 304248 h 416969"/>
                <a:gd name="connsiteX88" fmla="*/ 108554 w 620252"/>
                <a:gd name="connsiteY88" fmla="*/ 293025 h 416969"/>
                <a:gd name="connsiteX89" fmla="*/ 96918 w 620252"/>
                <a:gd name="connsiteY89" fmla="*/ 281802 h 416969"/>
                <a:gd name="connsiteX90" fmla="*/ 182202 w 620252"/>
                <a:gd name="connsiteY90" fmla="*/ 281802 h 416969"/>
                <a:gd name="connsiteX91" fmla="*/ 170566 w 620252"/>
                <a:gd name="connsiteY91" fmla="*/ 293025 h 416969"/>
                <a:gd name="connsiteX92" fmla="*/ 182202 w 620252"/>
                <a:gd name="connsiteY92" fmla="*/ 304248 h 416969"/>
                <a:gd name="connsiteX93" fmla="*/ 193838 w 620252"/>
                <a:gd name="connsiteY93" fmla="*/ 293025 h 416969"/>
                <a:gd name="connsiteX94" fmla="*/ 182202 w 620252"/>
                <a:gd name="connsiteY94" fmla="*/ 281802 h 416969"/>
                <a:gd name="connsiteX95" fmla="*/ 267484 w 620252"/>
                <a:gd name="connsiteY95" fmla="*/ 281802 h 416969"/>
                <a:gd name="connsiteX96" fmla="*/ 255848 w 620252"/>
                <a:gd name="connsiteY96" fmla="*/ 293025 h 416969"/>
                <a:gd name="connsiteX97" fmla="*/ 267484 w 620252"/>
                <a:gd name="connsiteY97" fmla="*/ 304248 h 416969"/>
                <a:gd name="connsiteX98" fmla="*/ 279120 w 620252"/>
                <a:gd name="connsiteY98" fmla="*/ 293025 h 416969"/>
                <a:gd name="connsiteX99" fmla="*/ 267484 w 620252"/>
                <a:gd name="connsiteY99" fmla="*/ 281802 h 416969"/>
                <a:gd name="connsiteX100" fmla="*/ 352767 w 620252"/>
                <a:gd name="connsiteY100" fmla="*/ 281802 h 416969"/>
                <a:gd name="connsiteX101" fmla="*/ 341131 w 620252"/>
                <a:gd name="connsiteY101" fmla="*/ 293025 h 416969"/>
                <a:gd name="connsiteX102" fmla="*/ 352767 w 620252"/>
                <a:gd name="connsiteY102" fmla="*/ 304248 h 416969"/>
                <a:gd name="connsiteX103" fmla="*/ 364403 w 620252"/>
                <a:gd name="connsiteY103" fmla="*/ 293025 h 416969"/>
                <a:gd name="connsiteX104" fmla="*/ 352767 w 620252"/>
                <a:gd name="connsiteY104" fmla="*/ 281802 h 416969"/>
                <a:gd name="connsiteX105" fmla="*/ 438050 w 620252"/>
                <a:gd name="connsiteY105" fmla="*/ 281802 h 416969"/>
                <a:gd name="connsiteX106" fmla="*/ 426414 w 620252"/>
                <a:gd name="connsiteY106" fmla="*/ 293025 h 416969"/>
                <a:gd name="connsiteX107" fmla="*/ 438050 w 620252"/>
                <a:gd name="connsiteY107" fmla="*/ 304248 h 416969"/>
                <a:gd name="connsiteX108" fmla="*/ 449686 w 620252"/>
                <a:gd name="connsiteY108" fmla="*/ 293025 h 416969"/>
                <a:gd name="connsiteX109" fmla="*/ 438050 w 620252"/>
                <a:gd name="connsiteY109" fmla="*/ 281802 h 416969"/>
                <a:gd name="connsiteX110" fmla="*/ 523333 w 620252"/>
                <a:gd name="connsiteY110" fmla="*/ 281802 h 416969"/>
                <a:gd name="connsiteX111" fmla="*/ 511697 w 620252"/>
                <a:gd name="connsiteY111" fmla="*/ 293025 h 416969"/>
                <a:gd name="connsiteX112" fmla="*/ 523333 w 620252"/>
                <a:gd name="connsiteY112" fmla="*/ 304248 h 416969"/>
                <a:gd name="connsiteX113" fmla="*/ 534969 w 620252"/>
                <a:gd name="connsiteY113" fmla="*/ 293025 h 416969"/>
                <a:gd name="connsiteX114" fmla="*/ 523333 w 620252"/>
                <a:gd name="connsiteY114" fmla="*/ 281802 h 416969"/>
                <a:gd name="connsiteX115" fmla="*/ 608616 w 620252"/>
                <a:gd name="connsiteY115" fmla="*/ 281802 h 416969"/>
                <a:gd name="connsiteX116" fmla="*/ 596980 w 620252"/>
                <a:gd name="connsiteY116" fmla="*/ 293025 h 416969"/>
                <a:gd name="connsiteX117" fmla="*/ 608616 w 620252"/>
                <a:gd name="connsiteY117" fmla="*/ 304248 h 416969"/>
                <a:gd name="connsiteX118" fmla="*/ 620252 w 620252"/>
                <a:gd name="connsiteY118" fmla="*/ 293025 h 416969"/>
                <a:gd name="connsiteX119" fmla="*/ 608616 w 620252"/>
                <a:gd name="connsiteY119" fmla="*/ 281802 h 416969"/>
                <a:gd name="connsiteX120" fmla="*/ 11636 w 620252"/>
                <a:gd name="connsiteY120" fmla="*/ 225442 h 416969"/>
                <a:gd name="connsiteX121" fmla="*/ 0 w 620252"/>
                <a:gd name="connsiteY121" fmla="*/ 236665 h 416969"/>
                <a:gd name="connsiteX122" fmla="*/ 11636 w 620252"/>
                <a:gd name="connsiteY122" fmla="*/ 247888 h 416969"/>
                <a:gd name="connsiteX123" fmla="*/ 23272 w 620252"/>
                <a:gd name="connsiteY123" fmla="*/ 236665 h 416969"/>
                <a:gd name="connsiteX124" fmla="*/ 11636 w 620252"/>
                <a:gd name="connsiteY124" fmla="*/ 225442 h 416969"/>
                <a:gd name="connsiteX125" fmla="*/ 96918 w 620252"/>
                <a:gd name="connsiteY125" fmla="*/ 225442 h 416969"/>
                <a:gd name="connsiteX126" fmla="*/ 85282 w 620252"/>
                <a:gd name="connsiteY126" fmla="*/ 236665 h 416969"/>
                <a:gd name="connsiteX127" fmla="*/ 96918 w 620252"/>
                <a:gd name="connsiteY127" fmla="*/ 247888 h 416969"/>
                <a:gd name="connsiteX128" fmla="*/ 108554 w 620252"/>
                <a:gd name="connsiteY128" fmla="*/ 236665 h 416969"/>
                <a:gd name="connsiteX129" fmla="*/ 96918 w 620252"/>
                <a:gd name="connsiteY129" fmla="*/ 225442 h 416969"/>
                <a:gd name="connsiteX130" fmla="*/ 182202 w 620252"/>
                <a:gd name="connsiteY130" fmla="*/ 225442 h 416969"/>
                <a:gd name="connsiteX131" fmla="*/ 170566 w 620252"/>
                <a:gd name="connsiteY131" fmla="*/ 236665 h 416969"/>
                <a:gd name="connsiteX132" fmla="*/ 182202 w 620252"/>
                <a:gd name="connsiteY132" fmla="*/ 247888 h 416969"/>
                <a:gd name="connsiteX133" fmla="*/ 193838 w 620252"/>
                <a:gd name="connsiteY133" fmla="*/ 236665 h 416969"/>
                <a:gd name="connsiteX134" fmla="*/ 182202 w 620252"/>
                <a:gd name="connsiteY134" fmla="*/ 225442 h 416969"/>
                <a:gd name="connsiteX135" fmla="*/ 267484 w 620252"/>
                <a:gd name="connsiteY135" fmla="*/ 225442 h 416969"/>
                <a:gd name="connsiteX136" fmla="*/ 255848 w 620252"/>
                <a:gd name="connsiteY136" fmla="*/ 236665 h 416969"/>
                <a:gd name="connsiteX137" fmla="*/ 267484 w 620252"/>
                <a:gd name="connsiteY137" fmla="*/ 247888 h 416969"/>
                <a:gd name="connsiteX138" fmla="*/ 279120 w 620252"/>
                <a:gd name="connsiteY138" fmla="*/ 236665 h 416969"/>
                <a:gd name="connsiteX139" fmla="*/ 267484 w 620252"/>
                <a:gd name="connsiteY139" fmla="*/ 225442 h 416969"/>
                <a:gd name="connsiteX140" fmla="*/ 352767 w 620252"/>
                <a:gd name="connsiteY140" fmla="*/ 225442 h 416969"/>
                <a:gd name="connsiteX141" fmla="*/ 341131 w 620252"/>
                <a:gd name="connsiteY141" fmla="*/ 236665 h 416969"/>
                <a:gd name="connsiteX142" fmla="*/ 352767 w 620252"/>
                <a:gd name="connsiteY142" fmla="*/ 247888 h 416969"/>
                <a:gd name="connsiteX143" fmla="*/ 364403 w 620252"/>
                <a:gd name="connsiteY143" fmla="*/ 236665 h 416969"/>
                <a:gd name="connsiteX144" fmla="*/ 352767 w 620252"/>
                <a:gd name="connsiteY144" fmla="*/ 225442 h 416969"/>
                <a:gd name="connsiteX145" fmla="*/ 438050 w 620252"/>
                <a:gd name="connsiteY145" fmla="*/ 225442 h 416969"/>
                <a:gd name="connsiteX146" fmla="*/ 426414 w 620252"/>
                <a:gd name="connsiteY146" fmla="*/ 236665 h 416969"/>
                <a:gd name="connsiteX147" fmla="*/ 438050 w 620252"/>
                <a:gd name="connsiteY147" fmla="*/ 247888 h 416969"/>
                <a:gd name="connsiteX148" fmla="*/ 449686 w 620252"/>
                <a:gd name="connsiteY148" fmla="*/ 236665 h 416969"/>
                <a:gd name="connsiteX149" fmla="*/ 438050 w 620252"/>
                <a:gd name="connsiteY149" fmla="*/ 225442 h 416969"/>
                <a:gd name="connsiteX150" fmla="*/ 523333 w 620252"/>
                <a:gd name="connsiteY150" fmla="*/ 225442 h 416969"/>
                <a:gd name="connsiteX151" fmla="*/ 511697 w 620252"/>
                <a:gd name="connsiteY151" fmla="*/ 236665 h 416969"/>
                <a:gd name="connsiteX152" fmla="*/ 523333 w 620252"/>
                <a:gd name="connsiteY152" fmla="*/ 247888 h 416969"/>
                <a:gd name="connsiteX153" fmla="*/ 534969 w 620252"/>
                <a:gd name="connsiteY153" fmla="*/ 236665 h 416969"/>
                <a:gd name="connsiteX154" fmla="*/ 523333 w 620252"/>
                <a:gd name="connsiteY154" fmla="*/ 225442 h 416969"/>
                <a:gd name="connsiteX155" fmla="*/ 608616 w 620252"/>
                <a:gd name="connsiteY155" fmla="*/ 225442 h 416969"/>
                <a:gd name="connsiteX156" fmla="*/ 596980 w 620252"/>
                <a:gd name="connsiteY156" fmla="*/ 236665 h 416969"/>
                <a:gd name="connsiteX157" fmla="*/ 608616 w 620252"/>
                <a:gd name="connsiteY157" fmla="*/ 247888 h 416969"/>
                <a:gd name="connsiteX158" fmla="*/ 620252 w 620252"/>
                <a:gd name="connsiteY158" fmla="*/ 236665 h 416969"/>
                <a:gd name="connsiteX159" fmla="*/ 608616 w 620252"/>
                <a:gd name="connsiteY159" fmla="*/ 225442 h 416969"/>
                <a:gd name="connsiteX160" fmla="*/ 11636 w 620252"/>
                <a:gd name="connsiteY160" fmla="*/ 169081 h 416969"/>
                <a:gd name="connsiteX161" fmla="*/ 0 w 620252"/>
                <a:gd name="connsiteY161" fmla="*/ 180304 h 416969"/>
                <a:gd name="connsiteX162" fmla="*/ 11636 w 620252"/>
                <a:gd name="connsiteY162" fmla="*/ 191527 h 416969"/>
                <a:gd name="connsiteX163" fmla="*/ 23272 w 620252"/>
                <a:gd name="connsiteY163" fmla="*/ 180304 h 416969"/>
                <a:gd name="connsiteX164" fmla="*/ 11636 w 620252"/>
                <a:gd name="connsiteY164" fmla="*/ 169081 h 416969"/>
                <a:gd name="connsiteX165" fmla="*/ 96918 w 620252"/>
                <a:gd name="connsiteY165" fmla="*/ 169081 h 416969"/>
                <a:gd name="connsiteX166" fmla="*/ 85282 w 620252"/>
                <a:gd name="connsiteY166" fmla="*/ 180304 h 416969"/>
                <a:gd name="connsiteX167" fmla="*/ 96918 w 620252"/>
                <a:gd name="connsiteY167" fmla="*/ 191527 h 416969"/>
                <a:gd name="connsiteX168" fmla="*/ 108554 w 620252"/>
                <a:gd name="connsiteY168" fmla="*/ 180304 h 416969"/>
                <a:gd name="connsiteX169" fmla="*/ 96918 w 620252"/>
                <a:gd name="connsiteY169" fmla="*/ 169081 h 416969"/>
                <a:gd name="connsiteX170" fmla="*/ 182202 w 620252"/>
                <a:gd name="connsiteY170" fmla="*/ 169081 h 416969"/>
                <a:gd name="connsiteX171" fmla="*/ 170566 w 620252"/>
                <a:gd name="connsiteY171" fmla="*/ 180304 h 416969"/>
                <a:gd name="connsiteX172" fmla="*/ 182202 w 620252"/>
                <a:gd name="connsiteY172" fmla="*/ 191527 h 416969"/>
                <a:gd name="connsiteX173" fmla="*/ 193838 w 620252"/>
                <a:gd name="connsiteY173" fmla="*/ 180304 h 416969"/>
                <a:gd name="connsiteX174" fmla="*/ 182202 w 620252"/>
                <a:gd name="connsiteY174" fmla="*/ 169081 h 416969"/>
                <a:gd name="connsiteX175" fmla="*/ 267484 w 620252"/>
                <a:gd name="connsiteY175" fmla="*/ 169081 h 416969"/>
                <a:gd name="connsiteX176" fmla="*/ 255848 w 620252"/>
                <a:gd name="connsiteY176" fmla="*/ 180304 h 416969"/>
                <a:gd name="connsiteX177" fmla="*/ 267484 w 620252"/>
                <a:gd name="connsiteY177" fmla="*/ 191527 h 416969"/>
                <a:gd name="connsiteX178" fmla="*/ 279120 w 620252"/>
                <a:gd name="connsiteY178" fmla="*/ 180304 h 416969"/>
                <a:gd name="connsiteX179" fmla="*/ 267484 w 620252"/>
                <a:gd name="connsiteY179" fmla="*/ 169081 h 416969"/>
                <a:gd name="connsiteX180" fmla="*/ 352767 w 620252"/>
                <a:gd name="connsiteY180" fmla="*/ 169081 h 416969"/>
                <a:gd name="connsiteX181" fmla="*/ 341131 w 620252"/>
                <a:gd name="connsiteY181" fmla="*/ 180304 h 416969"/>
                <a:gd name="connsiteX182" fmla="*/ 352767 w 620252"/>
                <a:gd name="connsiteY182" fmla="*/ 191527 h 416969"/>
                <a:gd name="connsiteX183" fmla="*/ 364403 w 620252"/>
                <a:gd name="connsiteY183" fmla="*/ 180304 h 416969"/>
                <a:gd name="connsiteX184" fmla="*/ 352767 w 620252"/>
                <a:gd name="connsiteY184" fmla="*/ 169081 h 416969"/>
                <a:gd name="connsiteX185" fmla="*/ 438050 w 620252"/>
                <a:gd name="connsiteY185" fmla="*/ 169081 h 416969"/>
                <a:gd name="connsiteX186" fmla="*/ 426414 w 620252"/>
                <a:gd name="connsiteY186" fmla="*/ 180304 h 416969"/>
                <a:gd name="connsiteX187" fmla="*/ 438050 w 620252"/>
                <a:gd name="connsiteY187" fmla="*/ 191527 h 416969"/>
                <a:gd name="connsiteX188" fmla="*/ 449686 w 620252"/>
                <a:gd name="connsiteY188" fmla="*/ 180304 h 416969"/>
                <a:gd name="connsiteX189" fmla="*/ 438050 w 620252"/>
                <a:gd name="connsiteY189" fmla="*/ 169081 h 416969"/>
                <a:gd name="connsiteX190" fmla="*/ 523333 w 620252"/>
                <a:gd name="connsiteY190" fmla="*/ 169081 h 416969"/>
                <a:gd name="connsiteX191" fmla="*/ 511697 w 620252"/>
                <a:gd name="connsiteY191" fmla="*/ 180304 h 416969"/>
                <a:gd name="connsiteX192" fmla="*/ 523333 w 620252"/>
                <a:gd name="connsiteY192" fmla="*/ 191527 h 416969"/>
                <a:gd name="connsiteX193" fmla="*/ 534969 w 620252"/>
                <a:gd name="connsiteY193" fmla="*/ 180304 h 416969"/>
                <a:gd name="connsiteX194" fmla="*/ 523333 w 620252"/>
                <a:gd name="connsiteY194" fmla="*/ 169081 h 416969"/>
                <a:gd name="connsiteX195" fmla="*/ 608616 w 620252"/>
                <a:gd name="connsiteY195" fmla="*/ 169081 h 416969"/>
                <a:gd name="connsiteX196" fmla="*/ 596980 w 620252"/>
                <a:gd name="connsiteY196" fmla="*/ 180304 h 416969"/>
                <a:gd name="connsiteX197" fmla="*/ 608616 w 620252"/>
                <a:gd name="connsiteY197" fmla="*/ 191527 h 416969"/>
                <a:gd name="connsiteX198" fmla="*/ 620252 w 620252"/>
                <a:gd name="connsiteY198" fmla="*/ 180304 h 416969"/>
                <a:gd name="connsiteX199" fmla="*/ 608616 w 620252"/>
                <a:gd name="connsiteY199" fmla="*/ 169081 h 416969"/>
                <a:gd name="connsiteX200" fmla="*/ 11636 w 620252"/>
                <a:gd name="connsiteY200" fmla="*/ 112721 h 416969"/>
                <a:gd name="connsiteX201" fmla="*/ 0 w 620252"/>
                <a:gd name="connsiteY201" fmla="*/ 123944 h 416969"/>
                <a:gd name="connsiteX202" fmla="*/ 11636 w 620252"/>
                <a:gd name="connsiteY202" fmla="*/ 135167 h 416969"/>
                <a:gd name="connsiteX203" fmla="*/ 23272 w 620252"/>
                <a:gd name="connsiteY203" fmla="*/ 123944 h 416969"/>
                <a:gd name="connsiteX204" fmla="*/ 11636 w 620252"/>
                <a:gd name="connsiteY204" fmla="*/ 112721 h 416969"/>
                <a:gd name="connsiteX205" fmla="*/ 96918 w 620252"/>
                <a:gd name="connsiteY205" fmla="*/ 112721 h 416969"/>
                <a:gd name="connsiteX206" fmla="*/ 85282 w 620252"/>
                <a:gd name="connsiteY206" fmla="*/ 123944 h 416969"/>
                <a:gd name="connsiteX207" fmla="*/ 96918 w 620252"/>
                <a:gd name="connsiteY207" fmla="*/ 135167 h 416969"/>
                <a:gd name="connsiteX208" fmla="*/ 108554 w 620252"/>
                <a:gd name="connsiteY208" fmla="*/ 123944 h 416969"/>
                <a:gd name="connsiteX209" fmla="*/ 96918 w 620252"/>
                <a:gd name="connsiteY209" fmla="*/ 112721 h 416969"/>
                <a:gd name="connsiteX210" fmla="*/ 182202 w 620252"/>
                <a:gd name="connsiteY210" fmla="*/ 112721 h 416969"/>
                <a:gd name="connsiteX211" fmla="*/ 170566 w 620252"/>
                <a:gd name="connsiteY211" fmla="*/ 123944 h 416969"/>
                <a:gd name="connsiteX212" fmla="*/ 182202 w 620252"/>
                <a:gd name="connsiteY212" fmla="*/ 135167 h 416969"/>
                <a:gd name="connsiteX213" fmla="*/ 193838 w 620252"/>
                <a:gd name="connsiteY213" fmla="*/ 123944 h 416969"/>
                <a:gd name="connsiteX214" fmla="*/ 182202 w 620252"/>
                <a:gd name="connsiteY214" fmla="*/ 112721 h 416969"/>
                <a:gd name="connsiteX215" fmla="*/ 267484 w 620252"/>
                <a:gd name="connsiteY215" fmla="*/ 112721 h 416969"/>
                <a:gd name="connsiteX216" fmla="*/ 255848 w 620252"/>
                <a:gd name="connsiteY216" fmla="*/ 123944 h 416969"/>
                <a:gd name="connsiteX217" fmla="*/ 267484 w 620252"/>
                <a:gd name="connsiteY217" fmla="*/ 135167 h 416969"/>
                <a:gd name="connsiteX218" fmla="*/ 279120 w 620252"/>
                <a:gd name="connsiteY218" fmla="*/ 123944 h 416969"/>
                <a:gd name="connsiteX219" fmla="*/ 267484 w 620252"/>
                <a:gd name="connsiteY219" fmla="*/ 112721 h 416969"/>
                <a:gd name="connsiteX220" fmla="*/ 352767 w 620252"/>
                <a:gd name="connsiteY220" fmla="*/ 112721 h 416969"/>
                <a:gd name="connsiteX221" fmla="*/ 341131 w 620252"/>
                <a:gd name="connsiteY221" fmla="*/ 123944 h 416969"/>
                <a:gd name="connsiteX222" fmla="*/ 352767 w 620252"/>
                <a:gd name="connsiteY222" fmla="*/ 135167 h 416969"/>
                <a:gd name="connsiteX223" fmla="*/ 364403 w 620252"/>
                <a:gd name="connsiteY223" fmla="*/ 123944 h 416969"/>
                <a:gd name="connsiteX224" fmla="*/ 352767 w 620252"/>
                <a:gd name="connsiteY224" fmla="*/ 112721 h 416969"/>
                <a:gd name="connsiteX225" fmla="*/ 438050 w 620252"/>
                <a:gd name="connsiteY225" fmla="*/ 112721 h 416969"/>
                <a:gd name="connsiteX226" fmla="*/ 426414 w 620252"/>
                <a:gd name="connsiteY226" fmla="*/ 123944 h 416969"/>
                <a:gd name="connsiteX227" fmla="*/ 438050 w 620252"/>
                <a:gd name="connsiteY227" fmla="*/ 135167 h 416969"/>
                <a:gd name="connsiteX228" fmla="*/ 449686 w 620252"/>
                <a:gd name="connsiteY228" fmla="*/ 123944 h 416969"/>
                <a:gd name="connsiteX229" fmla="*/ 438050 w 620252"/>
                <a:gd name="connsiteY229" fmla="*/ 112721 h 416969"/>
                <a:gd name="connsiteX230" fmla="*/ 523333 w 620252"/>
                <a:gd name="connsiteY230" fmla="*/ 112721 h 416969"/>
                <a:gd name="connsiteX231" fmla="*/ 511697 w 620252"/>
                <a:gd name="connsiteY231" fmla="*/ 123944 h 416969"/>
                <a:gd name="connsiteX232" fmla="*/ 523333 w 620252"/>
                <a:gd name="connsiteY232" fmla="*/ 135167 h 416969"/>
                <a:gd name="connsiteX233" fmla="*/ 534969 w 620252"/>
                <a:gd name="connsiteY233" fmla="*/ 123944 h 416969"/>
                <a:gd name="connsiteX234" fmla="*/ 523333 w 620252"/>
                <a:gd name="connsiteY234" fmla="*/ 112721 h 416969"/>
                <a:gd name="connsiteX235" fmla="*/ 608616 w 620252"/>
                <a:gd name="connsiteY235" fmla="*/ 112721 h 416969"/>
                <a:gd name="connsiteX236" fmla="*/ 596980 w 620252"/>
                <a:gd name="connsiteY236" fmla="*/ 123944 h 416969"/>
                <a:gd name="connsiteX237" fmla="*/ 608616 w 620252"/>
                <a:gd name="connsiteY237" fmla="*/ 135167 h 416969"/>
                <a:gd name="connsiteX238" fmla="*/ 620252 w 620252"/>
                <a:gd name="connsiteY238" fmla="*/ 123944 h 416969"/>
                <a:gd name="connsiteX239" fmla="*/ 608616 w 620252"/>
                <a:gd name="connsiteY239" fmla="*/ 112721 h 416969"/>
                <a:gd name="connsiteX240" fmla="*/ 11636 w 620252"/>
                <a:gd name="connsiteY240" fmla="*/ 56360 h 416969"/>
                <a:gd name="connsiteX241" fmla="*/ 0 w 620252"/>
                <a:gd name="connsiteY241" fmla="*/ 67583 h 416969"/>
                <a:gd name="connsiteX242" fmla="*/ 11636 w 620252"/>
                <a:gd name="connsiteY242" fmla="*/ 78806 h 416969"/>
                <a:gd name="connsiteX243" fmla="*/ 23272 w 620252"/>
                <a:gd name="connsiteY243" fmla="*/ 67583 h 416969"/>
                <a:gd name="connsiteX244" fmla="*/ 11636 w 620252"/>
                <a:gd name="connsiteY244" fmla="*/ 56360 h 416969"/>
                <a:gd name="connsiteX245" fmla="*/ 96918 w 620252"/>
                <a:gd name="connsiteY245" fmla="*/ 56360 h 416969"/>
                <a:gd name="connsiteX246" fmla="*/ 85282 w 620252"/>
                <a:gd name="connsiteY246" fmla="*/ 67583 h 416969"/>
                <a:gd name="connsiteX247" fmla="*/ 96918 w 620252"/>
                <a:gd name="connsiteY247" fmla="*/ 78806 h 416969"/>
                <a:gd name="connsiteX248" fmla="*/ 108554 w 620252"/>
                <a:gd name="connsiteY248" fmla="*/ 67583 h 416969"/>
                <a:gd name="connsiteX249" fmla="*/ 96918 w 620252"/>
                <a:gd name="connsiteY249" fmla="*/ 56360 h 416969"/>
                <a:gd name="connsiteX250" fmla="*/ 182202 w 620252"/>
                <a:gd name="connsiteY250" fmla="*/ 56360 h 416969"/>
                <a:gd name="connsiteX251" fmla="*/ 170566 w 620252"/>
                <a:gd name="connsiteY251" fmla="*/ 67583 h 416969"/>
                <a:gd name="connsiteX252" fmla="*/ 182202 w 620252"/>
                <a:gd name="connsiteY252" fmla="*/ 78806 h 416969"/>
                <a:gd name="connsiteX253" fmla="*/ 193838 w 620252"/>
                <a:gd name="connsiteY253" fmla="*/ 67583 h 416969"/>
                <a:gd name="connsiteX254" fmla="*/ 182202 w 620252"/>
                <a:gd name="connsiteY254" fmla="*/ 56360 h 416969"/>
                <a:gd name="connsiteX255" fmla="*/ 267484 w 620252"/>
                <a:gd name="connsiteY255" fmla="*/ 56360 h 416969"/>
                <a:gd name="connsiteX256" fmla="*/ 255848 w 620252"/>
                <a:gd name="connsiteY256" fmla="*/ 67583 h 416969"/>
                <a:gd name="connsiteX257" fmla="*/ 267484 w 620252"/>
                <a:gd name="connsiteY257" fmla="*/ 78806 h 416969"/>
                <a:gd name="connsiteX258" fmla="*/ 279120 w 620252"/>
                <a:gd name="connsiteY258" fmla="*/ 67583 h 416969"/>
                <a:gd name="connsiteX259" fmla="*/ 267484 w 620252"/>
                <a:gd name="connsiteY259" fmla="*/ 56360 h 416969"/>
                <a:gd name="connsiteX260" fmla="*/ 352767 w 620252"/>
                <a:gd name="connsiteY260" fmla="*/ 56360 h 416969"/>
                <a:gd name="connsiteX261" fmla="*/ 341131 w 620252"/>
                <a:gd name="connsiteY261" fmla="*/ 67583 h 416969"/>
                <a:gd name="connsiteX262" fmla="*/ 352767 w 620252"/>
                <a:gd name="connsiteY262" fmla="*/ 78806 h 416969"/>
                <a:gd name="connsiteX263" fmla="*/ 364403 w 620252"/>
                <a:gd name="connsiteY263" fmla="*/ 67583 h 416969"/>
                <a:gd name="connsiteX264" fmla="*/ 352767 w 620252"/>
                <a:gd name="connsiteY264" fmla="*/ 56360 h 416969"/>
                <a:gd name="connsiteX265" fmla="*/ 438050 w 620252"/>
                <a:gd name="connsiteY265" fmla="*/ 56360 h 416969"/>
                <a:gd name="connsiteX266" fmla="*/ 426414 w 620252"/>
                <a:gd name="connsiteY266" fmla="*/ 67583 h 416969"/>
                <a:gd name="connsiteX267" fmla="*/ 438050 w 620252"/>
                <a:gd name="connsiteY267" fmla="*/ 78806 h 416969"/>
                <a:gd name="connsiteX268" fmla="*/ 449686 w 620252"/>
                <a:gd name="connsiteY268" fmla="*/ 67583 h 416969"/>
                <a:gd name="connsiteX269" fmla="*/ 438050 w 620252"/>
                <a:gd name="connsiteY269" fmla="*/ 56360 h 416969"/>
                <a:gd name="connsiteX270" fmla="*/ 523333 w 620252"/>
                <a:gd name="connsiteY270" fmla="*/ 56360 h 416969"/>
                <a:gd name="connsiteX271" fmla="*/ 511697 w 620252"/>
                <a:gd name="connsiteY271" fmla="*/ 67583 h 416969"/>
                <a:gd name="connsiteX272" fmla="*/ 523333 w 620252"/>
                <a:gd name="connsiteY272" fmla="*/ 78806 h 416969"/>
                <a:gd name="connsiteX273" fmla="*/ 534969 w 620252"/>
                <a:gd name="connsiteY273" fmla="*/ 67583 h 416969"/>
                <a:gd name="connsiteX274" fmla="*/ 523333 w 620252"/>
                <a:gd name="connsiteY274" fmla="*/ 56360 h 416969"/>
                <a:gd name="connsiteX275" fmla="*/ 608616 w 620252"/>
                <a:gd name="connsiteY275" fmla="*/ 56360 h 416969"/>
                <a:gd name="connsiteX276" fmla="*/ 596980 w 620252"/>
                <a:gd name="connsiteY276" fmla="*/ 67583 h 416969"/>
                <a:gd name="connsiteX277" fmla="*/ 608616 w 620252"/>
                <a:gd name="connsiteY277" fmla="*/ 78806 h 416969"/>
                <a:gd name="connsiteX278" fmla="*/ 620252 w 620252"/>
                <a:gd name="connsiteY278" fmla="*/ 67583 h 416969"/>
                <a:gd name="connsiteX279" fmla="*/ 608616 w 620252"/>
                <a:gd name="connsiteY279" fmla="*/ 56360 h 416969"/>
                <a:gd name="connsiteX280" fmla="*/ 11636 w 620252"/>
                <a:gd name="connsiteY280" fmla="*/ 0 h 416969"/>
                <a:gd name="connsiteX281" fmla="*/ 0 w 620252"/>
                <a:gd name="connsiteY281" fmla="*/ 11223 h 416969"/>
                <a:gd name="connsiteX282" fmla="*/ 11636 w 620252"/>
                <a:gd name="connsiteY282" fmla="*/ 22446 h 416969"/>
                <a:gd name="connsiteX283" fmla="*/ 23272 w 620252"/>
                <a:gd name="connsiteY283" fmla="*/ 11223 h 416969"/>
                <a:gd name="connsiteX284" fmla="*/ 11636 w 620252"/>
                <a:gd name="connsiteY284" fmla="*/ 0 h 416969"/>
                <a:gd name="connsiteX285" fmla="*/ 96918 w 620252"/>
                <a:gd name="connsiteY285" fmla="*/ 0 h 416969"/>
                <a:gd name="connsiteX286" fmla="*/ 85282 w 620252"/>
                <a:gd name="connsiteY286" fmla="*/ 11223 h 416969"/>
                <a:gd name="connsiteX287" fmla="*/ 96918 w 620252"/>
                <a:gd name="connsiteY287" fmla="*/ 22446 h 416969"/>
                <a:gd name="connsiteX288" fmla="*/ 108554 w 620252"/>
                <a:gd name="connsiteY288" fmla="*/ 11223 h 416969"/>
                <a:gd name="connsiteX289" fmla="*/ 96918 w 620252"/>
                <a:gd name="connsiteY289" fmla="*/ 0 h 416969"/>
                <a:gd name="connsiteX290" fmla="*/ 182202 w 620252"/>
                <a:gd name="connsiteY290" fmla="*/ 0 h 416969"/>
                <a:gd name="connsiteX291" fmla="*/ 170566 w 620252"/>
                <a:gd name="connsiteY291" fmla="*/ 11223 h 416969"/>
                <a:gd name="connsiteX292" fmla="*/ 182202 w 620252"/>
                <a:gd name="connsiteY292" fmla="*/ 22446 h 416969"/>
                <a:gd name="connsiteX293" fmla="*/ 193838 w 620252"/>
                <a:gd name="connsiteY293" fmla="*/ 11223 h 416969"/>
                <a:gd name="connsiteX294" fmla="*/ 182202 w 620252"/>
                <a:gd name="connsiteY294" fmla="*/ 0 h 416969"/>
                <a:gd name="connsiteX295" fmla="*/ 267484 w 620252"/>
                <a:gd name="connsiteY295" fmla="*/ 0 h 416969"/>
                <a:gd name="connsiteX296" fmla="*/ 255848 w 620252"/>
                <a:gd name="connsiteY296" fmla="*/ 11223 h 416969"/>
                <a:gd name="connsiteX297" fmla="*/ 267484 w 620252"/>
                <a:gd name="connsiteY297" fmla="*/ 22446 h 416969"/>
                <a:gd name="connsiteX298" fmla="*/ 279120 w 620252"/>
                <a:gd name="connsiteY298" fmla="*/ 11223 h 416969"/>
                <a:gd name="connsiteX299" fmla="*/ 267484 w 620252"/>
                <a:gd name="connsiteY299" fmla="*/ 0 h 416969"/>
                <a:gd name="connsiteX300" fmla="*/ 352767 w 620252"/>
                <a:gd name="connsiteY300" fmla="*/ 0 h 416969"/>
                <a:gd name="connsiteX301" fmla="*/ 341131 w 620252"/>
                <a:gd name="connsiteY301" fmla="*/ 11223 h 416969"/>
                <a:gd name="connsiteX302" fmla="*/ 352767 w 620252"/>
                <a:gd name="connsiteY302" fmla="*/ 22446 h 416969"/>
                <a:gd name="connsiteX303" fmla="*/ 364403 w 620252"/>
                <a:gd name="connsiteY303" fmla="*/ 11223 h 416969"/>
                <a:gd name="connsiteX304" fmla="*/ 352767 w 620252"/>
                <a:gd name="connsiteY304" fmla="*/ 0 h 416969"/>
                <a:gd name="connsiteX305" fmla="*/ 438050 w 620252"/>
                <a:gd name="connsiteY305" fmla="*/ 0 h 416969"/>
                <a:gd name="connsiteX306" fmla="*/ 426414 w 620252"/>
                <a:gd name="connsiteY306" fmla="*/ 11223 h 416969"/>
                <a:gd name="connsiteX307" fmla="*/ 438050 w 620252"/>
                <a:gd name="connsiteY307" fmla="*/ 22446 h 416969"/>
                <a:gd name="connsiteX308" fmla="*/ 449686 w 620252"/>
                <a:gd name="connsiteY308" fmla="*/ 11223 h 416969"/>
                <a:gd name="connsiteX309" fmla="*/ 438050 w 620252"/>
                <a:gd name="connsiteY309" fmla="*/ 0 h 416969"/>
                <a:gd name="connsiteX310" fmla="*/ 523333 w 620252"/>
                <a:gd name="connsiteY310" fmla="*/ 0 h 416969"/>
                <a:gd name="connsiteX311" fmla="*/ 511697 w 620252"/>
                <a:gd name="connsiteY311" fmla="*/ 11223 h 416969"/>
                <a:gd name="connsiteX312" fmla="*/ 523333 w 620252"/>
                <a:gd name="connsiteY312" fmla="*/ 22446 h 416969"/>
                <a:gd name="connsiteX313" fmla="*/ 534969 w 620252"/>
                <a:gd name="connsiteY313" fmla="*/ 11223 h 416969"/>
                <a:gd name="connsiteX314" fmla="*/ 523333 w 620252"/>
                <a:gd name="connsiteY314" fmla="*/ 0 h 416969"/>
                <a:gd name="connsiteX315" fmla="*/ 608616 w 620252"/>
                <a:gd name="connsiteY315" fmla="*/ 0 h 416969"/>
                <a:gd name="connsiteX316" fmla="*/ 596980 w 620252"/>
                <a:gd name="connsiteY316" fmla="*/ 11223 h 416969"/>
                <a:gd name="connsiteX317" fmla="*/ 608616 w 620252"/>
                <a:gd name="connsiteY317" fmla="*/ 22446 h 416969"/>
                <a:gd name="connsiteX318" fmla="*/ 620252 w 620252"/>
                <a:gd name="connsiteY318" fmla="*/ 11223 h 416969"/>
                <a:gd name="connsiteX319" fmla="*/ 608616 w 620252"/>
                <a:gd name="connsiteY319" fmla="*/ 0 h 4169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Lst>
              <a:rect l="l" t="t" r="r" b="b"/>
              <a:pathLst>
                <a:path w="620252" h="416969">
                  <a:moveTo>
                    <a:pt x="11636" y="394523"/>
                  </a:moveTo>
                  <a:cubicBezTo>
                    <a:pt x="5210" y="394523"/>
                    <a:pt x="0" y="399548"/>
                    <a:pt x="0" y="405746"/>
                  </a:cubicBezTo>
                  <a:cubicBezTo>
                    <a:pt x="0" y="411944"/>
                    <a:pt x="5210" y="416969"/>
                    <a:pt x="11636" y="416969"/>
                  </a:cubicBezTo>
                  <a:cubicBezTo>
                    <a:pt x="18062" y="416969"/>
                    <a:pt x="23272" y="411944"/>
                    <a:pt x="23272" y="405746"/>
                  </a:cubicBezTo>
                  <a:cubicBezTo>
                    <a:pt x="23272" y="399548"/>
                    <a:pt x="18062" y="394523"/>
                    <a:pt x="11636" y="394523"/>
                  </a:cubicBezTo>
                  <a:close/>
                  <a:moveTo>
                    <a:pt x="96918" y="394523"/>
                  </a:moveTo>
                  <a:cubicBezTo>
                    <a:pt x="90492" y="394523"/>
                    <a:pt x="85282" y="399548"/>
                    <a:pt x="85282" y="405746"/>
                  </a:cubicBezTo>
                  <a:cubicBezTo>
                    <a:pt x="85282" y="411944"/>
                    <a:pt x="90492" y="416969"/>
                    <a:pt x="96918" y="416969"/>
                  </a:cubicBezTo>
                  <a:cubicBezTo>
                    <a:pt x="103344" y="416969"/>
                    <a:pt x="108554" y="411944"/>
                    <a:pt x="108554" y="405746"/>
                  </a:cubicBezTo>
                  <a:cubicBezTo>
                    <a:pt x="108554" y="399548"/>
                    <a:pt x="103344" y="394523"/>
                    <a:pt x="96918" y="394523"/>
                  </a:cubicBezTo>
                  <a:close/>
                  <a:moveTo>
                    <a:pt x="182202" y="394523"/>
                  </a:moveTo>
                  <a:cubicBezTo>
                    <a:pt x="175776" y="394523"/>
                    <a:pt x="170566" y="399548"/>
                    <a:pt x="170566" y="405746"/>
                  </a:cubicBezTo>
                  <a:cubicBezTo>
                    <a:pt x="170566" y="411944"/>
                    <a:pt x="175776" y="416969"/>
                    <a:pt x="182202" y="416969"/>
                  </a:cubicBezTo>
                  <a:cubicBezTo>
                    <a:pt x="188628" y="416969"/>
                    <a:pt x="193838" y="411944"/>
                    <a:pt x="193838" y="405746"/>
                  </a:cubicBezTo>
                  <a:cubicBezTo>
                    <a:pt x="193838" y="399548"/>
                    <a:pt x="188628" y="394523"/>
                    <a:pt x="182202" y="394523"/>
                  </a:cubicBezTo>
                  <a:close/>
                  <a:moveTo>
                    <a:pt x="267484" y="394523"/>
                  </a:moveTo>
                  <a:cubicBezTo>
                    <a:pt x="261058" y="394523"/>
                    <a:pt x="255848" y="399548"/>
                    <a:pt x="255848" y="405746"/>
                  </a:cubicBezTo>
                  <a:cubicBezTo>
                    <a:pt x="255848" y="411944"/>
                    <a:pt x="261058" y="416969"/>
                    <a:pt x="267484" y="416969"/>
                  </a:cubicBezTo>
                  <a:cubicBezTo>
                    <a:pt x="273910" y="416969"/>
                    <a:pt x="279120" y="411944"/>
                    <a:pt x="279120" y="405746"/>
                  </a:cubicBezTo>
                  <a:cubicBezTo>
                    <a:pt x="279120" y="399548"/>
                    <a:pt x="273910" y="394523"/>
                    <a:pt x="267484" y="394523"/>
                  </a:cubicBezTo>
                  <a:close/>
                  <a:moveTo>
                    <a:pt x="352767" y="394523"/>
                  </a:moveTo>
                  <a:cubicBezTo>
                    <a:pt x="346341" y="394523"/>
                    <a:pt x="341131" y="399548"/>
                    <a:pt x="341131" y="405746"/>
                  </a:cubicBezTo>
                  <a:cubicBezTo>
                    <a:pt x="341131" y="411944"/>
                    <a:pt x="346341" y="416969"/>
                    <a:pt x="352767" y="416969"/>
                  </a:cubicBezTo>
                  <a:cubicBezTo>
                    <a:pt x="359193" y="416969"/>
                    <a:pt x="364403" y="411944"/>
                    <a:pt x="364403" y="405746"/>
                  </a:cubicBezTo>
                  <a:cubicBezTo>
                    <a:pt x="364403" y="399548"/>
                    <a:pt x="359193" y="394523"/>
                    <a:pt x="352767" y="394523"/>
                  </a:cubicBezTo>
                  <a:close/>
                  <a:moveTo>
                    <a:pt x="438050" y="394523"/>
                  </a:moveTo>
                  <a:cubicBezTo>
                    <a:pt x="431624" y="394523"/>
                    <a:pt x="426414" y="399548"/>
                    <a:pt x="426414" y="405746"/>
                  </a:cubicBezTo>
                  <a:cubicBezTo>
                    <a:pt x="426414" y="411944"/>
                    <a:pt x="431624" y="416969"/>
                    <a:pt x="438050" y="416969"/>
                  </a:cubicBezTo>
                  <a:cubicBezTo>
                    <a:pt x="444476" y="416969"/>
                    <a:pt x="449686" y="411944"/>
                    <a:pt x="449686" y="405746"/>
                  </a:cubicBezTo>
                  <a:cubicBezTo>
                    <a:pt x="449686" y="399548"/>
                    <a:pt x="444476" y="394523"/>
                    <a:pt x="438050" y="394523"/>
                  </a:cubicBezTo>
                  <a:close/>
                  <a:moveTo>
                    <a:pt x="523333" y="394523"/>
                  </a:moveTo>
                  <a:cubicBezTo>
                    <a:pt x="516907" y="394523"/>
                    <a:pt x="511697" y="399548"/>
                    <a:pt x="511697" y="405746"/>
                  </a:cubicBezTo>
                  <a:cubicBezTo>
                    <a:pt x="511697" y="411944"/>
                    <a:pt x="516907" y="416969"/>
                    <a:pt x="523333" y="416969"/>
                  </a:cubicBezTo>
                  <a:cubicBezTo>
                    <a:pt x="529759" y="416969"/>
                    <a:pt x="534969" y="411944"/>
                    <a:pt x="534969" y="405746"/>
                  </a:cubicBezTo>
                  <a:cubicBezTo>
                    <a:pt x="534969" y="399548"/>
                    <a:pt x="529759" y="394523"/>
                    <a:pt x="523333" y="394523"/>
                  </a:cubicBezTo>
                  <a:close/>
                  <a:moveTo>
                    <a:pt x="608616" y="394523"/>
                  </a:moveTo>
                  <a:cubicBezTo>
                    <a:pt x="602190" y="394523"/>
                    <a:pt x="596980" y="399548"/>
                    <a:pt x="596980" y="405746"/>
                  </a:cubicBezTo>
                  <a:cubicBezTo>
                    <a:pt x="596980" y="411944"/>
                    <a:pt x="602190" y="416969"/>
                    <a:pt x="608616" y="416969"/>
                  </a:cubicBezTo>
                  <a:cubicBezTo>
                    <a:pt x="615042" y="416969"/>
                    <a:pt x="620252" y="411944"/>
                    <a:pt x="620252" y="405746"/>
                  </a:cubicBezTo>
                  <a:cubicBezTo>
                    <a:pt x="620252" y="399548"/>
                    <a:pt x="615042" y="394523"/>
                    <a:pt x="608616" y="394523"/>
                  </a:cubicBezTo>
                  <a:close/>
                  <a:moveTo>
                    <a:pt x="11636" y="338163"/>
                  </a:moveTo>
                  <a:cubicBezTo>
                    <a:pt x="5210" y="338163"/>
                    <a:pt x="0" y="343188"/>
                    <a:pt x="0" y="349386"/>
                  </a:cubicBezTo>
                  <a:cubicBezTo>
                    <a:pt x="0" y="355584"/>
                    <a:pt x="5210" y="360609"/>
                    <a:pt x="11636" y="360609"/>
                  </a:cubicBezTo>
                  <a:cubicBezTo>
                    <a:pt x="18062" y="360609"/>
                    <a:pt x="23272" y="355584"/>
                    <a:pt x="23272" y="349386"/>
                  </a:cubicBezTo>
                  <a:cubicBezTo>
                    <a:pt x="23272" y="343188"/>
                    <a:pt x="18062" y="338163"/>
                    <a:pt x="11636" y="338163"/>
                  </a:cubicBezTo>
                  <a:close/>
                  <a:moveTo>
                    <a:pt x="96918" y="338163"/>
                  </a:moveTo>
                  <a:cubicBezTo>
                    <a:pt x="90492" y="338163"/>
                    <a:pt x="85282" y="343188"/>
                    <a:pt x="85282" y="349386"/>
                  </a:cubicBezTo>
                  <a:cubicBezTo>
                    <a:pt x="85282" y="355584"/>
                    <a:pt x="90492" y="360609"/>
                    <a:pt x="96918" y="360609"/>
                  </a:cubicBezTo>
                  <a:cubicBezTo>
                    <a:pt x="103344" y="360609"/>
                    <a:pt x="108554" y="355584"/>
                    <a:pt x="108554" y="349386"/>
                  </a:cubicBezTo>
                  <a:cubicBezTo>
                    <a:pt x="108554" y="343188"/>
                    <a:pt x="103344" y="338163"/>
                    <a:pt x="96918" y="338163"/>
                  </a:cubicBezTo>
                  <a:close/>
                  <a:moveTo>
                    <a:pt x="182202" y="338163"/>
                  </a:moveTo>
                  <a:cubicBezTo>
                    <a:pt x="175776" y="338163"/>
                    <a:pt x="170566" y="343188"/>
                    <a:pt x="170566" y="349386"/>
                  </a:cubicBezTo>
                  <a:cubicBezTo>
                    <a:pt x="170566" y="355584"/>
                    <a:pt x="175776" y="360609"/>
                    <a:pt x="182202" y="360609"/>
                  </a:cubicBezTo>
                  <a:cubicBezTo>
                    <a:pt x="188628" y="360609"/>
                    <a:pt x="193838" y="355584"/>
                    <a:pt x="193838" y="349386"/>
                  </a:cubicBezTo>
                  <a:cubicBezTo>
                    <a:pt x="193838" y="343188"/>
                    <a:pt x="188628" y="338163"/>
                    <a:pt x="182202" y="338163"/>
                  </a:cubicBezTo>
                  <a:close/>
                  <a:moveTo>
                    <a:pt x="267484" y="338163"/>
                  </a:moveTo>
                  <a:cubicBezTo>
                    <a:pt x="261058" y="338163"/>
                    <a:pt x="255848" y="343188"/>
                    <a:pt x="255848" y="349386"/>
                  </a:cubicBezTo>
                  <a:cubicBezTo>
                    <a:pt x="255848" y="355584"/>
                    <a:pt x="261058" y="360609"/>
                    <a:pt x="267484" y="360609"/>
                  </a:cubicBezTo>
                  <a:cubicBezTo>
                    <a:pt x="273910" y="360609"/>
                    <a:pt x="279120" y="355584"/>
                    <a:pt x="279120" y="349386"/>
                  </a:cubicBezTo>
                  <a:cubicBezTo>
                    <a:pt x="279120" y="343188"/>
                    <a:pt x="273910" y="338163"/>
                    <a:pt x="267484" y="338163"/>
                  </a:cubicBezTo>
                  <a:close/>
                  <a:moveTo>
                    <a:pt x="352767" y="338163"/>
                  </a:moveTo>
                  <a:cubicBezTo>
                    <a:pt x="346341" y="338163"/>
                    <a:pt x="341131" y="343188"/>
                    <a:pt x="341131" y="349386"/>
                  </a:cubicBezTo>
                  <a:cubicBezTo>
                    <a:pt x="341131" y="355584"/>
                    <a:pt x="346341" y="360609"/>
                    <a:pt x="352767" y="360609"/>
                  </a:cubicBezTo>
                  <a:cubicBezTo>
                    <a:pt x="359193" y="360609"/>
                    <a:pt x="364403" y="355584"/>
                    <a:pt x="364403" y="349386"/>
                  </a:cubicBezTo>
                  <a:cubicBezTo>
                    <a:pt x="364403" y="343188"/>
                    <a:pt x="359193" y="338163"/>
                    <a:pt x="352767" y="338163"/>
                  </a:cubicBezTo>
                  <a:close/>
                  <a:moveTo>
                    <a:pt x="438050" y="338163"/>
                  </a:moveTo>
                  <a:cubicBezTo>
                    <a:pt x="431624" y="338163"/>
                    <a:pt x="426414" y="343188"/>
                    <a:pt x="426414" y="349386"/>
                  </a:cubicBezTo>
                  <a:cubicBezTo>
                    <a:pt x="426414" y="355584"/>
                    <a:pt x="431624" y="360609"/>
                    <a:pt x="438050" y="360609"/>
                  </a:cubicBezTo>
                  <a:cubicBezTo>
                    <a:pt x="444476" y="360609"/>
                    <a:pt x="449686" y="355584"/>
                    <a:pt x="449686" y="349386"/>
                  </a:cubicBezTo>
                  <a:cubicBezTo>
                    <a:pt x="449686" y="343188"/>
                    <a:pt x="444476" y="338163"/>
                    <a:pt x="438050" y="338163"/>
                  </a:cubicBezTo>
                  <a:close/>
                  <a:moveTo>
                    <a:pt x="523333" y="338163"/>
                  </a:moveTo>
                  <a:cubicBezTo>
                    <a:pt x="516907" y="338163"/>
                    <a:pt x="511697" y="343188"/>
                    <a:pt x="511697" y="349386"/>
                  </a:cubicBezTo>
                  <a:cubicBezTo>
                    <a:pt x="511697" y="355584"/>
                    <a:pt x="516907" y="360609"/>
                    <a:pt x="523333" y="360609"/>
                  </a:cubicBezTo>
                  <a:cubicBezTo>
                    <a:pt x="529759" y="360609"/>
                    <a:pt x="534969" y="355584"/>
                    <a:pt x="534969" y="349386"/>
                  </a:cubicBezTo>
                  <a:cubicBezTo>
                    <a:pt x="534969" y="343188"/>
                    <a:pt x="529759" y="338163"/>
                    <a:pt x="523333" y="338163"/>
                  </a:cubicBezTo>
                  <a:close/>
                  <a:moveTo>
                    <a:pt x="608616" y="338163"/>
                  </a:moveTo>
                  <a:cubicBezTo>
                    <a:pt x="602190" y="338163"/>
                    <a:pt x="596980" y="343188"/>
                    <a:pt x="596980" y="349386"/>
                  </a:cubicBezTo>
                  <a:cubicBezTo>
                    <a:pt x="596980" y="355584"/>
                    <a:pt x="602190" y="360609"/>
                    <a:pt x="608616" y="360609"/>
                  </a:cubicBezTo>
                  <a:cubicBezTo>
                    <a:pt x="615042" y="360609"/>
                    <a:pt x="620252" y="355584"/>
                    <a:pt x="620252" y="349386"/>
                  </a:cubicBezTo>
                  <a:cubicBezTo>
                    <a:pt x="620252" y="343188"/>
                    <a:pt x="615042" y="338163"/>
                    <a:pt x="608616" y="338163"/>
                  </a:cubicBezTo>
                  <a:close/>
                  <a:moveTo>
                    <a:pt x="11636" y="281802"/>
                  </a:moveTo>
                  <a:cubicBezTo>
                    <a:pt x="5210" y="281802"/>
                    <a:pt x="0" y="286827"/>
                    <a:pt x="0" y="293025"/>
                  </a:cubicBezTo>
                  <a:cubicBezTo>
                    <a:pt x="0" y="299223"/>
                    <a:pt x="5210" y="304248"/>
                    <a:pt x="11636" y="304248"/>
                  </a:cubicBezTo>
                  <a:cubicBezTo>
                    <a:pt x="18062" y="304248"/>
                    <a:pt x="23272" y="299223"/>
                    <a:pt x="23272" y="293025"/>
                  </a:cubicBezTo>
                  <a:cubicBezTo>
                    <a:pt x="23272" y="286827"/>
                    <a:pt x="18062" y="281802"/>
                    <a:pt x="11636" y="281802"/>
                  </a:cubicBezTo>
                  <a:close/>
                  <a:moveTo>
                    <a:pt x="96918" y="281802"/>
                  </a:moveTo>
                  <a:cubicBezTo>
                    <a:pt x="90492" y="281802"/>
                    <a:pt x="85282" y="286827"/>
                    <a:pt x="85282" y="293025"/>
                  </a:cubicBezTo>
                  <a:cubicBezTo>
                    <a:pt x="85282" y="299223"/>
                    <a:pt x="90492" y="304248"/>
                    <a:pt x="96918" y="304248"/>
                  </a:cubicBezTo>
                  <a:cubicBezTo>
                    <a:pt x="103344" y="304248"/>
                    <a:pt x="108554" y="299223"/>
                    <a:pt x="108554" y="293025"/>
                  </a:cubicBezTo>
                  <a:cubicBezTo>
                    <a:pt x="108554" y="286827"/>
                    <a:pt x="103344" y="281802"/>
                    <a:pt x="96918" y="281802"/>
                  </a:cubicBezTo>
                  <a:close/>
                  <a:moveTo>
                    <a:pt x="182202" y="281802"/>
                  </a:moveTo>
                  <a:cubicBezTo>
                    <a:pt x="175776" y="281802"/>
                    <a:pt x="170566" y="286827"/>
                    <a:pt x="170566" y="293025"/>
                  </a:cubicBezTo>
                  <a:cubicBezTo>
                    <a:pt x="170566" y="299223"/>
                    <a:pt x="175776" y="304248"/>
                    <a:pt x="182202" y="304248"/>
                  </a:cubicBezTo>
                  <a:cubicBezTo>
                    <a:pt x="188628" y="304248"/>
                    <a:pt x="193838" y="299223"/>
                    <a:pt x="193838" y="293025"/>
                  </a:cubicBezTo>
                  <a:cubicBezTo>
                    <a:pt x="193838" y="286827"/>
                    <a:pt x="188628" y="281802"/>
                    <a:pt x="182202" y="281802"/>
                  </a:cubicBezTo>
                  <a:close/>
                  <a:moveTo>
                    <a:pt x="267484" y="281802"/>
                  </a:moveTo>
                  <a:cubicBezTo>
                    <a:pt x="261058" y="281802"/>
                    <a:pt x="255848" y="286827"/>
                    <a:pt x="255848" y="293025"/>
                  </a:cubicBezTo>
                  <a:cubicBezTo>
                    <a:pt x="255848" y="299223"/>
                    <a:pt x="261058" y="304248"/>
                    <a:pt x="267484" y="304248"/>
                  </a:cubicBezTo>
                  <a:cubicBezTo>
                    <a:pt x="273910" y="304248"/>
                    <a:pt x="279120" y="299223"/>
                    <a:pt x="279120" y="293025"/>
                  </a:cubicBezTo>
                  <a:cubicBezTo>
                    <a:pt x="279120" y="286827"/>
                    <a:pt x="273910" y="281802"/>
                    <a:pt x="267484" y="281802"/>
                  </a:cubicBezTo>
                  <a:close/>
                  <a:moveTo>
                    <a:pt x="352767" y="281802"/>
                  </a:moveTo>
                  <a:cubicBezTo>
                    <a:pt x="346341" y="281802"/>
                    <a:pt x="341131" y="286827"/>
                    <a:pt x="341131" y="293025"/>
                  </a:cubicBezTo>
                  <a:cubicBezTo>
                    <a:pt x="341131" y="299223"/>
                    <a:pt x="346341" y="304248"/>
                    <a:pt x="352767" y="304248"/>
                  </a:cubicBezTo>
                  <a:cubicBezTo>
                    <a:pt x="359193" y="304248"/>
                    <a:pt x="364403" y="299223"/>
                    <a:pt x="364403" y="293025"/>
                  </a:cubicBezTo>
                  <a:cubicBezTo>
                    <a:pt x="364403" y="286827"/>
                    <a:pt x="359193" y="281802"/>
                    <a:pt x="352767" y="281802"/>
                  </a:cubicBezTo>
                  <a:close/>
                  <a:moveTo>
                    <a:pt x="438050" y="281802"/>
                  </a:moveTo>
                  <a:cubicBezTo>
                    <a:pt x="431624" y="281802"/>
                    <a:pt x="426414" y="286827"/>
                    <a:pt x="426414" y="293025"/>
                  </a:cubicBezTo>
                  <a:cubicBezTo>
                    <a:pt x="426414" y="299223"/>
                    <a:pt x="431624" y="304248"/>
                    <a:pt x="438050" y="304248"/>
                  </a:cubicBezTo>
                  <a:cubicBezTo>
                    <a:pt x="444476" y="304248"/>
                    <a:pt x="449686" y="299223"/>
                    <a:pt x="449686" y="293025"/>
                  </a:cubicBezTo>
                  <a:cubicBezTo>
                    <a:pt x="449686" y="286827"/>
                    <a:pt x="444476" y="281802"/>
                    <a:pt x="438050" y="281802"/>
                  </a:cubicBezTo>
                  <a:close/>
                  <a:moveTo>
                    <a:pt x="523333" y="281802"/>
                  </a:moveTo>
                  <a:cubicBezTo>
                    <a:pt x="516907" y="281802"/>
                    <a:pt x="511697" y="286827"/>
                    <a:pt x="511697" y="293025"/>
                  </a:cubicBezTo>
                  <a:cubicBezTo>
                    <a:pt x="511697" y="299223"/>
                    <a:pt x="516907" y="304248"/>
                    <a:pt x="523333" y="304248"/>
                  </a:cubicBezTo>
                  <a:cubicBezTo>
                    <a:pt x="529759" y="304248"/>
                    <a:pt x="534969" y="299223"/>
                    <a:pt x="534969" y="293025"/>
                  </a:cubicBezTo>
                  <a:cubicBezTo>
                    <a:pt x="534969" y="286827"/>
                    <a:pt x="529759" y="281802"/>
                    <a:pt x="523333" y="281802"/>
                  </a:cubicBezTo>
                  <a:close/>
                  <a:moveTo>
                    <a:pt x="608616" y="281802"/>
                  </a:moveTo>
                  <a:cubicBezTo>
                    <a:pt x="602190" y="281802"/>
                    <a:pt x="596980" y="286827"/>
                    <a:pt x="596980" y="293025"/>
                  </a:cubicBezTo>
                  <a:cubicBezTo>
                    <a:pt x="596980" y="299223"/>
                    <a:pt x="602190" y="304248"/>
                    <a:pt x="608616" y="304248"/>
                  </a:cubicBezTo>
                  <a:cubicBezTo>
                    <a:pt x="615042" y="304248"/>
                    <a:pt x="620252" y="299223"/>
                    <a:pt x="620252" y="293025"/>
                  </a:cubicBezTo>
                  <a:cubicBezTo>
                    <a:pt x="620252" y="286827"/>
                    <a:pt x="615042" y="281802"/>
                    <a:pt x="608616" y="281802"/>
                  </a:cubicBezTo>
                  <a:close/>
                  <a:moveTo>
                    <a:pt x="11636" y="225442"/>
                  </a:moveTo>
                  <a:cubicBezTo>
                    <a:pt x="5210" y="225442"/>
                    <a:pt x="0" y="230467"/>
                    <a:pt x="0" y="236665"/>
                  </a:cubicBezTo>
                  <a:cubicBezTo>
                    <a:pt x="0" y="242863"/>
                    <a:pt x="5210" y="247888"/>
                    <a:pt x="11636" y="247888"/>
                  </a:cubicBezTo>
                  <a:cubicBezTo>
                    <a:pt x="18062" y="247888"/>
                    <a:pt x="23272" y="242863"/>
                    <a:pt x="23272" y="236665"/>
                  </a:cubicBezTo>
                  <a:cubicBezTo>
                    <a:pt x="23272" y="230467"/>
                    <a:pt x="18062" y="225442"/>
                    <a:pt x="11636" y="225442"/>
                  </a:cubicBezTo>
                  <a:close/>
                  <a:moveTo>
                    <a:pt x="96918" y="225442"/>
                  </a:moveTo>
                  <a:cubicBezTo>
                    <a:pt x="90492" y="225442"/>
                    <a:pt x="85282" y="230467"/>
                    <a:pt x="85282" y="236665"/>
                  </a:cubicBezTo>
                  <a:cubicBezTo>
                    <a:pt x="85282" y="242863"/>
                    <a:pt x="90492" y="247888"/>
                    <a:pt x="96918" y="247888"/>
                  </a:cubicBezTo>
                  <a:cubicBezTo>
                    <a:pt x="103344" y="247888"/>
                    <a:pt x="108554" y="242863"/>
                    <a:pt x="108554" y="236665"/>
                  </a:cubicBezTo>
                  <a:cubicBezTo>
                    <a:pt x="108554" y="230467"/>
                    <a:pt x="103344" y="225442"/>
                    <a:pt x="96918" y="225442"/>
                  </a:cubicBezTo>
                  <a:close/>
                  <a:moveTo>
                    <a:pt x="182202" y="225442"/>
                  </a:moveTo>
                  <a:cubicBezTo>
                    <a:pt x="175776" y="225442"/>
                    <a:pt x="170566" y="230467"/>
                    <a:pt x="170566" y="236665"/>
                  </a:cubicBezTo>
                  <a:cubicBezTo>
                    <a:pt x="170566" y="242863"/>
                    <a:pt x="175776" y="247888"/>
                    <a:pt x="182202" y="247888"/>
                  </a:cubicBezTo>
                  <a:cubicBezTo>
                    <a:pt x="188628" y="247888"/>
                    <a:pt x="193838" y="242863"/>
                    <a:pt x="193838" y="236665"/>
                  </a:cubicBezTo>
                  <a:cubicBezTo>
                    <a:pt x="193838" y="230467"/>
                    <a:pt x="188628" y="225442"/>
                    <a:pt x="182202" y="225442"/>
                  </a:cubicBezTo>
                  <a:close/>
                  <a:moveTo>
                    <a:pt x="267484" y="225442"/>
                  </a:moveTo>
                  <a:cubicBezTo>
                    <a:pt x="261058" y="225442"/>
                    <a:pt x="255848" y="230467"/>
                    <a:pt x="255848" y="236665"/>
                  </a:cubicBezTo>
                  <a:cubicBezTo>
                    <a:pt x="255848" y="242863"/>
                    <a:pt x="261058" y="247888"/>
                    <a:pt x="267484" y="247888"/>
                  </a:cubicBezTo>
                  <a:cubicBezTo>
                    <a:pt x="273910" y="247888"/>
                    <a:pt x="279120" y="242863"/>
                    <a:pt x="279120" y="236665"/>
                  </a:cubicBezTo>
                  <a:cubicBezTo>
                    <a:pt x="279120" y="230467"/>
                    <a:pt x="273910" y="225442"/>
                    <a:pt x="267484" y="225442"/>
                  </a:cubicBezTo>
                  <a:close/>
                  <a:moveTo>
                    <a:pt x="352767" y="225442"/>
                  </a:moveTo>
                  <a:cubicBezTo>
                    <a:pt x="346341" y="225442"/>
                    <a:pt x="341131" y="230467"/>
                    <a:pt x="341131" y="236665"/>
                  </a:cubicBezTo>
                  <a:cubicBezTo>
                    <a:pt x="341131" y="242863"/>
                    <a:pt x="346341" y="247888"/>
                    <a:pt x="352767" y="247888"/>
                  </a:cubicBezTo>
                  <a:cubicBezTo>
                    <a:pt x="359193" y="247888"/>
                    <a:pt x="364403" y="242863"/>
                    <a:pt x="364403" y="236665"/>
                  </a:cubicBezTo>
                  <a:cubicBezTo>
                    <a:pt x="364403" y="230467"/>
                    <a:pt x="359193" y="225442"/>
                    <a:pt x="352767" y="225442"/>
                  </a:cubicBezTo>
                  <a:close/>
                  <a:moveTo>
                    <a:pt x="438050" y="225442"/>
                  </a:moveTo>
                  <a:cubicBezTo>
                    <a:pt x="431624" y="225442"/>
                    <a:pt x="426414" y="230467"/>
                    <a:pt x="426414" y="236665"/>
                  </a:cubicBezTo>
                  <a:cubicBezTo>
                    <a:pt x="426414" y="242863"/>
                    <a:pt x="431624" y="247888"/>
                    <a:pt x="438050" y="247888"/>
                  </a:cubicBezTo>
                  <a:cubicBezTo>
                    <a:pt x="444476" y="247888"/>
                    <a:pt x="449686" y="242863"/>
                    <a:pt x="449686" y="236665"/>
                  </a:cubicBezTo>
                  <a:cubicBezTo>
                    <a:pt x="449686" y="230467"/>
                    <a:pt x="444476" y="225442"/>
                    <a:pt x="438050" y="225442"/>
                  </a:cubicBezTo>
                  <a:close/>
                  <a:moveTo>
                    <a:pt x="523333" y="225442"/>
                  </a:moveTo>
                  <a:cubicBezTo>
                    <a:pt x="516907" y="225442"/>
                    <a:pt x="511697" y="230467"/>
                    <a:pt x="511697" y="236665"/>
                  </a:cubicBezTo>
                  <a:cubicBezTo>
                    <a:pt x="511697" y="242863"/>
                    <a:pt x="516907" y="247888"/>
                    <a:pt x="523333" y="247888"/>
                  </a:cubicBezTo>
                  <a:cubicBezTo>
                    <a:pt x="529759" y="247888"/>
                    <a:pt x="534969" y="242863"/>
                    <a:pt x="534969" y="236665"/>
                  </a:cubicBezTo>
                  <a:cubicBezTo>
                    <a:pt x="534969" y="230467"/>
                    <a:pt x="529759" y="225442"/>
                    <a:pt x="523333" y="225442"/>
                  </a:cubicBezTo>
                  <a:close/>
                  <a:moveTo>
                    <a:pt x="608616" y="225442"/>
                  </a:moveTo>
                  <a:cubicBezTo>
                    <a:pt x="602190" y="225442"/>
                    <a:pt x="596980" y="230467"/>
                    <a:pt x="596980" y="236665"/>
                  </a:cubicBezTo>
                  <a:cubicBezTo>
                    <a:pt x="596980" y="242863"/>
                    <a:pt x="602190" y="247888"/>
                    <a:pt x="608616" y="247888"/>
                  </a:cubicBezTo>
                  <a:cubicBezTo>
                    <a:pt x="615042" y="247888"/>
                    <a:pt x="620252" y="242863"/>
                    <a:pt x="620252" y="236665"/>
                  </a:cubicBezTo>
                  <a:cubicBezTo>
                    <a:pt x="620252" y="230467"/>
                    <a:pt x="615042" y="225442"/>
                    <a:pt x="608616" y="225442"/>
                  </a:cubicBezTo>
                  <a:close/>
                  <a:moveTo>
                    <a:pt x="11636" y="169081"/>
                  </a:moveTo>
                  <a:cubicBezTo>
                    <a:pt x="5210" y="169081"/>
                    <a:pt x="0" y="174106"/>
                    <a:pt x="0" y="180304"/>
                  </a:cubicBezTo>
                  <a:cubicBezTo>
                    <a:pt x="0" y="186502"/>
                    <a:pt x="5210" y="191527"/>
                    <a:pt x="11636" y="191527"/>
                  </a:cubicBezTo>
                  <a:cubicBezTo>
                    <a:pt x="18062" y="191527"/>
                    <a:pt x="23272" y="186502"/>
                    <a:pt x="23272" y="180304"/>
                  </a:cubicBezTo>
                  <a:cubicBezTo>
                    <a:pt x="23272" y="174106"/>
                    <a:pt x="18062" y="169081"/>
                    <a:pt x="11636" y="169081"/>
                  </a:cubicBezTo>
                  <a:close/>
                  <a:moveTo>
                    <a:pt x="96918" y="169081"/>
                  </a:moveTo>
                  <a:cubicBezTo>
                    <a:pt x="90492" y="169081"/>
                    <a:pt x="85282" y="174106"/>
                    <a:pt x="85282" y="180304"/>
                  </a:cubicBezTo>
                  <a:cubicBezTo>
                    <a:pt x="85282" y="186502"/>
                    <a:pt x="90492" y="191527"/>
                    <a:pt x="96918" y="191527"/>
                  </a:cubicBezTo>
                  <a:cubicBezTo>
                    <a:pt x="103344" y="191527"/>
                    <a:pt x="108554" y="186502"/>
                    <a:pt x="108554" y="180304"/>
                  </a:cubicBezTo>
                  <a:cubicBezTo>
                    <a:pt x="108554" y="174106"/>
                    <a:pt x="103344" y="169081"/>
                    <a:pt x="96918" y="169081"/>
                  </a:cubicBezTo>
                  <a:close/>
                  <a:moveTo>
                    <a:pt x="182202" y="169081"/>
                  </a:moveTo>
                  <a:cubicBezTo>
                    <a:pt x="175776" y="169081"/>
                    <a:pt x="170566" y="174106"/>
                    <a:pt x="170566" y="180304"/>
                  </a:cubicBezTo>
                  <a:cubicBezTo>
                    <a:pt x="170566" y="186502"/>
                    <a:pt x="175776" y="191527"/>
                    <a:pt x="182202" y="191527"/>
                  </a:cubicBezTo>
                  <a:cubicBezTo>
                    <a:pt x="188628" y="191527"/>
                    <a:pt x="193838" y="186502"/>
                    <a:pt x="193838" y="180304"/>
                  </a:cubicBezTo>
                  <a:cubicBezTo>
                    <a:pt x="193838" y="174106"/>
                    <a:pt x="188628" y="169081"/>
                    <a:pt x="182202" y="169081"/>
                  </a:cubicBezTo>
                  <a:close/>
                  <a:moveTo>
                    <a:pt x="267484" y="169081"/>
                  </a:moveTo>
                  <a:cubicBezTo>
                    <a:pt x="261058" y="169081"/>
                    <a:pt x="255848" y="174106"/>
                    <a:pt x="255848" y="180304"/>
                  </a:cubicBezTo>
                  <a:cubicBezTo>
                    <a:pt x="255848" y="186502"/>
                    <a:pt x="261058" y="191527"/>
                    <a:pt x="267484" y="191527"/>
                  </a:cubicBezTo>
                  <a:cubicBezTo>
                    <a:pt x="273910" y="191527"/>
                    <a:pt x="279120" y="186502"/>
                    <a:pt x="279120" y="180304"/>
                  </a:cubicBezTo>
                  <a:cubicBezTo>
                    <a:pt x="279120" y="174106"/>
                    <a:pt x="273910" y="169081"/>
                    <a:pt x="267484" y="169081"/>
                  </a:cubicBezTo>
                  <a:close/>
                  <a:moveTo>
                    <a:pt x="352767" y="169081"/>
                  </a:moveTo>
                  <a:cubicBezTo>
                    <a:pt x="346341" y="169081"/>
                    <a:pt x="341131" y="174106"/>
                    <a:pt x="341131" y="180304"/>
                  </a:cubicBezTo>
                  <a:cubicBezTo>
                    <a:pt x="341131" y="186502"/>
                    <a:pt x="346341" y="191527"/>
                    <a:pt x="352767" y="191527"/>
                  </a:cubicBezTo>
                  <a:cubicBezTo>
                    <a:pt x="359193" y="191527"/>
                    <a:pt x="364403" y="186502"/>
                    <a:pt x="364403" y="180304"/>
                  </a:cubicBezTo>
                  <a:cubicBezTo>
                    <a:pt x="364403" y="174106"/>
                    <a:pt x="359193" y="169081"/>
                    <a:pt x="352767" y="169081"/>
                  </a:cubicBezTo>
                  <a:close/>
                  <a:moveTo>
                    <a:pt x="438050" y="169081"/>
                  </a:moveTo>
                  <a:cubicBezTo>
                    <a:pt x="431624" y="169081"/>
                    <a:pt x="426414" y="174106"/>
                    <a:pt x="426414" y="180304"/>
                  </a:cubicBezTo>
                  <a:cubicBezTo>
                    <a:pt x="426414" y="186502"/>
                    <a:pt x="431624" y="191527"/>
                    <a:pt x="438050" y="191527"/>
                  </a:cubicBezTo>
                  <a:cubicBezTo>
                    <a:pt x="444476" y="191527"/>
                    <a:pt x="449686" y="186502"/>
                    <a:pt x="449686" y="180304"/>
                  </a:cubicBezTo>
                  <a:cubicBezTo>
                    <a:pt x="449686" y="174106"/>
                    <a:pt x="444476" y="169081"/>
                    <a:pt x="438050" y="169081"/>
                  </a:cubicBezTo>
                  <a:close/>
                  <a:moveTo>
                    <a:pt x="523333" y="169081"/>
                  </a:moveTo>
                  <a:cubicBezTo>
                    <a:pt x="516907" y="169081"/>
                    <a:pt x="511697" y="174106"/>
                    <a:pt x="511697" y="180304"/>
                  </a:cubicBezTo>
                  <a:cubicBezTo>
                    <a:pt x="511697" y="186502"/>
                    <a:pt x="516907" y="191527"/>
                    <a:pt x="523333" y="191527"/>
                  </a:cubicBezTo>
                  <a:cubicBezTo>
                    <a:pt x="529759" y="191527"/>
                    <a:pt x="534969" y="186502"/>
                    <a:pt x="534969" y="180304"/>
                  </a:cubicBezTo>
                  <a:cubicBezTo>
                    <a:pt x="534969" y="174106"/>
                    <a:pt x="529759" y="169081"/>
                    <a:pt x="523333" y="169081"/>
                  </a:cubicBezTo>
                  <a:close/>
                  <a:moveTo>
                    <a:pt x="608616" y="169081"/>
                  </a:moveTo>
                  <a:cubicBezTo>
                    <a:pt x="602190" y="169081"/>
                    <a:pt x="596980" y="174106"/>
                    <a:pt x="596980" y="180304"/>
                  </a:cubicBezTo>
                  <a:cubicBezTo>
                    <a:pt x="596980" y="186502"/>
                    <a:pt x="602190" y="191527"/>
                    <a:pt x="608616" y="191527"/>
                  </a:cubicBezTo>
                  <a:cubicBezTo>
                    <a:pt x="615042" y="191527"/>
                    <a:pt x="620252" y="186502"/>
                    <a:pt x="620252" y="180304"/>
                  </a:cubicBezTo>
                  <a:cubicBezTo>
                    <a:pt x="620252" y="174106"/>
                    <a:pt x="615042" y="169081"/>
                    <a:pt x="608616" y="169081"/>
                  </a:cubicBezTo>
                  <a:close/>
                  <a:moveTo>
                    <a:pt x="11636" y="112721"/>
                  </a:moveTo>
                  <a:cubicBezTo>
                    <a:pt x="5210" y="112721"/>
                    <a:pt x="0" y="117746"/>
                    <a:pt x="0" y="123944"/>
                  </a:cubicBezTo>
                  <a:cubicBezTo>
                    <a:pt x="0" y="130142"/>
                    <a:pt x="5210" y="135167"/>
                    <a:pt x="11636" y="135167"/>
                  </a:cubicBezTo>
                  <a:cubicBezTo>
                    <a:pt x="18062" y="135167"/>
                    <a:pt x="23272" y="130142"/>
                    <a:pt x="23272" y="123944"/>
                  </a:cubicBezTo>
                  <a:cubicBezTo>
                    <a:pt x="23272" y="117746"/>
                    <a:pt x="18062" y="112721"/>
                    <a:pt x="11636" y="112721"/>
                  </a:cubicBezTo>
                  <a:close/>
                  <a:moveTo>
                    <a:pt x="96918" y="112721"/>
                  </a:moveTo>
                  <a:cubicBezTo>
                    <a:pt x="90492" y="112721"/>
                    <a:pt x="85282" y="117746"/>
                    <a:pt x="85282" y="123944"/>
                  </a:cubicBezTo>
                  <a:cubicBezTo>
                    <a:pt x="85282" y="130142"/>
                    <a:pt x="90492" y="135167"/>
                    <a:pt x="96918" y="135167"/>
                  </a:cubicBezTo>
                  <a:cubicBezTo>
                    <a:pt x="103344" y="135167"/>
                    <a:pt x="108554" y="130142"/>
                    <a:pt x="108554" y="123944"/>
                  </a:cubicBezTo>
                  <a:cubicBezTo>
                    <a:pt x="108554" y="117746"/>
                    <a:pt x="103344" y="112721"/>
                    <a:pt x="96918" y="112721"/>
                  </a:cubicBezTo>
                  <a:close/>
                  <a:moveTo>
                    <a:pt x="182202" y="112721"/>
                  </a:moveTo>
                  <a:cubicBezTo>
                    <a:pt x="175776" y="112721"/>
                    <a:pt x="170566" y="117746"/>
                    <a:pt x="170566" y="123944"/>
                  </a:cubicBezTo>
                  <a:cubicBezTo>
                    <a:pt x="170566" y="130142"/>
                    <a:pt x="175776" y="135167"/>
                    <a:pt x="182202" y="135167"/>
                  </a:cubicBezTo>
                  <a:cubicBezTo>
                    <a:pt x="188628" y="135167"/>
                    <a:pt x="193838" y="130142"/>
                    <a:pt x="193838" y="123944"/>
                  </a:cubicBezTo>
                  <a:cubicBezTo>
                    <a:pt x="193838" y="117746"/>
                    <a:pt x="188628" y="112721"/>
                    <a:pt x="182202" y="112721"/>
                  </a:cubicBezTo>
                  <a:close/>
                  <a:moveTo>
                    <a:pt x="267484" y="112721"/>
                  </a:moveTo>
                  <a:cubicBezTo>
                    <a:pt x="261058" y="112721"/>
                    <a:pt x="255848" y="117746"/>
                    <a:pt x="255848" y="123944"/>
                  </a:cubicBezTo>
                  <a:cubicBezTo>
                    <a:pt x="255848" y="130142"/>
                    <a:pt x="261058" y="135167"/>
                    <a:pt x="267484" y="135167"/>
                  </a:cubicBezTo>
                  <a:cubicBezTo>
                    <a:pt x="273910" y="135167"/>
                    <a:pt x="279120" y="130142"/>
                    <a:pt x="279120" y="123944"/>
                  </a:cubicBezTo>
                  <a:cubicBezTo>
                    <a:pt x="279120" y="117746"/>
                    <a:pt x="273910" y="112721"/>
                    <a:pt x="267484" y="112721"/>
                  </a:cubicBezTo>
                  <a:close/>
                  <a:moveTo>
                    <a:pt x="352767" y="112721"/>
                  </a:moveTo>
                  <a:cubicBezTo>
                    <a:pt x="346341" y="112721"/>
                    <a:pt x="341131" y="117746"/>
                    <a:pt x="341131" y="123944"/>
                  </a:cubicBezTo>
                  <a:cubicBezTo>
                    <a:pt x="341131" y="130142"/>
                    <a:pt x="346341" y="135167"/>
                    <a:pt x="352767" y="135167"/>
                  </a:cubicBezTo>
                  <a:cubicBezTo>
                    <a:pt x="359193" y="135167"/>
                    <a:pt x="364403" y="130142"/>
                    <a:pt x="364403" y="123944"/>
                  </a:cubicBezTo>
                  <a:cubicBezTo>
                    <a:pt x="364403" y="117746"/>
                    <a:pt x="359193" y="112721"/>
                    <a:pt x="352767" y="112721"/>
                  </a:cubicBezTo>
                  <a:close/>
                  <a:moveTo>
                    <a:pt x="438050" y="112721"/>
                  </a:moveTo>
                  <a:cubicBezTo>
                    <a:pt x="431624" y="112721"/>
                    <a:pt x="426414" y="117746"/>
                    <a:pt x="426414" y="123944"/>
                  </a:cubicBezTo>
                  <a:cubicBezTo>
                    <a:pt x="426414" y="130142"/>
                    <a:pt x="431624" y="135167"/>
                    <a:pt x="438050" y="135167"/>
                  </a:cubicBezTo>
                  <a:cubicBezTo>
                    <a:pt x="444476" y="135167"/>
                    <a:pt x="449686" y="130142"/>
                    <a:pt x="449686" y="123944"/>
                  </a:cubicBezTo>
                  <a:cubicBezTo>
                    <a:pt x="449686" y="117746"/>
                    <a:pt x="444476" y="112721"/>
                    <a:pt x="438050" y="112721"/>
                  </a:cubicBezTo>
                  <a:close/>
                  <a:moveTo>
                    <a:pt x="523333" y="112721"/>
                  </a:moveTo>
                  <a:cubicBezTo>
                    <a:pt x="516907" y="112721"/>
                    <a:pt x="511697" y="117746"/>
                    <a:pt x="511697" y="123944"/>
                  </a:cubicBezTo>
                  <a:cubicBezTo>
                    <a:pt x="511697" y="130142"/>
                    <a:pt x="516907" y="135167"/>
                    <a:pt x="523333" y="135167"/>
                  </a:cubicBezTo>
                  <a:cubicBezTo>
                    <a:pt x="529759" y="135167"/>
                    <a:pt x="534969" y="130142"/>
                    <a:pt x="534969" y="123944"/>
                  </a:cubicBezTo>
                  <a:cubicBezTo>
                    <a:pt x="534969" y="117746"/>
                    <a:pt x="529759" y="112721"/>
                    <a:pt x="523333" y="112721"/>
                  </a:cubicBezTo>
                  <a:close/>
                  <a:moveTo>
                    <a:pt x="608616" y="112721"/>
                  </a:moveTo>
                  <a:cubicBezTo>
                    <a:pt x="602190" y="112721"/>
                    <a:pt x="596980" y="117746"/>
                    <a:pt x="596980" y="123944"/>
                  </a:cubicBezTo>
                  <a:cubicBezTo>
                    <a:pt x="596980" y="130142"/>
                    <a:pt x="602190" y="135167"/>
                    <a:pt x="608616" y="135167"/>
                  </a:cubicBezTo>
                  <a:cubicBezTo>
                    <a:pt x="615042" y="135167"/>
                    <a:pt x="620252" y="130142"/>
                    <a:pt x="620252" y="123944"/>
                  </a:cubicBezTo>
                  <a:cubicBezTo>
                    <a:pt x="620252" y="117746"/>
                    <a:pt x="615042" y="112721"/>
                    <a:pt x="608616" y="112721"/>
                  </a:cubicBezTo>
                  <a:close/>
                  <a:moveTo>
                    <a:pt x="11636" y="56360"/>
                  </a:moveTo>
                  <a:cubicBezTo>
                    <a:pt x="5210" y="56360"/>
                    <a:pt x="0" y="61385"/>
                    <a:pt x="0" y="67583"/>
                  </a:cubicBezTo>
                  <a:cubicBezTo>
                    <a:pt x="0" y="73781"/>
                    <a:pt x="5210" y="78806"/>
                    <a:pt x="11636" y="78806"/>
                  </a:cubicBezTo>
                  <a:cubicBezTo>
                    <a:pt x="18062" y="78806"/>
                    <a:pt x="23272" y="73781"/>
                    <a:pt x="23272" y="67583"/>
                  </a:cubicBezTo>
                  <a:cubicBezTo>
                    <a:pt x="23272" y="61385"/>
                    <a:pt x="18062" y="56360"/>
                    <a:pt x="11636" y="56360"/>
                  </a:cubicBezTo>
                  <a:close/>
                  <a:moveTo>
                    <a:pt x="96918" y="56360"/>
                  </a:moveTo>
                  <a:cubicBezTo>
                    <a:pt x="90492" y="56360"/>
                    <a:pt x="85282" y="61385"/>
                    <a:pt x="85282" y="67583"/>
                  </a:cubicBezTo>
                  <a:cubicBezTo>
                    <a:pt x="85282" y="73781"/>
                    <a:pt x="90492" y="78806"/>
                    <a:pt x="96918" y="78806"/>
                  </a:cubicBezTo>
                  <a:cubicBezTo>
                    <a:pt x="103344" y="78806"/>
                    <a:pt x="108554" y="73781"/>
                    <a:pt x="108554" y="67583"/>
                  </a:cubicBezTo>
                  <a:cubicBezTo>
                    <a:pt x="108554" y="61385"/>
                    <a:pt x="103344" y="56360"/>
                    <a:pt x="96918" y="56360"/>
                  </a:cubicBezTo>
                  <a:close/>
                  <a:moveTo>
                    <a:pt x="182202" y="56360"/>
                  </a:moveTo>
                  <a:cubicBezTo>
                    <a:pt x="175776" y="56360"/>
                    <a:pt x="170566" y="61385"/>
                    <a:pt x="170566" y="67583"/>
                  </a:cubicBezTo>
                  <a:cubicBezTo>
                    <a:pt x="170566" y="73781"/>
                    <a:pt x="175776" y="78806"/>
                    <a:pt x="182202" y="78806"/>
                  </a:cubicBezTo>
                  <a:cubicBezTo>
                    <a:pt x="188628" y="78806"/>
                    <a:pt x="193838" y="73781"/>
                    <a:pt x="193838" y="67583"/>
                  </a:cubicBezTo>
                  <a:cubicBezTo>
                    <a:pt x="193838" y="61385"/>
                    <a:pt x="188628" y="56360"/>
                    <a:pt x="182202" y="56360"/>
                  </a:cubicBezTo>
                  <a:close/>
                  <a:moveTo>
                    <a:pt x="267484" y="56360"/>
                  </a:moveTo>
                  <a:cubicBezTo>
                    <a:pt x="261058" y="56360"/>
                    <a:pt x="255848" y="61385"/>
                    <a:pt x="255848" y="67583"/>
                  </a:cubicBezTo>
                  <a:cubicBezTo>
                    <a:pt x="255848" y="73781"/>
                    <a:pt x="261058" y="78806"/>
                    <a:pt x="267484" y="78806"/>
                  </a:cubicBezTo>
                  <a:cubicBezTo>
                    <a:pt x="273910" y="78806"/>
                    <a:pt x="279120" y="73781"/>
                    <a:pt x="279120" y="67583"/>
                  </a:cubicBezTo>
                  <a:cubicBezTo>
                    <a:pt x="279120" y="61385"/>
                    <a:pt x="273910" y="56360"/>
                    <a:pt x="267484" y="56360"/>
                  </a:cubicBezTo>
                  <a:close/>
                  <a:moveTo>
                    <a:pt x="352767" y="56360"/>
                  </a:moveTo>
                  <a:cubicBezTo>
                    <a:pt x="346341" y="56360"/>
                    <a:pt x="341131" y="61385"/>
                    <a:pt x="341131" y="67583"/>
                  </a:cubicBezTo>
                  <a:cubicBezTo>
                    <a:pt x="341131" y="73781"/>
                    <a:pt x="346341" y="78806"/>
                    <a:pt x="352767" y="78806"/>
                  </a:cubicBezTo>
                  <a:cubicBezTo>
                    <a:pt x="359193" y="78806"/>
                    <a:pt x="364403" y="73781"/>
                    <a:pt x="364403" y="67583"/>
                  </a:cubicBezTo>
                  <a:cubicBezTo>
                    <a:pt x="364403" y="61385"/>
                    <a:pt x="359193" y="56360"/>
                    <a:pt x="352767" y="56360"/>
                  </a:cubicBezTo>
                  <a:close/>
                  <a:moveTo>
                    <a:pt x="438050" y="56360"/>
                  </a:moveTo>
                  <a:cubicBezTo>
                    <a:pt x="431624" y="56360"/>
                    <a:pt x="426414" y="61385"/>
                    <a:pt x="426414" y="67583"/>
                  </a:cubicBezTo>
                  <a:cubicBezTo>
                    <a:pt x="426414" y="73781"/>
                    <a:pt x="431624" y="78806"/>
                    <a:pt x="438050" y="78806"/>
                  </a:cubicBezTo>
                  <a:cubicBezTo>
                    <a:pt x="444476" y="78806"/>
                    <a:pt x="449686" y="73781"/>
                    <a:pt x="449686" y="67583"/>
                  </a:cubicBezTo>
                  <a:cubicBezTo>
                    <a:pt x="449686" y="61385"/>
                    <a:pt x="444476" y="56360"/>
                    <a:pt x="438050" y="56360"/>
                  </a:cubicBezTo>
                  <a:close/>
                  <a:moveTo>
                    <a:pt x="523333" y="56360"/>
                  </a:moveTo>
                  <a:cubicBezTo>
                    <a:pt x="516907" y="56360"/>
                    <a:pt x="511697" y="61385"/>
                    <a:pt x="511697" y="67583"/>
                  </a:cubicBezTo>
                  <a:cubicBezTo>
                    <a:pt x="511697" y="73781"/>
                    <a:pt x="516907" y="78806"/>
                    <a:pt x="523333" y="78806"/>
                  </a:cubicBezTo>
                  <a:cubicBezTo>
                    <a:pt x="529759" y="78806"/>
                    <a:pt x="534969" y="73781"/>
                    <a:pt x="534969" y="67583"/>
                  </a:cubicBezTo>
                  <a:cubicBezTo>
                    <a:pt x="534969" y="61385"/>
                    <a:pt x="529759" y="56360"/>
                    <a:pt x="523333" y="56360"/>
                  </a:cubicBezTo>
                  <a:close/>
                  <a:moveTo>
                    <a:pt x="608616" y="56360"/>
                  </a:moveTo>
                  <a:cubicBezTo>
                    <a:pt x="602190" y="56360"/>
                    <a:pt x="596980" y="61385"/>
                    <a:pt x="596980" y="67583"/>
                  </a:cubicBezTo>
                  <a:cubicBezTo>
                    <a:pt x="596980" y="73781"/>
                    <a:pt x="602190" y="78806"/>
                    <a:pt x="608616" y="78806"/>
                  </a:cubicBezTo>
                  <a:cubicBezTo>
                    <a:pt x="615042" y="78806"/>
                    <a:pt x="620252" y="73781"/>
                    <a:pt x="620252" y="67583"/>
                  </a:cubicBezTo>
                  <a:cubicBezTo>
                    <a:pt x="620252" y="61385"/>
                    <a:pt x="615042" y="56360"/>
                    <a:pt x="608616" y="56360"/>
                  </a:cubicBezTo>
                  <a:close/>
                  <a:moveTo>
                    <a:pt x="11636" y="0"/>
                  </a:moveTo>
                  <a:cubicBezTo>
                    <a:pt x="5210" y="0"/>
                    <a:pt x="0" y="5025"/>
                    <a:pt x="0" y="11223"/>
                  </a:cubicBezTo>
                  <a:cubicBezTo>
                    <a:pt x="0" y="17421"/>
                    <a:pt x="5210" y="22446"/>
                    <a:pt x="11636" y="22446"/>
                  </a:cubicBezTo>
                  <a:cubicBezTo>
                    <a:pt x="18062" y="22446"/>
                    <a:pt x="23272" y="17421"/>
                    <a:pt x="23272" y="11223"/>
                  </a:cubicBezTo>
                  <a:cubicBezTo>
                    <a:pt x="23272" y="5025"/>
                    <a:pt x="18062" y="0"/>
                    <a:pt x="11636" y="0"/>
                  </a:cubicBezTo>
                  <a:close/>
                  <a:moveTo>
                    <a:pt x="96918" y="0"/>
                  </a:moveTo>
                  <a:cubicBezTo>
                    <a:pt x="90492" y="0"/>
                    <a:pt x="85282" y="5025"/>
                    <a:pt x="85282" y="11223"/>
                  </a:cubicBezTo>
                  <a:cubicBezTo>
                    <a:pt x="85282" y="17421"/>
                    <a:pt x="90492" y="22446"/>
                    <a:pt x="96918" y="22446"/>
                  </a:cubicBezTo>
                  <a:cubicBezTo>
                    <a:pt x="103344" y="22446"/>
                    <a:pt x="108554" y="17421"/>
                    <a:pt x="108554" y="11223"/>
                  </a:cubicBezTo>
                  <a:cubicBezTo>
                    <a:pt x="108554" y="5025"/>
                    <a:pt x="103344" y="0"/>
                    <a:pt x="96918" y="0"/>
                  </a:cubicBezTo>
                  <a:close/>
                  <a:moveTo>
                    <a:pt x="182202" y="0"/>
                  </a:moveTo>
                  <a:cubicBezTo>
                    <a:pt x="175776" y="0"/>
                    <a:pt x="170566" y="5025"/>
                    <a:pt x="170566" y="11223"/>
                  </a:cubicBezTo>
                  <a:cubicBezTo>
                    <a:pt x="170566" y="17421"/>
                    <a:pt x="175776" y="22446"/>
                    <a:pt x="182202" y="22446"/>
                  </a:cubicBezTo>
                  <a:cubicBezTo>
                    <a:pt x="188628" y="22446"/>
                    <a:pt x="193838" y="17421"/>
                    <a:pt x="193838" y="11223"/>
                  </a:cubicBezTo>
                  <a:cubicBezTo>
                    <a:pt x="193838" y="5025"/>
                    <a:pt x="188628" y="0"/>
                    <a:pt x="182202" y="0"/>
                  </a:cubicBezTo>
                  <a:close/>
                  <a:moveTo>
                    <a:pt x="267484" y="0"/>
                  </a:moveTo>
                  <a:cubicBezTo>
                    <a:pt x="261058" y="0"/>
                    <a:pt x="255848" y="5025"/>
                    <a:pt x="255848" y="11223"/>
                  </a:cubicBezTo>
                  <a:cubicBezTo>
                    <a:pt x="255848" y="17421"/>
                    <a:pt x="261058" y="22446"/>
                    <a:pt x="267484" y="22446"/>
                  </a:cubicBezTo>
                  <a:cubicBezTo>
                    <a:pt x="273910" y="22446"/>
                    <a:pt x="279120" y="17421"/>
                    <a:pt x="279120" y="11223"/>
                  </a:cubicBezTo>
                  <a:cubicBezTo>
                    <a:pt x="279120" y="5025"/>
                    <a:pt x="273910" y="0"/>
                    <a:pt x="267484" y="0"/>
                  </a:cubicBezTo>
                  <a:close/>
                  <a:moveTo>
                    <a:pt x="352767" y="0"/>
                  </a:moveTo>
                  <a:cubicBezTo>
                    <a:pt x="346341" y="0"/>
                    <a:pt x="341131" y="5025"/>
                    <a:pt x="341131" y="11223"/>
                  </a:cubicBezTo>
                  <a:cubicBezTo>
                    <a:pt x="341131" y="17421"/>
                    <a:pt x="346341" y="22446"/>
                    <a:pt x="352767" y="22446"/>
                  </a:cubicBezTo>
                  <a:cubicBezTo>
                    <a:pt x="359193" y="22446"/>
                    <a:pt x="364403" y="17421"/>
                    <a:pt x="364403" y="11223"/>
                  </a:cubicBezTo>
                  <a:cubicBezTo>
                    <a:pt x="364403" y="5025"/>
                    <a:pt x="359193" y="0"/>
                    <a:pt x="352767" y="0"/>
                  </a:cubicBezTo>
                  <a:close/>
                  <a:moveTo>
                    <a:pt x="438050" y="0"/>
                  </a:moveTo>
                  <a:cubicBezTo>
                    <a:pt x="431624" y="0"/>
                    <a:pt x="426414" y="5025"/>
                    <a:pt x="426414" y="11223"/>
                  </a:cubicBezTo>
                  <a:cubicBezTo>
                    <a:pt x="426414" y="17421"/>
                    <a:pt x="431624" y="22446"/>
                    <a:pt x="438050" y="22446"/>
                  </a:cubicBezTo>
                  <a:cubicBezTo>
                    <a:pt x="444476" y="22446"/>
                    <a:pt x="449686" y="17421"/>
                    <a:pt x="449686" y="11223"/>
                  </a:cubicBezTo>
                  <a:cubicBezTo>
                    <a:pt x="449686" y="5025"/>
                    <a:pt x="444476" y="0"/>
                    <a:pt x="438050" y="0"/>
                  </a:cubicBezTo>
                  <a:close/>
                  <a:moveTo>
                    <a:pt x="523333" y="0"/>
                  </a:moveTo>
                  <a:cubicBezTo>
                    <a:pt x="516907" y="0"/>
                    <a:pt x="511697" y="5025"/>
                    <a:pt x="511697" y="11223"/>
                  </a:cubicBezTo>
                  <a:cubicBezTo>
                    <a:pt x="511697" y="17421"/>
                    <a:pt x="516907" y="22446"/>
                    <a:pt x="523333" y="22446"/>
                  </a:cubicBezTo>
                  <a:cubicBezTo>
                    <a:pt x="529759" y="22446"/>
                    <a:pt x="534969" y="17421"/>
                    <a:pt x="534969" y="11223"/>
                  </a:cubicBezTo>
                  <a:cubicBezTo>
                    <a:pt x="534969" y="5025"/>
                    <a:pt x="529759" y="0"/>
                    <a:pt x="523333" y="0"/>
                  </a:cubicBezTo>
                  <a:close/>
                  <a:moveTo>
                    <a:pt x="608616" y="0"/>
                  </a:moveTo>
                  <a:cubicBezTo>
                    <a:pt x="602190" y="0"/>
                    <a:pt x="596980" y="5025"/>
                    <a:pt x="596980" y="11223"/>
                  </a:cubicBezTo>
                  <a:cubicBezTo>
                    <a:pt x="596980" y="17421"/>
                    <a:pt x="602190" y="22446"/>
                    <a:pt x="608616" y="22446"/>
                  </a:cubicBezTo>
                  <a:cubicBezTo>
                    <a:pt x="615042" y="22446"/>
                    <a:pt x="620252" y="17421"/>
                    <a:pt x="620252" y="11223"/>
                  </a:cubicBezTo>
                  <a:cubicBezTo>
                    <a:pt x="620252" y="5025"/>
                    <a:pt x="615042" y="0"/>
                    <a:pt x="608616" y="0"/>
                  </a:cubicBezTo>
                  <a:close/>
                </a:path>
              </a:pathLst>
            </a:custGeom>
            <a:gradFill>
              <a:gsLst>
                <a:gs pos="0">
                  <a:srgbClr val="D73941">
                    <a:alpha val="20000"/>
                  </a:srgbClr>
                </a:gs>
                <a:gs pos="78000">
                  <a:srgbClr val="D73941">
                    <a:alpha val="0"/>
                  </a:srgbClr>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prstClr val="white"/>
                </a:solidFill>
                <a:effectLst/>
                <a:uLnTx/>
                <a:uFillTx/>
                <a:latin typeface="微软雅黑" panose="020B0503020204020204" charset="-122"/>
                <a:ea typeface="微软雅黑" panose="020B0503020204020204" charset="-122"/>
                <a:cs typeface="OPPOSans M" panose="00020600040101010101" pitchFamily="18" charset="-122"/>
              </a:endParaRPr>
            </a:p>
          </p:txBody>
        </p:sp>
        <p:grpSp>
          <p:nvGrpSpPr>
            <p:cNvPr id="285" name="组合 284"/>
            <p:cNvGrpSpPr/>
            <p:nvPr/>
          </p:nvGrpSpPr>
          <p:grpSpPr>
            <a:xfrm>
              <a:off x="1241499" y="3732805"/>
              <a:ext cx="2006526" cy="436745"/>
              <a:chOff x="1241499" y="3732805"/>
              <a:chExt cx="2006526" cy="436745"/>
            </a:xfrm>
          </p:grpSpPr>
          <p:grpSp>
            <p:nvGrpSpPr>
              <p:cNvPr id="51" name="组合 50"/>
              <p:cNvGrpSpPr/>
              <p:nvPr>
                <p:custDataLst>
                  <p:tags r:id="rId3"/>
                </p:custDataLst>
              </p:nvPr>
            </p:nvGrpSpPr>
            <p:grpSpPr>
              <a:xfrm>
                <a:off x="1329148" y="3757179"/>
                <a:ext cx="1831228" cy="387997"/>
                <a:chOff x="1217906" y="4367422"/>
                <a:chExt cx="1831228" cy="387997"/>
              </a:xfrm>
            </p:grpSpPr>
            <p:sp>
              <p:nvSpPr>
                <p:cNvPr id="234" name="知鱼PPT7-6"/>
                <p:cNvSpPr/>
                <p:nvPr>
                  <p:custDataLst>
                    <p:tags r:id="rId4"/>
                  </p:custDataLst>
                </p:nvPr>
              </p:nvSpPr>
              <p:spPr>
                <a:xfrm>
                  <a:off x="1217906" y="4367422"/>
                  <a:ext cx="1831228" cy="387997"/>
                </a:xfrm>
                <a:prstGeom prst="roundRect">
                  <a:avLst>
                    <a:gd name="adj" fmla="val 50000"/>
                  </a:avLst>
                </a:prstGeom>
                <a:gradFill>
                  <a:gsLst>
                    <a:gs pos="100000">
                      <a:schemeClr val="accent1">
                        <a:lumMod val="90000"/>
                      </a:schemeClr>
                    </a:gs>
                    <a:gs pos="0">
                      <a:schemeClr val="accent1"/>
                    </a:gs>
                  </a:gsLst>
                  <a:path path="circle">
                    <a:fillToRect l="100000" b="100000"/>
                  </a:path>
                </a:gradFill>
                <a:ln w="11303">
                  <a:solidFill>
                    <a:schemeClr val="accent3"/>
                  </a:solidFill>
                </a:ln>
                <a:effectLst>
                  <a:outerShdw blurRad="115291" dist="34587" dir="2700010" algn="tl" rotWithShape="0">
                    <a:schemeClr val="accent1">
                      <a:alpha val="2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lIns="83009" tIns="41504" rIns="83009" bIns="41504" rtlCol="0" anchor="ctr"/>
                <a:lstStyle/>
                <a:p>
                  <a:pPr marL="0" marR="0" lvl="0" indent="0" algn="ctr" defTabSz="914400" rtl="0" eaLnBrk="1" fontAlgn="auto" latinLnBrk="0" hangingPunct="1">
                    <a:lnSpc>
                      <a:spcPct val="100000"/>
                    </a:lnSpc>
                    <a:spcBef>
                      <a:spcPts val="0"/>
                    </a:spcBef>
                    <a:buClrTx/>
                    <a:buSzTx/>
                    <a:buFontTx/>
                    <a:buNone/>
                    <a:defRPr/>
                  </a:pPr>
                  <a:endParaRPr kumimoji="0" lang="zh-CN" altLang="en-US" sz="1635" b="0" i="0" u="none" strike="noStrike" kern="1200" cap="none" spc="0" normalizeH="0" noProof="0" dirty="0">
                    <a:ln>
                      <a:noFill/>
                    </a:ln>
                    <a:solidFill>
                      <a:srgbClr val="FFFFFF"/>
                    </a:solidFill>
                    <a:effectLst/>
                    <a:uLnTx/>
                    <a:uFillTx/>
                    <a:latin typeface="微软雅黑" panose="020B0503020204020204" charset="-122"/>
                    <a:ea typeface="微软雅黑" panose="020B0503020204020204" charset="-122"/>
                    <a:cs typeface="OPPOSans M" panose="00020600040101010101" pitchFamily="18" charset="-122"/>
                  </a:endParaRPr>
                </a:p>
              </p:txBody>
            </p:sp>
            <p:sp>
              <p:nvSpPr>
                <p:cNvPr id="235" name="知鱼PPT7-7"/>
                <p:cNvSpPr txBox="1"/>
                <p:nvPr>
                  <p:custDataLst>
                    <p:tags r:id="rId5"/>
                  </p:custDataLst>
                </p:nvPr>
              </p:nvSpPr>
              <p:spPr>
                <a:xfrm>
                  <a:off x="1523921" y="4438156"/>
                  <a:ext cx="1219200" cy="245745"/>
                </a:xfrm>
                <a:prstGeom prst="rect">
                  <a:avLst/>
                </a:prstGeom>
                <a:noFill/>
                <a:effectLst/>
              </p:spPr>
              <p:txBody>
                <a:bodyPr wrap="none" lIns="0" tIns="0" rIns="0" bIns="0">
                  <a:spAutoFit/>
                </a:bodyPr>
                <a:lstStyle>
                  <a:defPPr>
                    <a:defRPr lang="zh-CN"/>
                  </a:defPPr>
                  <a:lvl1pPr marR="0" lvl="0" indent="0" algn="ctr" fontAlgn="auto">
                    <a:lnSpc>
                      <a:spcPct val="100000"/>
                    </a:lnSpc>
                    <a:spcBef>
                      <a:spcPts val="0"/>
                    </a:spcBef>
                    <a:spcAft>
                      <a:spcPts val="0"/>
                    </a:spcAft>
                    <a:buClrTx/>
                    <a:buSzTx/>
                    <a:buFontTx/>
                    <a:buNone/>
                    <a:defRPr kumimoji="0" b="0" i="0" u="none" strike="noStrike" cap="none" spc="0" normalizeH="0" baseline="0">
                      <a:ln>
                        <a:noFill/>
                      </a:ln>
                      <a:gradFill>
                        <a:gsLst>
                          <a:gs pos="0">
                            <a:prstClr val="white"/>
                          </a:gs>
                          <a:gs pos="100000">
                            <a:srgbClr val="FF9933"/>
                          </a:gs>
                        </a:gsLst>
                        <a:lin ang="5400000" scaled="1"/>
                      </a:gradFill>
                      <a:effectLst>
                        <a:outerShdw blurRad="39173" dist="39173" dir="2700000" algn="tl">
                          <a:srgbClr val="000000">
                            <a:alpha val="30000"/>
                          </a:srgbClr>
                        </a:outerShdw>
                      </a:effectLst>
                      <a:uLnTx/>
                      <a:uFillTx/>
                    </a:defRPr>
                  </a:lvl1pPr>
                </a:lstStyle>
                <a:p>
                  <a:pPr lvl="0">
                    <a:defRPr/>
                  </a:pPr>
                  <a:r>
                    <a:rPr lang="zh-CN" altLang="en-US" sz="1600" b="1" dirty="0">
                      <a:gradFill>
                        <a:gsLst>
                          <a:gs pos="0">
                            <a:schemeClr val="bg1"/>
                          </a:gs>
                          <a:gs pos="100000">
                            <a:schemeClr val="accent3"/>
                          </a:gs>
                        </a:gsLst>
                        <a:lin ang="5400000" scaled="1"/>
                      </a:gradFill>
                      <a:effectLst>
                        <a:outerShdw blurRad="34864" dist="34864" dir="2700024" algn="tl">
                          <a:srgbClr val="000000">
                            <a:alpha val="30000"/>
                          </a:srgbClr>
                        </a:outerShdw>
                      </a:effectLst>
                      <a:latin typeface="微软雅黑" panose="020B0503020204020204" charset="-122"/>
                      <a:ea typeface="微软雅黑" panose="020B0503020204020204" charset="-122"/>
                      <a:cs typeface="OPPOSans H" panose="00020600040101010101" pitchFamily="18" charset="-122"/>
                    </a:rPr>
                    <a:t>添加标题文本</a:t>
                  </a:r>
                  <a:endParaRPr kumimoji="0" lang="zh-CN" altLang="en-US" sz="1600" b="1" i="0" u="none" strike="noStrike" kern="1200" cap="none" spc="0" normalizeH="0" noProof="0" dirty="0">
                    <a:ln>
                      <a:noFill/>
                    </a:ln>
                    <a:gradFill>
                      <a:gsLst>
                        <a:gs pos="0">
                          <a:schemeClr val="bg1"/>
                        </a:gs>
                        <a:gs pos="100000">
                          <a:schemeClr val="accent3"/>
                        </a:gs>
                      </a:gsLst>
                      <a:lin ang="5400000" scaled="1"/>
                    </a:gradFill>
                    <a:effectLst>
                      <a:outerShdw blurRad="34864" dist="34864" dir="2700024" algn="tl">
                        <a:srgbClr val="000000">
                          <a:alpha val="30000"/>
                        </a:srgbClr>
                      </a:outerShdw>
                    </a:effectLst>
                    <a:uLnTx/>
                    <a:uFillTx/>
                    <a:latin typeface="微软雅黑" panose="020B0503020204020204" charset="-122"/>
                    <a:ea typeface="微软雅黑" panose="020B0503020204020204" charset="-122"/>
                    <a:cs typeface="OPPOSans H" panose="00020600040101010101" pitchFamily="18" charset="-122"/>
                  </a:endParaRPr>
                </a:p>
              </p:txBody>
            </p:sp>
          </p:grpSp>
          <p:sp>
            <p:nvSpPr>
              <p:cNvPr id="284" name="知鱼PPT7-8"/>
              <p:cNvSpPr/>
              <p:nvPr>
                <p:custDataLst>
                  <p:tags r:id="rId6"/>
                </p:custDataLst>
              </p:nvPr>
            </p:nvSpPr>
            <p:spPr>
              <a:xfrm>
                <a:off x="1241499" y="3732805"/>
                <a:ext cx="2006526" cy="436745"/>
              </a:xfrm>
              <a:prstGeom prst="roundRect">
                <a:avLst>
                  <a:gd name="adj" fmla="val 50000"/>
                </a:avLst>
              </a:prstGeom>
              <a:noFill/>
              <a:ln w="15875">
                <a:gradFill flip="none" rotWithShape="1">
                  <a:gsLst>
                    <a:gs pos="0">
                      <a:schemeClr val="accent1">
                        <a:lumMod val="90000"/>
                        <a:lumOff val="10000"/>
                      </a:schemeClr>
                    </a:gs>
                    <a:gs pos="97000">
                      <a:schemeClr val="accent1">
                        <a:alpha val="0"/>
                      </a:schemeClr>
                    </a:gs>
                    <a:gs pos="3000">
                      <a:schemeClr val="accent1">
                        <a:alpha val="0"/>
                      </a:schemeClr>
                    </a:gs>
                    <a:gs pos="100000">
                      <a:schemeClr val="accent1">
                        <a:lumMod val="90000"/>
                        <a:lumOff val="10000"/>
                      </a:schemeClr>
                    </a:gs>
                  </a:gsLst>
                  <a:lin ang="0" scaled="1"/>
                  <a:tileRect/>
                </a:gradFill>
              </a:ln>
              <a:effectLst>
                <a:outerShdw blurRad="115291" dist="34587" dir="2700010" algn="tl" rotWithShape="0">
                  <a:schemeClr val="accent1">
                    <a:alpha val="2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lIns="83009" tIns="41504" rIns="83009" bIns="41504" rtlCol="0" anchor="ctr"/>
              <a:lstStyle/>
              <a:p>
                <a:pPr marL="0" marR="0" lvl="0" indent="0" algn="ctr" defTabSz="914400" rtl="0" eaLnBrk="1" fontAlgn="auto" latinLnBrk="0" hangingPunct="1">
                  <a:lnSpc>
                    <a:spcPct val="100000"/>
                  </a:lnSpc>
                  <a:spcBef>
                    <a:spcPts val="0"/>
                  </a:spcBef>
                  <a:buClrTx/>
                  <a:buSzTx/>
                  <a:buFontTx/>
                  <a:buNone/>
                  <a:defRPr/>
                </a:pPr>
                <a:endParaRPr kumimoji="0" lang="zh-CN" altLang="en-US" sz="1635" b="0" i="0" u="none" strike="noStrike" kern="1200" cap="none" spc="0" normalizeH="0" noProof="0" dirty="0">
                  <a:ln>
                    <a:noFill/>
                  </a:ln>
                  <a:solidFill>
                    <a:srgbClr val="FFFFFF"/>
                  </a:solidFill>
                  <a:effectLst/>
                  <a:uLnTx/>
                  <a:uFillTx/>
                  <a:latin typeface="微软雅黑" panose="020B0503020204020204" charset="-122"/>
                  <a:ea typeface="微软雅黑" panose="020B0503020204020204" charset="-122"/>
                  <a:cs typeface="OPPOSans M" panose="00020600040101010101" pitchFamily="18" charset="-122"/>
                </a:endParaRPr>
              </a:p>
            </p:txBody>
          </p:sp>
        </p:grpSp>
      </p:grpSp>
      <p:grpSp>
        <p:nvGrpSpPr>
          <p:cNvPr id="298" name="知鱼PPT8"/>
          <p:cNvGrpSpPr/>
          <p:nvPr/>
        </p:nvGrpSpPr>
        <p:grpSpPr>
          <a:xfrm>
            <a:off x="513610" y="5119790"/>
            <a:ext cx="3520363" cy="1408010"/>
            <a:chOff x="484581" y="3588477"/>
            <a:chExt cx="3520363" cy="1408010"/>
          </a:xfrm>
        </p:grpSpPr>
        <p:sp>
          <p:nvSpPr>
            <p:cNvPr id="299" name="知鱼PPT8-1"/>
            <p:cNvSpPr/>
            <p:nvPr>
              <p:custDataLst>
                <p:tags r:id="rId7"/>
              </p:custDataLst>
            </p:nvPr>
          </p:nvSpPr>
          <p:spPr>
            <a:xfrm>
              <a:off x="484581" y="3588477"/>
              <a:ext cx="3520363" cy="1408010"/>
            </a:xfrm>
            <a:prstGeom prst="roundRect">
              <a:avLst>
                <a:gd name="adj" fmla="val 8458"/>
              </a:avLst>
            </a:prstGeom>
            <a:gradFill>
              <a:gsLst>
                <a:gs pos="100000">
                  <a:schemeClr val="accent2">
                    <a:lumMod val="10000"/>
                    <a:lumOff val="90000"/>
                  </a:schemeClr>
                </a:gs>
                <a:gs pos="0">
                  <a:schemeClr val="bg1"/>
                </a:gs>
              </a:gsLst>
              <a:lin ang="5400000" scaled="1"/>
            </a:gradFill>
            <a:ln w="15875" cmpd="sng">
              <a:noFill/>
            </a:ln>
            <a:effectLst>
              <a:outerShdw blurRad="124460" dist="62230" dir="16200000" algn="br" rotWithShape="0">
                <a:schemeClr val="accent1">
                  <a:alpha val="2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lIns="89611" tIns="44806" rIns="89611" bIns="44806"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765" b="0" i="0" u="none" strike="noStrike" kern="1200" cap="none" spc="0" normalizeH="0" baseline="0" noProof="0" dirty="0">
                <a:ln>
                  <a:noFill/>
                </a:ln>
                <a:solidFill>
                  <a:prstClr val="white"/>
                </a:solidFill>
                <a:effectLst/>
                <a:uLnTx/>
                <a:uFillTx/>
                <a:latin typeface="微软雅黑" panose="020B0503020204020204" charset="-122"/>
                <a:ea typeface="微软雅黑" panose="020B0503020204020204" charset="-122"/>
                <a:cs typeface="OPPOSans M" panose="00020600040101010101" pitchFamily="18" charset="-122"/>
              </a:endParaRPr>
            </a:p>
          </p:txBody>
        </p:sp>
        <p:sp>
          <p:nvSpPr>
            <p:cNvPr id="300" name="知鱼PPT8-2"/>
            <p:cNvSpPr/>
            <p:nvPr>
              <p:custDataLst>
                <p:tags r:id="rId8"/>
              </p:custDataLst>
            </p:nvPr>
          </p:nvSpPr>
          <p:spPr>
            <a:xfrm>
              <a:off x="558174" y="3644482"/>
              <a:ext cx="3373176" cy="1296000"/>
            </a:xfrm>
            <a:prstGeom prst="roundRect">
              <a:avLst>
                <a:gd name="adj" fmla="val 9195"/>
              </a:avLst>
            </a:prstGeom>
            <a:gradFill flip="none" rotWithShape="1">
              <a:gsLst>
                <a:gs pos="100000">
                  <a:schemeClr val="bg1"/>
                </a:gs>
                <a:gs pos="0">
                  <a:schemeClr val="accent1">
                    <a:lumMod val="5000"/>
                    <a:lumOff val="95000"/>
                  </a:schemeClr>
                </a:gs>
              </a:gsLst>
              <a:lin ang="5400000" scaled="1"/>
              <a:tileRect/>
            </a:gradFill>
            <a:ln w="11201">
              <a:solidFill>
                <a:schemeClr val="accent1">
                  <a:lumMod val="20000"/>
                  <a:lumOff val="80000"/>
                </a:schemeClr>
              </a:solid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wrap="square" lIns="89611" tIns="44806" rIns="89611" bIns="44806"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370" b="0" i="0" u="none" strike="noStrike" kern="1200" cap="none" spc="0" normalizeH="0" baseline="0" noProof="0" dirty="0">
                <a:ln>
                  <a:noFill/>
                </a:ln>
                <a:solidFill>
                  <a:srgbClr val="C91520"/>
                </a:solidFill>
                <a:effectLst/>
                <a:uLnTx/>
                <a:uFillTx/>
                <a:latin typeface="微软雅黑" panose="020B0503020204020204" charset="-122"/>
                <a:ea typeface="微软雅黑" panose="020B0503020204020204" charset="-122"/>
                <a:cs typeface="OPPOSans M" panose="00020600040101010101" pitchFamily="18" charset="-122"/>
              </a:endParaRPr>
            </a:p>
          </p:txBody>
        </p:sp>
        <p:sp>
          <p:nvSpPr>
            <p:cNvPr id="301" name="知鱼PPT8-3"/>
            <p:cNvSpPr txBox="1"/>
            <p:nvPr/>
          </p:nvSpPr>
          <p:spPr>
            <a:xfrm>
              <a:off x="706692" y="4241597"/>
              <a:ext cx="3076141" cy="515412"/>
            </a:xfrm>
            <a:prstGeom prst="rect">
              <a:avLst/>
            </a:prstGeom>
            <a:noFill/>
            <a:ln>
              <a:noFill/>
            </a:ln>
            <a:effectLst/>
          </p:spPr>
          <p:txBody>
            <a:bodyPr wrap="square" lIns="89611" tIns="44806" rIns="89611" bIns="44806" rtlCol="0">
              <a:spAutoFit/>
            </a:bodyPr>
            <a:lstStyle>
              <a:defPPr>
                <a:defRPr lang="zh-CN"/>
              </a:defPPr>
              <a:lvl1pPr marR="0" lvl="0" indent="0" fontAlgn="auto">
                <a:lnSpc>
                  <a:spcPct val="125000"/>
                </a:lnSpc>
                <a:spcBef>
                  <a:spcPts val="0"/>
                </a:spcBef>
                <a:spcAft>
                  <a:spcPts val="0"/>
                </a:spcAft>
                <a:buClrTx/>
                <a:buSzTx/>
                <a:buFontTx/>
                <a:buNone/>
                <a:defRPr kumimoji="0" sz="1250" b="0" i="0" u="none" strike="noStrike" cap="none" spc="0" normalizeH="0" baseline="0">
                  <a:ln>
                    <a:noFill/>
                  </a:ln>
                  <a:solidFill>
                    <a:srgbClr val="0A2745"/>
                  </a:solidFill>
                  <a:effectLst/>
                  <a:uLnTx/>
                  <a:uFillTx/>
                </a:defRPr>
              </a:lvl1pPr>
            </a:lstStyle>
            <a:p>
              <a:pPr lvl="0">
                <a:lnSpc>
                  <a:spcPct val="110000"/>
                </a:lnSpc>
                <a:defRPr/>
              </a:pPr>
              <a:r>
                <a:rPr lang="zh-CN" altLang="en-US" sz="1275" dirty="0">
                  <a:solidFill>
                    <a:prstClr val="black"/>
                  </a:solidFill>
                  <a:latin typeface="微软雅黑" panose="020B0503020204020204" charset="-122"/>
                  <a:ea typeface="微软雅黑" panose="020B0503020204020204" charset="-122"/>
                  <a:cs typeface="OPPOSans M" panose="00020600040101010101" pitchFamily="18" charset="-122"/>
                </a:rPr>
                <a:t>单击此处输入你的正文，为了以后演示发布的良好效果请尽量言简意赅。</a:t>
              </a:r>
              <a:endParaRPr kumimoji="0" lang="zh-CN" altLang="en-US" sz="1275" b="0" i="0" u="none" strike="noStrike" kern="1200" cap="none" spc="0" normalizeH="0" baseline="0" noProof="0" dirty="0">
                <a:ln>
                  <a:noFill/>
                </a:ln>
                <a:solidFill>
                  <a:prstClr val="black"/>
                </a:solidFill>
                <a:effectLst/>
                <a:uLnTx/>
                <a:uFillTx/>
                <a:latin typeface="微软雅黑" panose="020B0503020204020204" charset="-122"/>
                <a:ea typeface="微软雅黑" panose="020B0503020204020204" charset="-122"/>
                <a:cs typeface="OPPOSans M" panose="00020600040101010101" pitchFamily="18" charset="-122"/>
              </a:endParaRPr>
            </a:p>
          </p:txBody>
        </p:sp>
        <p:sp>
          <p:nvSpPr>
            <p:cNvPr id="302" name="知鱼PPT8-4"/>
            <p:cNvSpPr/>
            <p:nvPr/>
          </p:nvSpPr>
          <p:spPr>
            <a:xfrm>
              <a:off x="622701" y="3717214"/>
              <a:ext cx="620252" cy="416969"/>
            </a:xfrm>
            <a:custGeom>
              <a:avLst/>
              <a:gdLst>
                <a:gd name="connsiteX0" fmla="*/ 11636 w 620252"/>
                <a:gd name="connsiteY0" fmla="*/ 394523 h 416969"/>
                <a:gd name="connsiteX1" fmla="*/ 0 w 620252"/>
                <a:gd name="connsiteY1" fmla="*/ 405746 h 416969"/>
                <a:gd name="connsiteX2" fmla="*/ 11636 w 620252"/>
                <a:gd name="connsiteY2" fmla="*/ 416969 h 416969"/>
                <a:gd name="connsiteX3" fmla="*/ 23272 w 620252"/>
                <a:gd name="connsiteY3" fmla="*/ 405746 h 416969"/>
                <a:gd name="connsiteX4" fmla="*/ 11636 w 620252"/>
                <a:gd name="connsiteY4" fmla="*/ 394523 h 416969"/>
                <a:gd name="connsiteX5" fmla="*/ 96918 w 620252"/>
                <a:gd name="connsiteY5" fmla="*/ 394523 h 416969"/>
                <a:gd name="connsiteX6" fmla="*/ 85282 w 620252"/>
                <a:gd name="connsiteY6" fmla="*/ 405746 h 416969"/>
                <a:gd name="connsiteX7" fmla="*/ 96918 w 620252"/>
                <a:gd name="connsiteY7" fmla="*/ 416969 h 416969"/>
                <a:gd name="connsiteX8" fmla="*/ 108554 w 620252"/>
                <a:gd name="connsiteY8" fmla="*/ 405746 h 416969"/>
                <a:gd name="connsiteX9" fmla="*/ 96918 w 620252"/>
                <a:gd name="connsiteY9" fmla="*/ 394523 h 416969"/>
                <a:gd name="connsiteX10" fmla="*/ 182202 w 620252"/>
                <a:gd name="connsiteY10" fmla="*/ 394523 h 416969"/>
                <a:gd name="connsiteX11" fmla="*/ 170566 w 620252"/>
                <a:gd name="connsiteY11" fmla="*/ 405746 h 416969"/>
                <a:gd name="connsiteX12" fmla="*/ 182202 w 620252"/>
                <a:gd name="connsiteY12" fmla="*/ 416969 h 416969"/>
                <a:gd name="connsiteX13" fmla="*/ 193838 w 620252"/>
                <a:gd name="connsiteY13" fmla="*/ 405746 h 416969"/>
                <a:gd name="connsiteX14" fmla="*/ 182202 w 620252"/>
                <a:gd name="connsiteY14" fmla="*/ 394523 h 416969"/>
                <a:gd name="connsiteX15" fmla="*/ 267484 w 620252"/>
                <a:gd name="connsiteY15" fmla="*/ 394523 h 416969"/>
                <a:gd name="connsiteX16" fmla="*/ 255848 w 620252"/>
                <a:gd name="connsiteY16" fmla="*/ 405746 h 416969"/>
                <a:gd name="connsiteX17" fmla="*/ 267484 w 620252"/>
                <a:gd name="connsiteY17" fmla="*/ 416969 h 416969"/>
                <a:gd name="connsiteX18" fmla="*/ 279120 w 620252"/>
                <a:gd name="connsiteY18" fmla="*/ 405746 h 416969"/>
                <a:gd name="connsiteX19" fmla="*/ 267484 w 620252"/>
                <a:gd name="connsiteY19" fmla="*/ 394523 h 416969"/>
                <a:gd name="connsiteX20" fmla="*/ 352767 w 620252"/>
                <a:gd name="connsiteY20" fmla="*/ 394523 h 416969"/>
                <a:gd name="connsiteX21" fmla="*/ 341131 w 620252"/>
                <a:gd name="connsiteY21" fmla="*/ 405746 h 416969"/>
                <a:gd name="connsiteX22" fmla="*/ 352767 w 620252"/>
                <a:gd name="connsiteY22" fmla="*/ 416969 h 416969"/>
                <a:gd name="connsiteX23" fmla="*/ 364403 w 620252"/>
                <a:gd name="connsiteY23" fmla="*/ 405746 h 416969"/>
                <a:gd name="connsiteX24" fmla="*/ 352767 w 620252"/>
                <a:gd name="connsiteY24" fmla="*/ 394523 h 416969"/>
                <a:gd name="connsiteX25" fmla="*/ 438050 w 620252"/>
                <a:gd name="connsiteY25" fmla="*/ 394523 h 416969"/>
                <a:gd name="connsiteX26" fmla="*/ 426414 w 620252"/>
                <a:gd name="connsiteY26" fmla="*/ 405746 h 416969"/>
                <a:gd name="connsiteX27" fmla="*/ 438050 w 620252"/>
                <a:gd name="connsiteY27" fmla="*/ 416969 h 416969"/>
                <a:gd name="connsiteX28" fmla="*/ 449686 w 620252"/>
                <a:gd name="connsiteY28" fmla="*/ 405746 h 416969"/>
                <a:gd name="connsiteX29" fmla="*/ 438050 w 620252"/>
                <a:gd name="connsiteY29" fmla="*/ 394523 h 416969"/>
                <a:gd name="connsiteX30" fmla="*/ 523333 w 620252"/>
                <a:gd name="connsiteY30" fmla="*/ 394523 h 416969"/>
                <a:gd name="connsiteX31" fmla="*/ 511697 w 620252"/>
                <a:gd name="connsiteY31" fmla="*/ 405746 h 416969"/>
                <a:gd name="connsiteX32" fmla="*/ 523333 w 620252"/>
                <a:gd name="connsiteY32" fmla="*/ 416969 h 416969"/>
                <a:gd name="connsiteX33" fmla="*/ 534969 w 620252"/>
                <a:gd name="connsiteY33" fmla="*/ 405746 h 416969"/>
                <a:gd name="connsiteX34" fmla="*/ 523333 w 620252"/>
                <a:gd name="connsiteY34" fmla="*/ 394523 h 416969"/>
                <a:gd name="connsiteX35" fmla="*/ 608616 w 620252"/>
                <a:gd name="connsiteY35" fmla="*/ 394523 h 416969"/>
                <a:gd name="connsiteX36" fmla="*/ 596980 w 620252"/>
                <a:gd name="connsiteY36" fmla="*/ 405746 h 416969"/>
                <a:gd name="connsiteX37" fmla="*/ 608616 w 620252"/>
                <a:gd name="connsiteY37" fmla="*/ 416969 h 416969"/>
                <a:gd name="connsiteX38" fmla="*/ 620252 w 620252"/>
                <a:gd name="connsiteY38" fmla="*/ 405746 h 416969"/>
                <a:gd name="connsiteX39" fmla="*/ 608616 w 620252"/>
                <a:gd name="connsiteY39" fmla="*/ 394523 h 416969"/>
                <a:gd name="connsiteX40" fmla="*/ 11636 w 620252"/>
                <a:gd name="connsiteY40" fmla="*/ 338163 h 416969"/>
                <a:gd name="connsiteX41" fmla="*/ 0 w 620252"/>
                <a:gd name="connsiteY41" fmla="*/ 349386 h 416969"/>
                <a:gd name="connsiteX42" fmla="*/ 11636 w 620252"/>
                <a:gd name="connsiteY42" fmla="*/ 360609 h 416969"/>
                <a:gd name="connsiteX43" fmla="*/ 23272 w 620252"/>
                <a:gd name="connsiteY43" fmla="*/ 349386 h 416969"/>
                <a:gd name="connsiteX44" fmla="*/ 11636 w 620252"/>
                <a:gd name="connsiteY44" fmla="*/ 338163 h 416969"/>
                <a:gd name="connsiteX45" fmla="*/ 96918 w 620252"/>
                <a:gd name="connsiteY45" fmla="*/ 338163 h 416969"/>
                <a:gd name="connsiteX46" fmla="*/ 85282 w 620252"/>
                <a:gd name="connsiteY46" fmla="*/ 349386 h 416969"/>
                <a:gd name="connsiteX47" fmla="*/ 96918 w 620252"/>
                <a:gd name="connsiteY47" fmla="*/ 360609 h 416969"/>
                <a:gd name="connsiteX48" fmla="*/ 108554 w 620252"/>
                <a:gd name="connsiteY48" fmla="*/ 349386 h 416969"/>
                <a:gd name="connsiteX49" fmla="*/ 96918 w 620252"/>
                <a:gd name="connsiteY49" fmla="*/ 338163 h 416969"/>
                <a:gd name="connsiteX50" fmla="*/ 182202 w 620252"/>
                <a:gd name="connsiteY50" fmla="*/ 338163 h 416969"/>
                <a:gd name="connsiteX51" fmla="*/ 170566 w 620252"/>
                <a:gd name="connsiteY51" fmla="*/ 349386 h 416969"/>
                <a:gd name="connsiteX52" fmla="*/ 182202 w 620252"/>
                <a:gd name="connsiteY52" fmla="*/ 360609 h 416969"/>
                <a:gd name="connsiteX53" fmla="*/ 193838 w 620252"/>
                <a:gd name="connsiteY53" fmla="*/ 349386 h 416969"/>
                <a:gd name="connsiteX54" fmla="*/ 182202 w 620252"/>
                <a:gd name="connsiteY54" fmla="*/ 338163 h 416969"/>
                <a:gd name="connsiteX55" fmla="*/ 267484 w 620252"/>
                <a:gd name="connsiteY55" fmla="*/ 338163 h 416969"/>
                <a:gd name="connsiteX56" fmla="*/ 255848 w 620252"/>
                <a:gd name="connsiteY56" fmla="*/ 349386 h 416969"/>
                <a:gd name="connsiteX57" fmla="*/ 267484 w 620252"/>
                <a:gd name="connsiteY57" fmla="*/ 360609 h 416969"/>
                <a:gd name="connsiteX58" fmla="*/ 279120 w 620252"/>
                <a:gd name="connsiteY58" fmla="*/ 349386 h 416969"/>
                <a:gd name="connsiteX59" fmla="*/ 267484 w 620252"/>
                <a:gd name="connsiteY59" fmla="*/ 338163 h 416969"/>
                <a:gd name="connsiteX60" fmla="*/ 352767 w 620252"/>
                <a:gd name="connsiteY60" fmla="*/ 338163 h 416969"/>
                <a:gd name="connsiteX61" fmla="*/ 341131 w 620252"/>
                <a:gd name="connsiteY61" fmla="*/ 349386 h 416969"/>
                <a:gd name="connsiteX62" fmla="*/ 352767 w 620252"/>
                <a:gd name="connsiteY62" fmla="*/ 360609 h 416969"/>
                <a:gd name="connsiteX63" fmla="*/ 364403 w 620252"/>
                <a:gd name="connsiteY63" fmla="*/ 349386 h 416969"/>
                <a:gd name="connsiteX64" fmla="*/ 352767 w 620252"/>
                <a:gd name="connsiteY64" fmla="*/ 338163 h 416969"/>
                <a:gd name="connsiteX65" fmla="*/ 438050 w 620252"/>
                <a:gd name="connsiteY65" fmla="*/ 338163 h 416969"/>
                <a:gd name="connsiteX66" fmla="*/ 426414 w 620252"/>
                <a:gd name="connsiteY66" fmla="*/ 349386 h 416969"/>
                <a:gd name="connsiteX67" fmla="*/ 438050 w 620252"/>
                <a:gd name="connsiteY67" fmla="*/ 360609 h 416969"/>
                <a:gd name="connsiteX68" fmla="*/ 449686 w 620252"/>
                <a:gd name="connsiteY68" fmla="*/ 349386 h 416969"/>
                <a:gd name="connsiteX69" fmla="*/ 438050 w 620252"/>
                <a:gd name="connsiteY69" fmla="*/ 338163 h 416969"/>
                <a:gd name="connsiteX70" fmla="*/ 523333 w 620252"/>
                <a:gd name="connsiteY70" fmla="*/ 338163 h 416969"/>
                <a:gd name="connsiteX71" fmla="*/ 511697 w 620252"/>
                <a:gd name="connsiteY71" fmla="*/ 349386 h 416969"/>
                <a:gd name="connsiteX72" fmla="*/ 523333 w 620252"/>
                <a:gd name="connsiteY72" fmla="*/ 360609 h 416969"/>
                <a:gd name="connsiteX73" fmla="*/ 534969 w 620252"/>
                <a:gd name="connsiteY73" fmla="*/ 349386 h 416969"/>
                <a:gd name="connsiteX74" fmla="*/ 523333 w 620252"/>
                <a:gd name="connsiteY74" fmla="*/ 338163 h 416969"/>
                <a:gd name="connsiteX75" fmla="*/ 608616 w 620252"/>
                <a:gd name="connsiteY75" fmla="*/ 338163 h 416969"/>
                <a:gd name="connsiteX76" fmla="*/ 596980 w 620252"/>
                <a:gd name="connsiteY76" fmla="*/ 349386 h 416969"/>
                <a:gd name="connsiteX77" fmla="*/ 608616 w 620252"/>
                <a:gd name="connsiteY77" fmla="*/ 360609 h 416969"/>
                <a:gd name="connsiteX78" fmla="*/ 620252 w 620252"/>
                <a:gd name="connsiteY78" fmla="*/ 349386 h 416969"/>
                <a:gd name="connsiteX79" fmla="*/ 608616 w 620252"/>
                <a:gd name="connsiteY79" fmla="*/ 338163 h 416969"/>
                <a:gd name="connsiteX80" fmla="*/ 11636 w 620252"/>
                <a:gd name="connsiteY80" fmla="*/ 281802 h 416969"/>
                <a:gd name="connsiteX81" fmla="*/ 0 w 620252"/>
                <a:gd name="connsiteY81" fmla="*/ 293025 h 416969"/>
                <a:gd name="connsiteX82" fmla="*/ 11636 w 620252"/>
                <a:gd name="connsiteY82" fmla="*/ 304248 h 416969"/>
                <a:gd name="connsiteX83" fmla="*/ 23272 w 620252"/>
                <a:gd name="connsiteY83" fmla="*/ 293025 h 416969"/>
                <a:gd name="connsiteX84" fmla="*/ 11636 w 620252"/>
                <a:gd name="connsiteY84" fmla="*/ 281802 h 416969"/>
                <a:gd name="connsiteX85" fmla="*/ 96918 w 620252"/>
                <a:gd name="connsiteY85" fmla="*/ 281802 h 416969"/>
                <a:gd name="connsiteX86" fmla="*/ 85282 w 620252"/>
                <a:gd name="connsiteY86" fmla="*/ 293025 h 416969"/>
                <a:gd name="connsiteX87" fmla="*/ 96918 w 620252"/>
                <a:gd name="connsiteY87" fmla="*/ 304248 h 416969"/>
                <a:gd name="connsiteX88" fmla="*/ 108554 w 620252"/>
                <a:gd name="connsiteY88" fmla="*/ 293025 h 416969"/>
                <a:gd name="connsiteX89" fmla="*/ 96918 w 620252"/>
                <a:gd name="connsiteY89" fmla="*/ 281802 h 416969"/>
                <a:gd name="connsiteX90" fmla="*/ 182202 w 620252"/>
                <a:gd name="connsiteY90" fmla="*/ 281802 h 416969"/>
                <a:gd name="connsiteX91" fmla="*/ 170566 w 620252"/>
                <a:gd name="connsiteY91" fmla="*/ 293025 h 416969"/>
                <a:gd name="connsiteX92" fmla="*/ 182202 w 620252"/>
                <a:gd name="connsiteY92" fmla="*/ 304248 h 416969"/>
                <a:gd name="connsiteX93" fmla="*/ 193838 w 620252"/>
                <a:gd name="connsiteY93" fmla="*/ 293025 h 416969"/>
                <a:gd name="connsiteX94" fmla="*/ 182202 w 620252"/>
                <a:gd name="connsiteY94" fmla="*/ 281802 h 416969"/>
                <a:gd name="connsiteX95" fmla="*/ 267484 w 620252"/>
                <a:gd name="connsiteY95" fmla="*/ 281802 h 416969"/>
                <a:gd name="connsiteX96" fmla="*/ 255848 w 620252"/>
                <a:gd name="connsiteY96" fmla="*/ 293025 h 416969"/>
                <a:gd name="connsiteX97" fmla="*/ 267484 w 620252"/>
                <a:gd name="connsiteY97" fmla="*/ 304248 h 416969"/>
                <a:gd name="connsiteX98" fmla="*/ 279120 w 620252"/>
                <a:gd name="connsiteY98" fmla="*/ 293025 h 416969"/>
                <a:gd name="connsiteX99" fmla="*/ 267484 w 620252"/>
                <a:gd name="connsiteY99" fmla="*/ 281802 h 416969"/>
                <a:gd name="connsiteX100" fmla="*/ 352767 w 620252"/>
                <a:gd name="connsiteY100" fmla="*/ 281802 h 416969"/>
                <a:gd name="connsiteX101" fmla="*/ 341131 w 620252"/>
                <a:gd name="connsiteY101" fmla="*/ 293025 h 416969"/>
                <a:gd name="connsiteX102" fmla="*/ 352767 w 620252"/>
                <a:gd name="connsiteY102" fmla="*/ 304248 h 416969"/>
                <a:gd name="connsiteX103" fmla="*/ 364403 w 620252"/>
                <a:gd name="connsiteY103" fmla="*/ 293025 h 416969"/>
                <a:gd name="connsiteX104" fmla="*/ 352767 w 620252"/>
                <a:gd name="connsiteY104" fmla="*/ 281802 h 416969"/>
                <a:gd name="connsiteX105" fmla="*/ 438050 w 620252"/>
                <a:gd name="connsiteY105" fmla="*/ 281802 h 416969"/>
                <a:gd name="connsiteX106" fmla="*/ 426414 w 620252"/>
                <a:gd name="connsiteY106" fmla="*/ 293025 h 416969"/>
                <a:gd name="connsiteX107" fmla="*/ 438050 w 620252"/>
                <a:gd name="connsiteY107" fmla="*/ 304248 h 416969"/>
                <a:gd name="connsiteX108" fmla="*/ 449686 w 620252"/>
                <a:gd name="connsiteY108" fmla="*/ 293025 h 416969"/>
                <a:gd name="connsiteX109" fmla="*/ 438050 w 620252"/>
                <a:gd name="connsiteY109" fmla="*/ 281802 h 416969"/>
                <a:gd name="connsiteX110" fmla="*/ 523333 w 620252"/>
                <a:gd name="connsiteY110" fmla="*/ 281802 h 416969"/>
                <a:gd name="connsiteX111" fmla="*/ 511697 w 620252"/>
                <a:gd name="connsiteY111" fmla="*/ 293025 h 416969"/>
                <a:gd name="connsiteX112" fmla="*/ 523333 w 620252"/>
                <a:gd name="connsiteY112" fmla="*/ 304248 h 416969"/>
                <a:gd name="connsiteX113" fmla="*/ 534969 w 620252"/>
                <a:gd name="connsiteY113" fmla="*/ 293025 h 416969"/>
                <a:gd name="connsiteX114" fmla="*/ 523333 w 620252"/>
                <a:gd name="connsiteY114" fmla="*/ 281802 h 416969"/>
                <a:gd name="connsiteX115" fmla="*/ 608616 w 620252"/>
                <a:gd name="connsiteY115" fmla="*/ 281802 h 416969"/>
                <a:gd name="connsiteX116" fmla="*/ 596980 w 620252"/>
                <a:gd name="connsiteY116" fmla="*/ 293025 h 416969"/>
                <a:gd name="connsiteX117" fmla="*/ 608616 w 620252"/>
                <a:gd name="connsiteY117" fmla="*/ 304248 h 416969"/>
                <a:gd name="connsiteX118" fmla="*/ 620252 w 620252"/>
                <a:gd name="connsiteY118" fmla="*/ 293025 h 416969"/>
                <a:gd name="connsiteX119" fmla="*/ 608616 w 620252"/>
                <a:gd name="connsiteY119" fmla="*/ 281802 h 416969"/>
                <a:gd name="connsiteX120" fmla="*/ 11636 w 620252"/>
                <a:gd name="connsiteY120" fmla="*/ 225442 h 416969"/>
                <a:gd name="connsiteX121" fmla="*/ 0 w 620252"/>
                <a:gd name="connsiteY121" fmla="*/ 236665 h 416969"/>
                <a:gd name="connsiteX122" fmla="*/ 11636 w 620252"/>
                <a:gd name="connsiteY122" fmla="*/ 247888 h 416969"/>
                <a:gd name="connsiteX123" fmla="*/ 23272 w 620252"/>
                <a:gd name="connsiteY123" fmla="*/ 236665 h 416969"/>
                <a:gd name="connsiteX124" fmla="*/ 11636 w 620252"/>
                <a:gd name="connsiteY124" fmla="*/ 225442 h 416969"/>
                <a:gd name="connsiteX125" fmla="*/ 96918 w 620252"/>
                <a:gd name="connsiteY125" fmla="*/ 225442 h 416969"/>
                <a:gd name="connsiteX126" fmla="*/ 85282 w 620252"/>
                <a:gd name="connsiteY126" fmla="*/ 236665 h 416969"/>
                <a:gd name="connsiteX127" fmla="*/ 96918 w 620252"/>
                <a:gd name="connsiteY127" fmla="*/ 247888 h 416969"/>
                <a:gd name="connsiteX128" fmla="*/ 108554 w 620252"/>
                <a:gd name="connsiteY128" fmla="*/ 236665 h 416969"/>
                <a:gd name="connsiteX129" fmla="*/ 96918 w 620252"/>
                <a:gd name="connsiteY129" fmla="*/ 225442 h 416969"/>
                <a:gd name="connsiteX130" fmla="*/ 182202 w 620252"/>
                <a:gd name="connsiteY130" fmla="*/ 225442 h 416969"/>
                <a:gd name="connsiteX131" fmla="*/ 170566 w 620252"/>
                <a:gd name="connsiteY131" fmla="*/ 236665 h 416969"/>
                <a:gd name="connsiteX132" fmla="*/ 182202 w 620252"/>
                <a:gd name="connsiteY132" fmla="*/ 247888 h 416969"/>
                <a:gd name="connsiteX133" fmla="*/ 193838 w 620252"/>
                <a:gd name="connsiteY133" fmla="*/ 236665 h 416969"/>
                <a:gd name="connsiteX134" fmla="*/ 182202 w 620252"/>
                <a:gd name="connsiteY134" fmla="*/ 225442 h 416969"/>
                <a:gd name="connsiteX135" fmla="*/ 267484 w 620252"/>
                <a:gd name="connsiteY135" fmla="*/ 225442 h 416969"/>
                <a:gd name="connsiteX136" fmla="*/ 255848 w 620252"/>
                <a:gd name="connsiteY136" fmla="*/ 236665 h 416969"/>
                <a:gd name="connsiteX137" fmla="*/ 267484 w 620252"/>
                <a:gd name="connsiteY137" fmla="*/ 247888 h 416969"/>
                <a:gd name="connsiteX138" fmla="*/ 279120 w 620252"/>
                <a:gd name="connsiteY138" fmla="*/ 236665 h 416969"/>
                <a:gd name="connsiteX139" fmla="*/ 267484 w 620252"/>
                <a:gd name="connsiteY139" fmla="*/ 225442 h 416969"/>
                <a:gd name="connsiteX140" fmla="*/ 352767 w 620252"/>
                <a:gd name="connsiteY140" fmla="*/ 225442 h 416969"/>
                <a:gd name="connsiteX141" fmla="*/ 341131 w 620252"/>
                <a:gd name="connsiteY141" fmla="*/ 236665 h 416969"/>
                <a:gd name="connsiteX142" fmla="*/ 352767 w 620252"/>
                <a:gd name="connsiteY142" fmla="*/ 247888 h 416969"/>
                <a:gd name="connsiteX143" fmla="*/ 364403 w 620252"/>
                <a:gd name="connsiteY143" fmla="*/ 236665 h 416969"/>
                <a:gd name="connsiteX144" fmla="*/ 352767 w 620252"/>
                <a:gd name="connsiteY144" fmla="*/ 225442 h 416969"/>
                <a:gd name="connsiteX145" fmla="*/ 438050 w 620252"/>
                <a:gd name="connsiteY145" fmla="*/ 225442 h 416969"/>
                <a:gd name="connsiteX146" fmla="*/ 426414 w 620252"/>
                <a:gd name="connsiteY146" fmla="*/ 236665 h 416969"/>
                <a:gd name="connsiteX147" fmla="*/ 438050 w 620252"/>
                <a:gd name="connsiteY147" fmla="*/ 247888 h 416969"/>
                <a:gd name="connsiteX148" fmla="*/ 449686 w 620252"/>
                <a:gd name="connsiteY148" fmla="*/ 236665 h 416969"/>
                <a:gd name="connsiteX149" fmla="*/ 438050 w 620252"/>
                <a:gd name="connsiteY149" fmla="*/ 225442 h 416969"/>
                <a:gd name="connsiteX150" fmla="*/ 523333 w 620252"/>
                <a:gd name="connsiteY150" fmla="*/ 225442 h 416969"/>
                <a:gd name="connsiteX151" fmla="*/ 511697 w 620252"/>
                <a:gd name="connsiteY151" fmla="*/ 236665 h 416969"/>
                <a:gd name="connsiteX152" fmla="*/ 523333 w 620252"/>
                <a:gd name="connsiteY152" fmla="*/ 247888 h 416969"/>
                <a:gd name="connsiteX153" fmla="*/ 534969 w 620252"/>
                <a:gd name="connsiteY153" fmla="*/ 236665 h 416969"/>
                <a:gd name="connsiteX154" fmla="*/ 523333 w 620252"/>
                <a:gd name="connsiteY154" fmla="*/ 225442 h 416969"/>
                <a:gd name="connsiteX155" fmla="*/ 608616 w 620252"/>
                <a:gd name="connsiteY155" fmla="*/ 225442 h 416969"/>
                <a:gd name="connsiteX156" fmla="*/ 596980 w 620252"/>
                <a:gd name="connsiteY156" fmla="*/ 236665 h 416969"/>
                <a:gd name="connsiteX157" fmla="*/ 608616 w 620252"/>
                <a:gd name="connsiteY157" fmla="*/ 247888 h 416969"/>
                <a:gd name="connsiteX158" fmla="*/ 620252 w 620252"/>
                <a:gd name="connsiteY158" fmla="*/ 236665 h 416969"/>
                <a:gd name="connsiteX159" fmla="*/ 608616 w 620252"/>
                <a:gd name="connsiteY159" fmla="*/ 225442 h 416969"/>
                <a:gd name="connsiteX160" fmla="*/ 11636 w 620252"/>
                <a:gd name="connsiteY160" fmla="*/ 169081 h 416969"/>
                <a:gd name="connsiteX161" fmla="*/ 0 w 620252"/>
                <a:gd name="connsiteY161" fmla="*/ 180304 h 416969"/>
                <a:gd name="connsiteX162" fmla="*/ 11636 w 620252"/>
                <a:gd name="connsiteY162" fmla="*/ 191527 h 416969"/>
                <a:gd name="connsiteX163" fmla="*/ 23272 w 620252"/>
                <a:gd name="connsiteY163" fmla="*/ 180304 h 416969"/>
                <a:gd name="connsiteX164" fmla="*/ 11636 w 620252"/>
                <a:gd name="connsiteY164" fmla="*/ 169081 h 416969"/>
                <a:gd name="connsiteX165" fmla="*/ 96918 w 620252"/>
                <a:gd name="connsiteY165" fmla="*/ 169081 h 416969"/>
                <a:gd name="connsiteX166" fmla="*/ 85282 w 620252"/>
                <a:gd name="connsiteY166" fmla="*/ 180304 h 416969"/>
                <a:gd name="connsiteX167" fmla="*/ 96918 w 620252"/>
                <a:gd name="connsiteY167" fmla="*/ 191527 h 416969"/>
                <a:gd name="connsiteX168" fmla="*/ 108554 w 620252"/>
                <a:gd name="connsiteY168" fmla="*/ 180304 h 416969"/>
                <a:gd name="connsiteX169" fmla="*/ 96918 w 620252"/>
                <a:gd name="connsiteY169" fmla="*/ 169081 h 416969"/>
                <a:gd name="connsiteX170" fmla="*/ 182202 w 620252"/>
                <a:gd name="connsiteY170" fmla="*/ 169081 h 416969"/>
                <a:gd name="connsiteX171" fmla="*/ 170566 w 620252"/>
                <a:gd name="connsiteY171" fmla="*/ 180304 h 416969"/>
                <a:gd name="connsiteX172" fmla="*/ 182202 w 620252"/>
                <a:gd name="connsiteY172" fmla="*/ 191527 h 416969"/>
                <a:gd name="connsiteX173" fmla="*/ 193838 w 620252"/>
                <a:gd name="connsiteY173" fmla="*/ 180304 h 416969"/>
                <a:gd name="connsiteX174" fmla="*/ 182202 w 620252"/>
                <a:gd name="connsiteY174" fmla="*/ 169081 h 416969"/>
                <a:gd name="connsiteX175" fmla="*/ 267484 w 620252"/>
                <a:gd name="connsiteY175" fmla="*/ 169081 h 416969"/>
                <a:gd name="connsiteX176" fmla="*/ 255848 w 620252"/>
                <a:gd name="connsiteY176" fmla="*/ 180304 h 416969"/>
                <a:gd name="connsiteX177" fmla="*/ 267484 w 620252"/>
                <a:gd name="connsiteY177" fmla="*/ 191527 h 416969"/>
                <a:gd name="connsiteX178" fmla="*/ 279120 w 620252"/>
                <a:gd name="connsiteY178" fmla="*/ 180304 h 416969"/>
                <a:gd name="connsiteX179" fmla="*/ 267484 w 620252"/>
                <a:gd name="connsiteY179" fmla="*/ 169081 h 416969"/>
                <a:gd name="connsiteX180" fmla="*/ 352767 w 620252"/>
                <a:gd name="connsiteY180" fmla="*/ 169081 h 416969"/>
                <a:gd name="connsiteX181" fmla="*/ 341131 w 620252"/>
                <a:gd name="connsiteY181" fmla="*/ 180304 h 416969"/>
                <a:gd name="connsiteX182" fmla="*/ 352767 w 620252"/>
                <a:gd name="connsiteY182" fmla="*/ 191527 h 416969"/>
                <a:gd name="connsiteX183" fmla="*/ 364403 w 620252"/>
                <a:gd name="connsiteY183" fmla="*/ 180304 h 416969"/>
                <a:gd name="connsiteX184" fmla="*/ 352767 w 620252"/>
                <a:gd name="connsiteY184" fmla="*/ 169081 h 416969"/>
                <a:gd name="connsiteX185" fmla="*/ 438050 w 620252"/>
                <a:gd name="connsiteY185" fmla="*/ 169081 h 416969"/>
                <a:gd name="connsiteX186" fmla="*/ 426414 w 620252"/>
                <a:gd name="connsiteY186" fmla="*/ 180304 h 416969"/>
                <a:gd name="connsiteX187" fmla="*/ 438050 w 620252"/>
                <a:gd name="connsiteY187" fmla="*/ 191527 h 416969"/>
                <a:gd name="connsiteX188" fmla="*/ 449686 w 620252"/>
                <a:gd name="connsiteY188" fmla="*/ 180304 h 416969"/>
                <a:gd name="connsiteX189" fmla="*/ 438050 w 620252"/>
                <a:gd name="connsiteY189" fmla="*/ 169081 h 416969"/>
                <a:gd name="connsiteX190" fmla="*/ 523333 w 620252"/>
                <a:gd name="connsiteY190" fmla="*/ 169081 h 416969"/>
                <a:gd name="connsiteX191" fmla="*/ 511697 w 620252"/>
                <a:gd name="connsiteY191" fmla="*/ 180304 h 416969"/>
                <a:gd name="connsiteX192" fmla="*/ 523333 w 620252"/>
                <a:gd name="connsiteY192" fmla="*/ 191527 h 416969"/>
                <a:gd name="connsiteX193" fmla="*/ 534969 w 620252"/>
                <a:gd name="connsiteY193" fmla="*/ 180304 h 416969"/>
                <a:gd name="connsiteX194" fmla="*/ 523333 w 620252"/>
                <a:gd name="connsiteY194" fmla="*/ 169081 h 416969"/>
                <a:gd name="connsiteX195" fmla="*/ 608616 w 620252"/>
                <a:gd name="connsiteY195" fmla="*/ 169081 h 416969"/>
                <a:gd name="connsiteX196" fmla="*/ 596980 w 620252"/>
                <a:gd name="connsiteY196" fmla="*/ 180304 h 416969"/>
                <a:gd name="connsiteX197" fmla="*/ 608616 w 620252"/>
                <a:gd name="connsiteY197" fmla="*/ 191527 h 416969"/>
                <a:gd name="connsiteX198" fmla="*/ 620252 w 620252"/>
                <a:gd name="connsiteY198" fmla="*/ 180304 h 416969"/>
                <a:gd name="connsiteX199" fmla="*/ 608616 w 620252"/>
                <a:gd name="connsiteY199" fmla="*/ 169081 h 416969"/>
                <a:gd name="connsiteX200" fmla="*/ 11636 w 620252"/>
                <a:gd name="connsiteY200" fmla="*/ 112721 h 416969"/>
                <a:gd name="connsiteX201" fmla="*/ 0 w 620252"/>
                <a:gd name="connsiteY201" fmla="*/ 123944 h 416969"/>
                <a:gd name="connsiteX202" fmla="*/ 11636 w 620252"/>
                <a:gd name="connsiteY202" fmla="*/ 135167 h 416969"/>
                <a:gd name="connsiteX203" fmla="*/ 23272 w 620252"/>
                <a:gd name="connsiteY203" fmla="*/ 123944 h 416969"/>
                <a:gd name="connsiteX204" fmla="*/ 11636 w 620252"/>
                <a:gd name="connsiteY204" fmla="*/ 112721 h 416969"/>
                <a:gd name="connsiteX205" fmla="*/ 96918 w 620252"/>
                <a:gd name="connsiteY205" fmla="*/ 112721 h 416969"/>
                <a:gd name="connsiteX206" fmla="*/ 85282 w 620252"/>
                <a:gd name="connsiteY206" fmla="*/ 123944 h 416969"/>
                <a:gd name="connsiteX207" fmla="*/ 96918 w 620252"/>
                <a:gd name="connsiteY207" fmla="*/ 135167 h 416969"/>
                <a:gd name="connsiteX208" fmla="*/ 108554 w 620252"/>
                <a:gd name="connsiteY208" fmla="*/ 123944 h 416969"/>
                <a:gd name="connsiteX209" fmla="*/ 96918 w 620252"/>
                <a:gd name="connsiteY209" fmla="*/ 112721 h 416969"/>
                <a:gd name="connsiteX210" fmla="*/ 182202 w 620252"/>
                <a:gd name="connsiteY210" fmla="*/ 112721 h 416969"/>
                <a:gd name="connsiteX211" fmla="*/ 170566 w 620252"/>
                <a:gd name="connsiteY211" fmla="*/ 123944 h 416969"/>
                <a:gd name="connsiteX212" fmla="*/ 182202 w 620252"/>
                <a:gd name="connsiteY212" fmla="*/ 135167 h 416969"/>
                <a:gd name="connsiteX213" fmla="*/ 193838 w 620252"/>
                <a:gd name="connsiteY213" fmla="*/ 123944 h 416969"/>
                <a:gd name="connsiteX214" fmla="*/ 182202 w 620252"/>
                <a:gd name="connsiteY214" fmla="*/ 112721 h 416969"/>
                <a:gd name="connsiteX215" fmla="*/ 267484 w 620252"/>
                <a:gd name="connsiteY215" fmla="*/ 112721 h 416969"/>
                <a:gd name="connsiteX216" fmla="*/ 255848 w 620252"/>
                <a:gd name="connsiteY216" fmla="*/ 123944 h 416969"/>
                <a:gd name="connsiteX217" fmla="*/ 267484 w 620252"/>
                <a:gd name="connsiteY217" fmla="*/ 135167 h 416969"/>
                <a:gd name="connsiteX218" fmla="*/ 279120 w 620252"/>
                <a:gd name="connsiteY218" fmla="*/ 123944 h 416969"/>
                <a:gd name="connsiteX219" fmla="*/ 267484 w 620252"/>
                <a:gd name="connsiteY219" fmla="*/ 112721 h 416969"/>
                <a:gd name="connsiteX220" fmla="*/ 352767 w 620252"/>
                <a:gd name="connsiteY220" fmla="*/ 112721 h 416969"/>
                <a:gd name="connsiteX221" fmla="*/ 341131 w 620252"/>
                <a:gd name="connsiteY221" fmla="*/ 123944 h 416969"/>
                <a:gd name="connsiteX222" fmla="*/ 352767 w 620252"/>
                <a:gd name="connsiteY222" fmla="*/ 135167 h 416969"/>
                <a:gd name="connsiteX223" fmla="*/ 364403 w 620252"/>
                <a:gd name="connsiteY223" fmla="*/ 123944 h 416969"/>
                <a:gd name="connsiteX224" fmla="*/ 352767 w 620252"/>
                <a:gd name="connsiteY224" fmla="*/ 112721 h 416969"/>
                <a:gd name="connsiteX225" fmla="*/ 438050 w 620252"/>
                <a:gd name="connsiteY225" fmla="*/ 112721 h 416969"/>
                <a:gd name="connsiteX226" fmla="*/ 426414 w 620252"/>
                <a:gd name="connsiteY226" fmla="*/ 123944 h 416969"/>
                <a:gd name="connsiteX227" fmla="*/ 438050 w 620252"/>
                <a:gd name="connsiteY227" fmla="*/ 135167 h 416969"/>
                <a:gd name="connsiteX228" fmla="*/ 449686 w 620252"/>
                <a:gd name="connsiteY228" fmla="*/ 123944 h 416969"/>
                <a:gd name="connsiteX229" fmla="*/ 438050 w 620252"/>
                <a:gd name="connsiteY229" fmla="*/ 112721 h 416969"/>
                <a:gd name="connsiteX230" fmla="*/ 523333 w 620252"/>
                <a:gd name="connsiteY230" fmla="*/ 112721 h 416969"/>
                <a:gd name="connsiteX231" fmla="*/ 511697 w 620252"/>
                <a:gd name="connsiteY231" fmla="*/ 123944 h 416969"/>
                <a:gd name="connsiteX232" fmla="*/ 523333 w 620252"/>
                <a:gd name="connsiteY232" fmla="*/ 135167 h 416969"/>
                <a:gd name="connsiteX233" fmla="*/ 534969 w 620252"/>
                <a:gd name="connsiteY233" fmla="*/ 123944 h 416969"/>
                <a:gd name="connsiteX234" fmla="*/ 523333 w 620252"/>
                <a:gd name="connsiteY234" fmla="*/ 112721 h 416969"/>
                <a:gd name="connsiteX235" fmla="*/ 608616 w 620252"/>
                <a:gd name="connsiteY235" fmla="*/ 112721 h 416969"/>
                <a:gd name="connsiteX236" fmla="*/ 596980 w 620252"/>
                <a:gd name="connsiteY236" fmla="*/ 123944 h 416969"/>
                <a:gd name="connsiteX237" fmla="*/ 608616 w 620252"/>
                <a:gd name="connsiteY237" fmla="*/ 135167 h 416969"/>
                <a:gd name="connsiteX238" fmla="*/ 620252 w 620252"/>
                <a:gd name="connsiteY238" fmla="*/ 123944 h 416969"/>
                <a:gd name="connsiteX239" fmla="*/ 608616 w 620252"/>
                <a:gd name="connsiteY239" fmla="*/ 112721 h 416969"/>
                <a:gd name="connsiteX240" fmla="*/ 11636 w 620252"/>
                <a:gd name="connsiteY240" fmla="*/ 56360 h 416969"/>
                <a:gd name="connsiteX241" fmla="*/ 0 w 620252"/>
                <a:gd name="connsiteY241" fmla="*/ 67583 h 416969"/>
                <a:gd name="connsiteX242" fmla="*/ 11636 w 620252"/>
                <a:gd name="connsiteY242" fmla="*/ 78806 h 416969"/>
                <a:gd name="connsiteX243" fmla="*/ 23272 w 620252"/>
                <a:gd name="connsiteY243" fmla="*/ 67583 h 416969"/>
                <a:gd name="connsiteX244" fmla="*/ 11636 w 620252"/>
                <a:gd name="connsiteY244" fmla="*/ 56360 h 416969"/>
                <a:gd name="connsiteX245" fmla="*/ 96918 w 620252"/>
                <a:gd name="connsiteY245" fmla="*/ 56360 h 416969"/>
                <a:gd name="connsiteX246" fmla="*/ 85282 w 620252"/>
                <a:gd name="connsiteY246" fmla="*/ 67583 h 416969"/>
                <a:gd name="connsiteX247" fmla="*/ 96918 w 620252"/>
                <a:gd name="connsiteY247" fmla="*/ 78806 h 416969"/>
                <a:gd name="connsiteX248" fmla="*/ 108554 w 620252"/>
                <a:gd name="connsiteY248" fmla="*/ 67583 h 416969"/>
                <a:gd name="connsiteX249" fmla="*/ 96918 w 620252"/>
                <a:gd name="connsiteY249" fmla="*/ 56360 h 416969"/>
                <a:gd name="connsiteX250" fmla="*/ 182202 w 620252"/>
                <a:gd name="connsiteY250" fmla="*/ 56360 h 416969"/>
                <a:gd name="connsiteX251" fmla="*/ 170566 w 620252"/>
                <a:gd name="connsiteY251" fmla="*/ 67583 h 416969"/>
                <a:gd name="connsiteX252" fmla="*/ 182202 w 620252"/>
                <a:gd name="connsiteY252" fmla="*/ 78806 h 416969"/>
                <a:gd name="connsiteX253" fmla="*/ 193838 w 620252"/>
                <a:gd name="connsiteY253" fmla="*/ 67583 h 416969"/>
                <a:gd name="connsiteX254" fmla="*/ 182202 w 620252"/>
                <a:gd name="connsiteY254" fmla="*/ 56360 h 416969"/>
                <a:gd name="connsiteX255" fmla="*/ 267484 w 620252"/>
                <a:gd name="connsiteY255" fmla="*/ 56360 h 416969"/>
                <a:gd name="connsiteX256" fmla="*/ 255848 w 620252"/>
                <a:gd name="connsiteY256" fmla="*/ 67583 h 416969"/>
                <a:gd name="connsiteX257" fmla="*/ 267484 w 620252"/>
                <a:gd name="connsiteY257" fmla="*/ 78806 h 416969"/>
                <a:gd name="connsiteX258" fmla="*/ 279120 w 620252"/>
                <a:gd name="connsiteY258" fmla="*/ 67583 h 416969"/>
                <a:gd name="connsiteX259" fmla="*/ 267484 w 620252"/>
                <a:gd name="connsiteY259" fmla="*/ 56360 h 416969"/>
                <a:gd name="connsiteX260" fmla="*/ 352767 w 620252"/>
                <a:gd name="connsiteY260" fmla="*/ 56360 h 416969"/>
                <a:gd name="connsiteX261" fmla="*/ 341131 w 620252"/>
                <a:gd name="connsiteY261" fmla="*/ 67583 h 416969"/>
                <a:gd name="connsiteX262" fmla="*/ 352767 w 620252"/>
                <a:gd name="connsiteY262" fmla="*/ 78806 h 416969"/>
                <a:gd name="connsiteX263" fmla="*/ 364403 w 620252"/>
                <a:gd name="connsiteY263" fmla="*/ 67583 h 416969"/>
                <a:gd name="connsiteX264" fmla="*/ 352767 w 620252"/>
                <a:gd name="connsiteY264" fmla="*/ 56360 h 416969"/>
                <a:gd name="connsiteX265" fmla="*/ 438050 w 620252"/>
                <a:gd name="connsiteY265" fmla="*/ 56360 h 416969"/>
                <a:gd name="connsiteX266" fmla="*/ 426414 w 620252"/>
                <a:gd name="connsiteY266" fmla="*/ 67583 h 416969"/>
                <a:gd name="connsiteX267" fmla="*/ 438050 w 620252"/>
                <a:gd name="connsiteY267" fmla="*/ 78806 h 416969"/>
                <a:gd name="connsiteX268" fmla="*/ 449686 w 620252"/>
                <a:gd name="connsiteY268" fmla="*/ 67583 h 416969"/>
                <a:gd name="connsiteX269" fmla="*/ 438050 w 620252"/>
                <a:gd name="connsiteY269" fmla="*/ 56360 h 416969"/>
                <a:gd name="connsiteX270" fmla="*/ 523333 w 620252"/>
                <a:gd name="connsiteY270" fmla="*/ 56360 h 416969"/>
                <a:gd name="connsiteX271" fmla="*/ 511697 w 620252"/>
                <a:gd name="connsiteY271" fmla="*/ 67583 h 416969"/>
                <a:gd name="connsiteX272" fmla="*/ 523333 w 620252"/>
                <a:gd name="connsiteY272" fmla="*/ 78806 h 416969"/>
                <a:gd name="connsiteX273" fmla="*/ 534969 w 620252"/>
                <a:gd name="connsiteY273" fmla="*/ 67583 h 416969"/>
                <a:gd name="connsiteX274" fmla="*/ 523333 w 620252"/>
                <a:gd name="connsiteY274" fmla="*/ 56360 h 416969"/>
                <a:gd name="connsiteX275" fmla="*/ 608616 w 620252"/>
                <a:gd name="connsiteY275" fmla="*/ 56360 h 416969"/>
                <a:gd name="connsiteX276" fmla="*/ 596980 w 620252"/>
                <a:gd name="connsiteY276" fmla="*/ 67583 h 416969"/>
                <a:gd name="connsiteX277" fmla="*/ 608616 w 620252"/>
                <a:gd name="connsiteY277" fmla="*/ 78806 h 416969"/>
                <a:gd name="connsiteX278" fmla="*/ 620252 w 620252"/>
                <a:gd name="connsiteY278" fmla="*/ 67583 h 416969"/>
                <a:gd name="connsiteX279" fmla="*/ 608616 w 620252"/>
                <a:gd name="connsiteY279" fmla="*/ 56360 h 416969"/>
                <a:gd name="connsiteX280" fmla="*/ 11636 w 620252"/>
                <a:gd name="connsiteY280" fmla="*/ 0 h 416969"/>
                <a:gd name="connsiteX281" fmla="*/ 0 w 620252"/>
                <a:gd name="connsiteY281" fmla="*/ 11223 h 416969"/>
                <a:gd name="connsiteX282" fmla="*/ 11636 w 620252"/>
                <a:gd name="connsiteY282" fmla="*/ 22446 h 416969"/>
                <a:gd name="connsiteX283" fmla="*/ 23272 w 620252"/>
                <a:gd name="connsiteY283" fmla="*/ 11223 h 416969"/>
                <a:gd name="connsiteX284" fmla="*/ 11636 w 620252"/>
                <a:gd name="connsiteY284" fmla="*/ 0 h 416969"/>
                <a:gd name="connsiteX285" fmla="*/ 96918 w 620252"/>
                <a:gd name="connsiteY285" fmla="*/ 0 h 416969"/>
                <a:gd name="connsiteX286" fmla="*/ 85282 w 620252"/>
                <a:gd name="connsiteY286" fmla="*/ 11223 h 416969"/>
                <a:gd name="connsiteX287" fmla="*/ 96918 w 620252"/>
                <a:gd name="connsiteY287" fmla="*/ 22446 h 416969"/>
                <a:gd name="connsiteX288" fmla="*/ 108554 w 620252"/>
                <a:gd name="connsiteY288" fmla="*/ 11223 h 416969"/>
                <a:gd name="connsiteX289" fmla="*/ 96918 w 620252"/>
                <a:gd name="connsiteY289" fmla="*/ 0 h 416969"/>
                <a:gd name="connsiteX290" fmla="*/ 182202 w 620252"/>
                <a:gd name="connsiteY290" fmla="*/ 0 h 416969"/>
                <a:gd name="connsiteX291" fmla="*/ 170566 w 620252"/>
                <a:gd name="connsiteY291" fmla="*/ 11223 h 416969"/>
                <a:gd name="connsiteX292" fmla="*/ 182202 w 620252"/>
                <a:gd name="connsiteY292" fmla="*/ 22446 h 416969"/>
                <a:gd name="connsiteX293" fmla="*/ 193838 w 620252"/>
                <a:gd name="connsiteY293" fmla="*/ 11223 h 416969"/>
                <a:gd name="connsiteX294" fmla="*/ 182202 w 620252"/>
                <a:gd name="connsiteY294" fmla="*/ 0 h 416969"/>
                <a:gd name="connsiteX295" fmla="*/ 267484 w 620252"/>
                <a:gd name="connsiteY295" fmla="*/ 0 h 416969"/>
                <a:gd name="connsiteX296" fmla="*/ 255848 w 620252"/>
                <a:gd name="connsiteY296" fmla="*/ 11223 h 416969"/>
                <a:gd name="connsiteX297" fmla="*/ 267484 w 620252"/>
                <a:gd name="connsiteY297" fmla="*/ 22446 h 416969"/>
                <a:gd name="connsiteX298" fmla="*/ 279120 w 620252"/>
                <a:gd name="connsiteY298" fmla="*/ 11223 h 416969"/>
                <a:gd name="connsiteX299" fmla="*/ 267484 w 620252"/>
                <a:gd name="connsiteY299" fmla="*/ 0 h 416969"/>
                <a:gd name="connsiteX300" fmla="*/ 352767 w 620252"/>
                <a:gd name="connsiteY300" fmla="*/ 0 h 416969"/>
                <a:gd name="connsiteX301" fmla="*/ 341131 w 620252"/>
                <a:gd name="connsiteY301" fmla="*/ 11223 h 416969"/>
                <a:gd name="connsiteX302" fmla="*/ 352767 w 620252"/>
                <a:gd name="connsiteY302" fmla="*/ 22446 h 416969"/>
                <a:gd name="connsiteX303" fmla="*/ 364403 w 620252"/>
                <a:gd name="connsiteY303" fmla="*/ 11223 h 416969"/>
                <a:gd name="connsiteX304" fmla="*/ 352767 w 620252"/>
                <a:gd name="connsiteY304" fmla="*/ 0 h 416969"/>
                <a:gd name="connsiteX305" fmla="*/ 438050 w 620252"/>
                <a:gd name="connsiteY305" fmla="*/ 0 h 416969"/>
                <a:gd name="connsiteX306" fmla="*/ 426414 w 620252"/>
                <a:gd name="connsiteY306" fmla="*/ 11223 h 416969"/>
                <a:gd name="connsiteX307" fmla="*/ 438050 w 620252"/>
                <a:gd name="connsiteY307" fmla="*/ 22446 h 416969"/>
                <a:gd name="connsiteX308" fmla="*/ 449686 w 620252"/>
                <a:gd name="connsiteY308" fmla="*/ 11223 h 416969"/>
                <a:gd name="connsiteX309" fmla="*/ 438050 w 620252"/>
                <a:gd name="connsiteY309" fmla="*/ 0 h 416969"/>
                <a:gd name="connsiteX310" fmla="*/ 523333 w 620252"/>
                <a:gd name="connsiteY310" fmla="*/ 0 h 416969"/>
                <a:gd name="connsiteX311" fmla="*/ 511697 w 620252"/>
                <a:gd name="connsiteY311" fmla="*/ 11223 h 416969"/>
                <a:gd name="connsiteX312" fmla="*/ 523333 w 620252"/>
                <a:gd name="connsiteY312" fmla="*/ 22446 h 416969"/>
                <a:gd name="connsiteX313" fmla="*/ 534969 w 620252"/>
                <a:gd name="connsiteY313" fmla="*/ 11223 h 416969"/>
                <a:gd name="connsiteX314" fmla="*/ 523333 w 620252"/>
                <a:gd name="connsiteY314" fmla="*/ 0 h 416969"/>
                <a:gd name="connsiteX315" fmla="*/ 608616 w 620252"/>
                <a:gd name="connsiteY315" fmla="*/ 0 h 416969"/>
                <a:gd name="connsiteX316" fmla="*/ 596980 w 620252"/>
                <a:gd name="connsiteY316" fmla="*/ 11223 h 416969"/>
                <a:gd name="connsiteX317" fmla="*/ 608616 w 620252"/>
                <a:gd name="connsiteY317" fmla="*/ 22446 h 416969"/>
                <a:gd name="connsiteX318" fmla="*/ 620252 w 620252"/>
                <a:gd name="connsiteY318" fmla="*/ 11223 h 416969"/>
                <a:gd name="connsiteX319" fmla="*/ 608616 w 620252"/>
                <a:gd name="connsiteY319" fmla="*/ 0 h 4169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Lst>
              <a:rect l="l" t="t" r="r" b="b"/>
              <a:pathLst>
                <a:path w="620252" h="416969">
                  <a:moveTo>
                    <a:pt x="11636" y="394523"/>
                  </a:moveTo>
                  <a:cubicBezTo>
                    <a:pt x="5210" y="394523"/>
                    <a:pt x="0" y="399548"/>
                    <a:pt x="0" y="405746"/>
                  </a:cubicBezTo>
                  <a:cubicBezTo>
                    <a:pt x="0" y="411944"/>
                    <a:pt x="5210" y="416969"/>
                    <a:pt x="11636" y="416969"/>
                  </a:cubicBezTo>
                  <a:cubicBezTo>
                    <a:pt x="18062" y="416969"/>
                    <a:pt x="23272" y="411944"/>
                    <a:pt x="23272" y="405746"/>
                  </a:cubicBezTo>
                  <a:cubicBezTo>
                    <a:pt x="23272" y="399548"/>
                    <a:pt x="18062" y="394523"/>
                    <a:pt x="11636" y="394523"/>
                  </a:cubicBezTo>
                  <a:close/>
                  <a:moveTo>
                    <a:pt x="96918" y="394523"/>
                  </a:moveTo>
                  <a:cubicBezTo>
                    <a:pt x="90492" y="394523"/>
                    <a:pt x="85282" y="399548"/>
                    <a:pt x="85282" y="405746"/>
                  </a:cubicBezTo>
                  <a:cubicBezTo>
                    <a:pt x="85282" y="411944"/>
                    <a:pt x="90492" y="416969"/>
                    <a:pt x="96918" y="416969"/>
                  </a:cubicBezTo>
                  <a:cubicBezTo>
                    <a:pt x="103344" y="416969"/>
                    <a:pt x="108554" y="411944"/>
                    <a:pt x="108554" y="405746"/>
                  </a:cubicBezTo>
                  <a:cubicBezTo>
                    <a:pt x="108554" y="399548"/>
                    <a:pt x="103344" y="394523"/>
                    <a:pt x="96918" y="394523"/>
                  </a:cubicBezTo>
                  <a:close/>
                  <a:moveTo>
                    <a:pt x="182202" y="394523"/>
                  </a:moveTo>
                  <a:cubicBezTo>
                    <a:pt x="175776" y="394523"/>
                    <a:pt x="170566" y="399548"/>
                    <a:pt x="170566" y="405746"/>
                  </a:cubicBezTo>
                  <a:cubicBezTo>
                    <a:pt x="170566" y="411944"/>
                    <a:pt x="175776" y="416969"/>
                    <a:pt x="182202" y="416969"/>
                  </a:cubicBezTo>
                  <a:cubicBezTo>
                    <a:pt x="188628" y="416969"/>
                    <a:pt x="193838" y="411944"/>
                    <a:pt x="193838" y="405746"/>
                  </a:cubicBezTo>
                  <a:cubicBezTo>
                    <a:pt x="193838" y="399548"/>
                    <a:pt x="188628" y="394523"/>
                    <a:pt x="182202" y="394523"/>
                  </a:cubicBezTo>
                  <a:close/>
                  <a:moveTo>
                    <a:pt x="267484" y="394523"/>
                  </a:moveTo>
                  <a:cubicBezTo>
                    <a:pt x="261058" y="394523"/>
                    <a:pt x="255848" y="399548"/>
                    <a:pt x="255848" y="405746"/>
                  </a:cubicBezTo>
                  <a:cubicBezTo>
                    <a:pt x="255848" y="411944"/>
                    <a:pt x="261058" y="416969"/>
                    <a:pt x="267484" y="416969"/>
                  </a:cubicBezTo>
                  <a:cubicBezTo>
                    <a:pt x="273910" y="416969"/>
                    <a:pt x="279120" y="411944"/>
                    <a:pt x="279120" y="405746"/>
                  </a:cubicBezTo>
                  <a:cubicBezTo>
                    <a:pt x="279120" y="399548"/>
                    <a:pt x="273910" y="394523"/>
                    <a:pt x="267484" y="394523"/>
                  </a:cubicBezTo>
                  <a:close/>
                  <a:moveTo>
                    <a:pt x="352767" y="394523"/>
                  </a:moveTo>
                  <a:cubicBezTo>
                    <a:pt x="346341" y="394523"/>
                    <a:pt x="341131" y="399548"/>
                    <a:pt x="341131" y="405746"/>
                  </a:cubicBezTo>
                  <a:cubicBezTo>
                    <a:pt x="341131" y="411944"/>
                    <a:pt x="346341" y="416969"/>
                    <a:pt x="352767" y="416969"/>
                  </a:cubicBezTo>
                  <a:cubicBezTo>
                    <a:pt x="359193" y="416969"/>
                    <a:pt x="364403" y="411944"/>
                    <a:pt x="364403" y="405746"/>
                  </a:cubicBezTo>
                  <a:cubicBezTo>
                    <a:pt x="364403" y="399548"/>
                    <a:pt x="359193" y="394523"/>
                    <a:pt x="352767" y="394523"/>
                  </a:cubicBezTo>
                  <a:close/>
                  <a:moveTo>
                    <a:pt x="438050" y="394523"/>
                  </a:moveTo>
                  <a:cubicBezTo>
                    <a:pt x="431624" y="394523"/>
                    <a:pt x="426414" y="399548"/>
                    <a:pt x="426414" y="405746"/>
                  </a:cubicBezTo>
                  <a:cubicBezTo>
                    <a:pt x="426414" y="411944"/>
                    <a:pt x="431624" y="416969"/>
                    <a:pt x="438050" y="416969"/>
                  </a:cubicBezTo>
                  <a:cubicBezTo>
                    <a:pt x="444476" y="416969"/>
                    <a:pt x="449686" y="411944"/>
                    <a:pt x="449686" y="405746"/>
                  </a:cubicBezTo>
                  <a:cubicBezTo>
                    <a:pt x="449686" y="399548"/>
                    <a:pt x="444476" y="394523"/>
                    <a:pt x="438050" y="394523"/>
                  </a:cubicBezTo>
                  <a:close/>
                  <a:moveTo>
                    <a:pt x="523333" y="394523"/>
                  </a:moveTo>
                  <a:cubicBezTo>
                    <a:pt x="516907" y="394523"/>
                    <a:pt x="511697" y="399548"/>
                    <a:pt x="511697" y="405746"/>
                  </a:cubicBezTo>
                  <a:cubicBezTo>
                    <a:pt x="511697" y="411944"/>
                    <a:pt x="516907" y="416969"/>
                    <a:pt x="523333" y="416969"/>
                  </a:cubicBezTo>
                  <a:cubicBezTo>
                    <a:pt x="529759" y="416969"/>
                    <a:pt x="534969" y="411944"/>
                    <a:pt x="534969" y="405746"/>
                  </a:cubicBezTo>
                  <a:cubicBezTo>
                    <a:pt x="534969" y="399548"/>
                    <a:pt x="529759" y="394523"/>
                    <a:pt x="523333" y="394523"/>
                  </a:cubicBezTo>
                  <a:close/>
                  <a:moveTo>
                    <a:pt x="608616" y="394523"/>
                  </a:moveTo>
                  <a:cubicBezTo>
                    <a:pt x="602190" y="394523"/>
                    <a:pt x="596980" y="399548"/>
                    <a:pt x="596980" y="405746"/>
                  </a:cubicBezTo>
                  <a:cubicBezTo>
                    <a:pt x="596980" y="411944"/>
                    <a:pt x="602190" y="416969"/>
                    <a:pt x="608616" y="416969"/>
                  </a:cubicBezTo>
                  <a:cubicBezTo>
                    <a:pt x="615042" y="416969"/>
                    <a:pt x="620252" y="411944"/>
                    <a:pt x="620252" y="405746"/>
                  </a:cubicBezTo>
                  <a:cubicBezTo>
                    <a:pt x="620252" y="399548"/>
                    <a:pt x="615042" y="394523"/>
                    <a:pt x="608616" y="394523"/>
                  </a:cubicBezTo>
                  <a:close/>
                  <a:moveTo>
                    <a:pt x="11636" y="338163"/>
                  </a:moveTo>
                  <a:cubicBezTo>
                    <a:pt x="5210" y="338163"/>
                    <a:pt x="0" y="343188"/>
                    <a:pt x="0" y="349386"/>
                  </a:cubicBezTo>
                  <a:cubicBezTo>
                    <a:pt x="0" y="355584"/>
                    <a:pt x="5210" y="360609"/>
                    <a:pt x="11636" y="360609"/>
                  </a:cubicBezTo>
                  <a:cubicBezTo>
                    <a:pt x="18062" y="360609"/>
                    <a:pt x="23272" y="355584"/>
                    <a:pt x="23272" y="349386"/>
                  </a:cubicBezTo>
                  <a:cubicBezTo>
                    <a:pt x="23272" y="343188"/>
                    <a:pt x="18062" y="338163"/>
                    <a:pt x="11636" y="338163"/>
                  </a:cubicBezTo>
                  <a:close/>
                  <a:moveTo>
                    <a:pt x="96918" y="338163"/>
                  </a:moveTo>
                  <a:cubicBezTo>
                    <a:pt x="90492" y="338163"/>
                    <a:pt x="85282" y="343188"/>
                    <a:pt x="85282" y="349386"/>
                  </a:cubicBezTo>
                  <a:cubicBezTo>
                    <a:pt x="85282" y="355584"/>
                    <a:pt x="90492" y="360609"/>
                    <a:pt x="96918" y="360609"/>
                  </a:cubicBezTo>
                  <a:cubicBezTo>
                    <a:pt x="103344" y="360609"/>
                    <a:pt x="108554" y="355584"/>
                    <a:pt x="108554" y="349386"/>
                  </a:cubicBezTo>
                  <a:cubicBezTo>
                    <a:pt x="108554" y="343188"/>
                    <a:pt x="103344" y="338163"/>
                    <a:pt x="96918" y="338163"/>
                  </a:cubicBezTo>
                  <a:close/>
                  <a:moveTo>
                    <a:pt x="182202" y="338163"/>
                  </a:moveTo>
                  <a:cubicBezTo>
                    <a:pt x="175776" y="338163"/>
                    <a:pt x="170566" y="343188"/>
                    <a:pt x="170566" y="349386"/>
                  </a:cubicBezTo>
                  <a:cubicBezTo>
                    <a:pt x="170566" y="355584"/>
                    <a:pt x="175776" y="360609"/>
                    <a:pt x="182202" y="360609"/>
                  </a:cubicBezTo>
                  <a:cubicBezTo>
                    <a:pt x="188628" y="360609"/>
                    <a:pt x="193838" y="355584"/>
                    <a:pt x="193838" y="349386"/>
                  </a:cubicBezTo>
                  <a:cubicBezTo>
                    <a:pt x="193838" y="343188"/>
                    <a:pt x="188628" y="338163"/>
                    <a:pt x="182202" y="338163"/>
                  </a:cubicBezTo>
                  <a:close/>
                  <a:moveTo>
                    <a:pt x="267484" y="338163"/>
                  </a:moveTo>
                  <a:cubicBezTo>
                    <a:pt x="261058" y="338163"/>
                    <a:pt x="255848" y="343188"/>
                    <a:pt x="255848" y="349386"/>
                  </a:cubicBezTo>
                  <a:cubicBezTo>
                    <a:pt x="255848" y="355584"/>
                    <a:pt x="261058" y="360609"/>
                    <a:pt x="267484" y="360609"/>
                  </a:cubicBezTo>
                  <a:cubicBezTo>
                    <a:pt x="273910" y="360609"/>
                    <a:pt x="279120" y="355584"/>
                    <a:pt x="279120" y="349386"/>
                  </a:cubicBezTo>
                  <a:cubicBezTo>
                    <a:pt x="279120" y="343188"/>
                    <a:pt x="273910" y="338163"/>
                    <a:pt x="267484" y="338163"/>
                  </a:cubicBezTo>
                  <a:close/>
                  <a:moveTo>
                    <a:pt x="352767" y="338163"/>
                  </a:moveTo>
                  <a:cubicBezTo>
                    <a:pt x="346341" y="338163"/>
                    <a:pt x="341131" y="343188"/>
                    <a:pt x="341131" y="349386"/>
                  </a:cubicBezTo>
                  <a:cubicBezTo>
                    <a:pt x="341131" y="355584"/>
                    <a:pt x="346341" y="360609"/>
                    <a:pt x="352767" y="360609"/>
                  </a:cubicBezTo>
                  <a:cubicBezTo>
                    <a:pt x="359193" y="360609"/>
                    <a:pt x="364403" y="355584"/>
                    <a:pt x="364403" y="349386"/>
                  </a:cubicBezTo>
                  <a:cubicBezTo>
                    <a:pt x="364403" y="343188"/>
                    <a:pt x="359193" y="338163"/>
                    <a:pt x="352767" y="338163"/>
                  </a:cubicBezTo>
                  <a:close/>
                  <a:moveTo>
                    <a:pt x="438050" y="338163"/>
                  </a:moveTo>
                  <a:cubicBezTo>
                    <a:pt x="431624" y="338163"/>
                    <a:pt x="426414" y="343188"/>
                    <a:pt x="426414" y="349386"/>
                  </a:cubicBezTo>
                  <a:cubicBezTo>
                    <a:pt x="426414" y="355584"/>
                    <a:pt x="431624" y="360609"/>
                    <a:pt x="438050" y="360609"/>
                  </a:cubicBezTo>
                  <a:cubicBezTo>
                    <a:pt x="444476" y="360609"/>
                    <a:pt x="449686" y="355584"/>
                    <a:pt x="449686" y="349386"/>
                  </a:cubicBezTo>
                  <a:cubicBezTo>
                    <a:pt x="449686" y="343188"/>
                    <a:pt x="444476" y="338163"/>
                    <a:pt x="438050" y="338163"/>
                  </a:cubicBezTo>
                  <a:close/>
                  <a:moveTo>
                    <a:pt x="523333" y="338163"/>
                  </a:moveTo>
                  <a:cubicBezTo>
                    <a:pt x="516907" y="338163"/>
                    <a:pt x="511697" y="343188"/>
                    <a:pt x="511697" y="349386"/>
                  </a:cubicBezTo>
                  <a:cubicBezTo>
                    <a:pt x="511697" y="355584"/>
                    <a:pt x="516907" y="360609"/>
                    <a:pt x="523333" y="360609"/>
                  </a:cubicBezTo>
                  <a:cubicBezTo>
                    <a:pt x="529759" y="360609"/>
                    <a:pt x="534969" y="355584"/>
                    <a:pt x="534969" y="349386"/>
                  </a:cubicBezTo>
                  <a:cubicBezTo>
                    <a:pt x="534969" y="343188"/>
                    <a:pt x="529759" y="338163"/>
                    <a:pt x="523333" y="338163"/>
                  </a:cubicBezTo>
                  <a:close/>
                  <a:moveTo>
                    <a:pt x="608616" y="338163"/>
                  </a:moveTo>
                  <a:cubicBezTo>
                    <a:pt x="602190" y="338163"/>
                    <a:pt x="596980" y="343188"/>
                    <a:pt x="596980" y="349386"/>
                  </a:cubicBezTo>
                  <a:cubicBezTo>
                    <a:pt x="596980" y="355584"/>
                    <a:pt x="602190" y="360609"/>
                    <a:pt x="608616" y="360609"/>
                  </a:cubicBezTo>
                  <a:cubicBezTo>
                    <a:pt x="615042" y="360609"/>
                    <a:pt x="620252" y="355584"/>
                    <a:pt x="620252" y="349386"/>
                  </a:cubicBezTo>
                  <a:cubicBezTo>
                    <a:pt x="620252" y="343188"/>
                    <a:pt x="615042" y="338163"/>
                    <a:pt x="608616" y="338163"/>
                  </a:cubicBezTo>
                  <a:close/>
                  <a:moveTo>
                    <a:pt x="11636" y="281802"/>
                  </a:moveTo>
                  <a:cubicBezTo>
                    <a:pt x="5210" y="281802"/>
                    <a:pt x="0" y="286827"/>
                    <a:pt x="0" y="293025"/>
                  </a:cubicBezTo>
                  <a:cubicBezTo>
                    <a:pt x="0" y="299223"/>
                    <a:pt x="5210" y="304248"/>
                    <a:pt x="11636" y="304248"/>
                  </a:cubicBezTo>
                  <a:cubicBezTo>
                    <a:pt x="18062" y="304248"/>
                    <a:pt x="23272" y="299223"/>
                    <a:pt x="23272" y="293025"/>
                  </a:cubicBezTo>
                  <a:cubicBezTo>
                    <a:pt x="23272" y="286827"/>
                    <a:pt x="18062" y="281802"/>
                    <a:pt x="11636" y="281802"/>
                  </a:cubicBezTo>
                  <a:close/>
                  <a:moveTo>
                    <a:pt x="96918" y="281802"/>
                  </a:moveTo>
                  <a:cubicBezTo>
                    <a:pt x="90492" y="281802"/>
                    <a:pt x="85282" y="286827"/>
                    <a:pt x="85282" y="293025"/>
                  </a:cubicBezTo>
                  <a:cubicBezTo>
                    <a:pt x="85282" y="299223"/>
                    <a:pt x="90492" y="304248"/>
                    <a:pt x="96918" y="304248"/>
                  </a:cubicBezTo>
                  <a:cubicBezTo>
                    <a:pt x="103344" y="304248"/>
                    <a:pt x="108554" y="299223"/>
                    <a:pt x="108554" y="293025"/>
                  </a:cubicBezTo>
                  <a:cubicBezTo>
                    <a:pt x="108554" y="286827"/>
                    <a:pt x="103344" y="281802"/>
                    <a:pt x="96918" y="281802"/>
                  </a:cubicBezTo>
                  <a:close/>
                  <a:moveTo>
                    <a:pt x="182202" y="281802"/>
                  </a:moveTo>
                  <a:cubicBezTo>
                    <a:pt x="175776" y="281802"/>
                    <a:pt x="170566" y="286827"/>
                    <a:pt x="170566" y="293025"/>
                  </a:cubicBezTo>
                  <a:cubicBezTo>
                    <a:pt x="170566" y="299223"/>
                    <a:pt x="175776" y="304248"/>
                    <a:pt x="182202" y="304248"/>
                  </a:cubicBezTo>
                  <a:cubicBezTo>
                    <a:pt x="188628" y="304248"/>
                    <a:pt x="193838" y="299223"/>
                    <a:pt x="193838" y="293025"/>
                  </a:cubicBezTo>
                  <a:cubicBezTo>
                    <a:pt x="193838" y="286827"/>
                    <a:pt x="188628" y="281802"/>
                    <a:pt x="182202" y="281802"/>
                  </a:cubicBezTo>
                  <a:close/>
                  <a:moveTo>
                    <a:pt x="267484" y="281802"/>
                  </a:moveTo>
                  <a:cubicBezTo>
                    <a:pt x="261058" y="281802"/>
                    <a:pt x="255848" y="286827"/>
                    <a:pt x="255848" y="293025"/>
                  </a:cubicBezTo>
                  <a:cubicBezTo>
                    <a:pt x="255848" y="299223"/>
                    <a:pt x="261058" y="304248"/>
                    <a:pt x="267484" y="304248"/>
                  </a:cubicBezTo>
                  <a:cubicBezTo>
                    <a:pt x="273910" y="304248"/>
                    <a:pt x="279120" y="299223"/>
                    <a:pt x="279120" y="293025"/>
                  </a:cubicBezTo>
                  <a:cubicBezTo>
                    <a:pt x="279120" y="286827"/>
                    <a:pt x="273910" y="281802"/>
                    <a:pt x="267484" y="281802"/>
                  </a:cubicBezTo>
                  <a:close/>
                  <a:moveTo>
                    <a:pt x="352767" y="281802"/>
                  </a:moveTo>
                  <a:cubicBezTo>
                    <a:pt x="346341" y="281802"/>
                    <a:pt x="341131" y="286827"/>
                    <a:pt x="341131" y="293025"/>
                  </a:cubicBezTo>
                  <a:cubicBezTo>
                    <a:pt x="341131" y="299223"/>
                    <a:pt x="346341" y="304248"/>
                    <a:pt x="352767" y="304248"/>
                  </a:cubicBezTo>
                  <a:cubicBezTo>
                    <a:pt x="359193" y="304248"/>
                    <a:pt x="364403" y="299223"/>
                    <a:pt x="364403" y="293025"/>
                  </a:cubicBezTo>
                  <a:cubicBezTo>
                    <a:pt x="364403" y="286827"/>
                    <a:pt x="359193" y="281802"/>
                    <a:pt x="352767" y="281802"/>
                  </a:cubicBezTo>
                  <a:close/>
                  <a:moveTo>
                    <a:pt x="438050" y="281802"/>
                  </a:moveTo>
                  <a:cubicBezTo>
                    <a:pt x="431624" y="281802"/>
                    <a:pt x="426414" y="286827"/>
                    <a:pt x="426414" y="293025"/>
                  </a:cubicBezTo>
                  <a:cubicBezTo>
                    <a:pt x="426414" y="299223"/>
                    <a:pt x="431624" y="304248"/>
                    <a:pt x="438050" y="304248"/>
                  </a:cubicBezTo>
                  <a:cubicBezTo>
                    <a:pt x="444476" y="304248"/>
                    <a:pt x="449686" y="299223"/>
                    <a:pt x="449686" y="293025"/>
                  </a:cubicBezTo>
                  <a:cubicBezTo>
                    <a:pt x="449686" y="286827"/>
                    <a:pt x="444476" y="281802"/>
                    <a:pt x="438050" y="281802"/>
                  </a:cubicBezTo>
                  <a:close/>
                  <a:moveTo>
                    <a:pt x="523333" y="281802"/>
                  </a:moveTo>
                  <a:cubicBezTo>
                    <a:pt x="516907" y="281802"/>
                    <a:pt x="511697" y="286827"/>
                    <a:pt x="511697" y="293025"/>
                  </a:cubicBezTo>
                  <a:cubicBezTo>
                    <a:pt x="511697" y="299223"/>
                    <a:pt x="516907" y="304248"/>
                    <a:pt x="523333" y="304248"/>
                  </a:cubicBezTo>
                  <a:cubicBezTo>
                    <a:pt x="529759" y="304248"/>
                    <a:pt x="534969" y="299223"/>
                    <a:pt x="534969" y="293025"/>
                  </a:cubicBezTo>
                  <a:cubicBezTo>
                    <a:pt x="534969" y="286827"/>
                    <a:pt x="529759" y="281802"/>
                    <a:pt x="523333" y="281802"/>
                  </a:cubicBezTo>
                  <a:close/>
                  <a:moveTo>
                    <a:pt x="608616" y="281802"/>
                  </a:moveTo>
                  <a:cubicBezTo>
                    <a:pt x="602190" y="281802"/>
                    <a:pt x="596980" y="286827"/>
                    <a:pt x="596980" y="293025"/>
                  </a:cubicBezTo>
                  <a:cubicBezTo>
                    <a:pt x="596980" y="299223"/>
                    <a:pt x="602190" y="304248"/>
                    <a:pt x="608616" y="304248"/>
                  </a:cubicBezTo>
                  <a:cubicBezTo>
                    <a:pt x="615042" y="304248"/>
                    <a:pt x="620252" y="299223"/>
                    <a:pt x="620252" y="293025"/>
                  </a:cubicBezTo>
                  <a:cubicBezTo>
                    <a:pt x="620252" y="286827"/>
                    <a:pt x="615042" y="281802"/>
                    <a:pt x="608616" y="281802"/>
                  </a:cubicBezTo>
                  <a:close/>
                  <a:moveTo>
                    <a:pt x="11636" y="225442"/>
                  </a:moveTo>
                  <a:cubicBezTo>
                    <a:pt x="5210" y="225442"/>
                    <a:pt x="0" y="230467"/>
                    <a:pt x="0" y="236665"/>
                  </a:cubicBezTo>
                  <a:cubicBezTo>
                    <a:pt x="0" y="242863"/>
                    <a:pt x="5210" y="247888"/>
                    <a:pt x="11636" y="247888"/>
                  </a:cubicBezTo>
                  <a:cubicBezTo>
                    <a:pt x="18062" y="247888"/>
                    <a:pt x="23272" y="242863"/>
                    <a:pt x="23272" y="236665"/>
                  </a:cubicBezTo>
                  <a:cubicBezTo>
                    <a:pt x="23272" y="230467"/>
                    <a:pt x="18062" y="225442"/>
                    <a:pt x="11636" y="225442"/>
                  </a:cubicBezTo>
                  <a:close/>
                  <a:moveTo>
                    <a:pt x="96918" y="225442"/>
                  </a:moveTo>
                  <a:cubicBezTo>
                    <a:pt x="90492" y="225442"/>
                    <a:pt x="85282" y="230467"/>
                    <a:pt x="85282" y="236665"/>
                  </a:cubicBezTo>
                  <a:cubicBezTo>
                    <a:pt x="85282" y="242863"/>
                    <a:pt x="90492" y="247888"/>
                    <a:pt x="96918" y="247888"/>
                  </a:cubicBezTo>
                  <a:cubicBezTo>
                    <a:pt x="103344" y="247888"/>
                    <a:pt x="108554" y="242863"/>
                    <a:pt x="108554" y="236665"/>
                  </a:cubicBezTo>
                  <a:cubicBezTo>
                    <a:pt x="108554" y="230467"/>
                    <a:pt x="103344" y="225442"/>
                    <a:pt x="96918" y="225442"/>
                  </a:cubicBezTo>
                  <a:close/>
                  <a:moveTo>
                    <a:pt x="182202" y="225442"/>
                  </a:moveTo>
                  <a:cubicBezTo>
                    <a:pt x="175776" y="225442"/>
                    <a:pt x="170566" y="230467"/>
                    <a:pt x="170566" y="236665"/>
                  </a:cubicBezTo>
                  <a:cubicBezTo>
                    <a:pt x="170566" y="242863"/>
                    <a:pt x="175776" y="247888"/>
                    <a:pt x="182202" y="247888"/>
                  </a:cubicBezTo>
                  <a:cubicBezTo>
                    <a:pt x="188628" y="247888"/>
                    <a:pt x="193838" y="242863"/>
                    <a:pt x="193838" y="236665"/>
                  </a:cubicBezTo>
                  <a:cubicBezTo>
                    <a:pt x="193838" y="230467"/>
                    <a:pt x="188628" y="225442"/>
                    <a:pt x="182202" y="225442"/>
                  </a:cubicBezTo>
                  <a:close/>
                  <a:moveTo>
                    <a:pt x="267484" y="225442"/>
                  </a:moveTo>
                  <a:cubicBezTo>
                    <a:pt x="261058" y="225442"/>
                    <a:pt x="255848" y="230467"/>
                    <a:pt x="255848" y="236665"/>
                  </a:cubicBezTo>
                  <a:cubicBezTo>
                    <a:pt x="255848" y="242863"/>
                    <a:pt x="261058" y="247888"/>
                    <a:pt x="267484" y="247888"/>
                  </a:cubicBezTo>
                  <a:cubicBezTo>
                    <a:pt x="273910" y="247888"/>
                    <a:pt x="279120" y="242863"/>
                    <a:pt x="279120" y="236665"/>
                  </a:cubicBezTo>
                  <a:cubicBezTo>
                    <a:pt x="279120" y="230467"/>
                    <a:pt x="273910" y="225442"/>
                    <a:pt x="267484" y="225442"/>
                  </a:cubicBezTo>
                  <a:close/>
                  <a:moveTo>
                    <a:pt x="352767" y="225442"/>
                  </a:moveTo>
                  <a:cubicBezTo>
                    <a:pt x="346341" y="225442"/>
                    <a:pt x="341131" y="230467"/>
                    <a:pt x="341131" y="236665"/>
                  </a:cubicBezTo>
                  <a:cubicBezTo>
                    <a:pt x="341131" y="242863"/>
                    <a:pt x="346341" y="247888"/>
                    <a:pt x="352767" y="247888"/>
                  </a:cubicBezTo>
                  <a:cubicBezTo>
                    <a:pt x="359193" y="247888"/>
                    <a:pt x="364403" y="242863"/>
                    <a:pt x="364403" y="236665"/>
                  </a:cubicBezTo>
                  <a:cubicBezTo>
                    <a:pt x="364403" y="230467"/>
                    <a:pt x="359193" y="225442"/>
                    <a:pt x="352767" y="225442"/>
                  </a:cubicBezTo>
                  <a:close/>
                  <a:moveTo>
                    <a:pt x="438050" y="225442"/>
                  </a:moveTo>
                  <a:cubicBezTo>
                    <a:pt x="431624" y="225442"/>
                    <a:pt x="426414" y="230467"/>
                    <a:pt x="426414" y="236665"/>
                  </a:cubicBezTo>
                  <a:cubicBezTo>
                    <a:pt x="426414" y="242863"/>
                    <a:pt x="431624" y="247888"/>
                    <a:pt x="438050" y="247888"/>
                  </a:cubicBezTo>
                  <a:cubicBezTo>
                    <a:pt x="444476" y="247888"/>
                    <a:pt x="449686" y="242863"/>
                    <a:pt x="449686" y="236665"/>
                  </a:cubicBezTo>
                  <a:cubicBezTo>
                    <a:pt x="449686" y="230467"/>
                    <a:pt x="444476" y="225442"/>
                    <a:pt x="438050" y="225442"/>
                  </a:cubicBezTo>
                  <a:close/>
                  <a:moveTo>
                    <a:pt x="523333" y="225442"/>
                  </a:moveTo>
                  <a:cubicBezTo>
                    <a:pt x="516907" y="225442"/>
                    <a:pt x="511697" y="230467"/>
                    <a:pt x="511697" y="236665"/>
                  </a:cubicBezTo>
                  <a:cubicBezTo>
                    <a:pt x="511697" y="242863"/>
                    <a:pt x="516907" y="247888"/>
                    <a:pt x="523333" y="247888"/>
                  </a:cubicBezTo>
                  <a:cubicBezTo>
                    <a:pt x="529759" y="247888"/>
                    <a:pt x="534969" y="242863"/>
                    <a:pt x="534969" y="236665"/>
                  </a:cubicBezTo>
                  <a:cubicBezTo>
                    <a:pt x="534969" y="230467"/>
                    <a:pt x="529759" y="225442"/>
                    <a:pt x="523333" y="225442"/>
                  </a:cubicBezTo>
                  <a:close/>
                  <a:moveTo>
                    <a:pt x="608616" y="225442"/>
                  </a:moveTo>
                  <a:cubicBezTo>
                    <a:pt x="602190" y="225442"/>
                    <a:pt x="596980" y="230467"/>
                    <a:pt x="596980" y="236665"/>
                  </a:cubicBezTo>
                  <a:cubicBezTo>
                    <a:pt x="596980" y="242863"/>
                    <a:pt x="602190" y="247888"/>
                    <a:pt x="608616" y="247888"/>
                  </a:cubicBezTo>
                  <a:cubicBezTo>
                    <a:pt x="615042" y="247888"/>
                    <a:pt x="620252" y="242863"/>
                    <a:pt x="620252" y="236665"/>
                  </a:cubicBezTo>
                  <a:cubicBezTo>
                    <a:pt x="620252" y="230467"/>
                    <a:pt x="615042" y="225442"/>
                    <a:pt x="608616" y="225442"/>
                  </a:cubicBezTo>
                  <a:close/>
                  <a:moveTo>
                    <a:pt x="11636" y="169081"/>
                  </a:moveTo>
                  <a:cubicBezTo>
                    <a:pt x="5210" y="169081"/>
                    <a:pt x="0" y="174106"/>
                    <a:pt x="0" y="180304"/>
                  </a:cubicBezTo>
                  <a:cubicBezTo>
                    <a:pt x="0" y="186502"/>
                    <a:pt x="5210" y="191527"/>
                    <a:pt x="11636" y="191527"/>
                  </a:cubicBezTo>
                  <a:cubicBezTo>
                    <a:pt x="18062" y="191527"/>
                    <a:pt x="23272" y="186502"/>
                    <a:pt x="23272" y="180304"/>
                  </a:cubicBezTo>
                  <a:cubicBezTo>
                    <a:pt x="23272" y="174106"/>
                    <a:pt x="18062" y="169081"/>
                    <a:pt x="11636" y="169081"/>
                  </a:cubicBezTo>
                  <a:close/>
                  <a:moveTo>
                    <a:pt x="96918" y="169081"/>
                  </a:moveTo>
                  <a:cubicBezTo>
                    <a:pt x="90492" y="169081"/>
                    <a:pt x="85282" y="174106"/>
                    <a:pt x="85282" y="180304"/>
                  </a:cubicBezTo>
                  <a:cubicBezTo>
                    <a:pt x="85282" y="186502"/>
                    <a:pt x="90492" y="191527"/>
                    <a:pt x="96918" y="191527"/>
                  </a:cubicBezTo>
                  <a:cubicBezTo>
                    <a:pt x="103344" y="191527"/>
                    <a:pt x="108554" y="186502"/>
                    <a:pt x="108554" y="180304"/>
                  </a:cubicBezTo>
                  <a:cubicBezTo>
                    <a:pt x="108554" y="174106"/>
                    <a:pt x="103344" y="169081"/>
                    <a:pt x="96918" y="169081"/>
                  </a:cubicBezTo>
                  <a:close/>
                  <a:moveTo>
                    <a:pt x="182202" y="169081"/>
                  </a:moveTo>
                  <a:cubicBezTo>
                    <a:pt x="175776" y="169081"/>
                    <a:pt x="170566" y="174106"/>
                    <a:pt x="170566" y="180304"/>
                  </a:cubicBezTo>
                  <a:cubicBezTo>
                    <a:pt x="170566" y="186502"/>
                    <a:pt x="175776" y="191527"/>
                    <a:pt x="182202" y="191527"/>
                  </a:cubicBezTo>
                  <a:cubicBezTo>
                    <a:pt x="188628" y="191527"/>
                    <a:pt x="193838" y="186502"/>
                    <a:pt x="193838" y="180304"/>
                  </a:cubicBezTo>
                  <a:cubicBezTo>
                    <a:pt x="193838" y="174106"/>
                    <a:pt x="188628" y="169081"/>
                    <a:pt x="182202" y="169081"/>
                  </a:cubicBezTo>
                  <a:close/>
                  <a:moveTo>
                    <a:pt x="267484" y="169081"/>
                  </a:moveTo>
                  <a:cubicBezTo>
                    <a:pt x="261058" y="169081"/>
                    <a:pt x="255848" y="174106"/>
                    <a:pt x="255848" y="180304"/>
                  </a:cubicBezTo>
                  <a:cubicBezTo>
                    <a:pt x="255848" y="186502"/>
                    <a:pt x="261058" y="191527"/>
                    <a:pt x="267484" y="191527"/>
                  </a:cubicBezTo>
                  <a:cubicBezTo>
                    <a:pt x="273910" y="191527"/>
                    <a:pt x="279120" y="186502"/>
                    <a:pt x="279120" y="180304"/>
                  </a:cubicBezTo>
                  <a:cubicBezTo>
                    <a:pt x="279120" y="174106"/>
                    <a:pt x="273910" y="169081"/>
                    <a:pt x="267484" y="169081"/>
                  </a:cubicBezTo>
                  <a:close/>
                  <a:moveTo>
                    <a:pt x="352767" y="169081"/>
                  </a:moveTo>
                  <a:cubicBezTo>
                    <a:pt x="346341" y="169081"/>
                    <a:pt x="341131" y="174106"/>
                    <a:pt x="341131" y="180304"/>
                  </a:cubicBezTo>
                  <a:cubicBezTo>
                    <a:pt x="341131" y="186502"/>
                    <a:pt x="346341" y="191527"/>
                    <a:pt x="352767" y="191527"/>
                  </a:cubicBezTo>
                  <a:cubicBezTo>
                    <a:pt x="359193" y="191527"/>
                    <a:pt x="364403" y="186502"/>
                    <a:pt x="364403" y="180304"/>
                  </a:cubicBezTo>
                  <a:cubicBezTo>
                    <a:pt x="364403" y="174106"/>
                    <a:pt x="359193" y="169081"/>
                    <a:pt x="352767" y="169081"/>
                  </a:cubicBezTo>
                  <a:close/>
                  <a:moveTo>
                    <a:pt x="438050" y="169081"/>
                  </a:moveTo>
                  <a:cubicBezTo>
                    <a:pt x="431624" y="169081"/>
                    <a:pt x="426414" y="174106"/>
                    <a:pt x="426414" y="180304"/>
                  </a:cubicBezTo>
                  <a:cubicBezTo>
                    <a:pt x="426414" y="186502"/>
                    <a:pt x="431624" y="191527"/>
                    <a:pt x="438050" y="191527"/>
                  </a:cubicBezTo>
                  <a:cubicBezTo>
                    <a:pt x="444476" y="191527"/>
                    <a:pt x="449686" y="186502"/>
                    <a:pt x="449686" y="180304"/>
                  </a:cubicBezTo>
                  <a:cubicBezTo>
                    <a:pt x="449686" y="174106"/>
                    <a:pt x="444476" y="169081"/>
                    <a:pt x="438050" y="169081"/>
                  </a:cubicBezTo>
                  <a:close/>
                  <a:moveTo>
                    <a:pt x="523333" y="169081"/>
                  </a:moveTo>
                  <a:cubicBezTo>
                    <a:pt x="516907" y="169081"/>
                    <a:pt x="511697" y="174106"/>
                    <a:pt x="511697" y="180304"/>
                  </a:cubicBezTo>
                  <a:cubicBezTo>
                    <a:pt x="511697" y="186502"/>
                    <a:pt x="516907" y="191527"/>
                    <a:pt x="523333" y="191527"/>
                  </a:cubicBezTo>
                  <a:cubicBezTo>
                    <a:pt x="529759" y="191527"/>
                    <a:pt x="534969" y="186502"/>
                    <a:pt x="534969" y="180304"/>
                  </a:cubicBezTo>
                  <a:cubicBezTo>
                    <a:pt x="534969" y="174106"/>
                    <a:pt x="529759" y="169081"/>
                    <a:pt x="523333" y="169081"/>
                  </a:cubicBezTo>
                  <a:close/>
                  <a:moveTo>
                    <a:pt x="608616" y="169081"/>
                  </a:moveTo>
                  <a:cubicBezTo>
                    <a:pt x="602190" y="169081"/>
                    <a:pt x="596980" y="174106"/>
                    <a:pt x="596980" y="180304"/>
                  </a:cubicBezTo>
                  <a:cubicBezTo>
                    <a:pt x="596980" y="186502"/>
                    <a:pt x="602190" y="191527"/>
                    <a:pt x="608616" y="191527"/>
                  </a:cubicBezTo>
                  <a:cubicBezTo>
                    <a:pt x="615042" y="191527"/>
                    <a:pt x="620252" y="186502"/>
                    <a:pt x="620252" y="180304"/>
                  </a:cubicBezTo>
                  <a:cubicBezTo>
                    <a:pt x="620252" y="174106"/>
                    <a:pt x="615042" y="169081"/>
                    <a:pt x="608616" y="169081"/>
                  </a:cubicBezTo>
                  <a:close/>
                  <a:moveTo>
                    <a:pt x="11636" y="112721"/>
                  </a:moveTo>
                  <a:cubicBezTo>
                    <a:pt x="5210" y="112721"/>
                    <a:pt x="0" y="117746"/>
                    <a:pt x="0" y="123944"/>
                  </a:cubicBezTo>
                  <a:cubicBezTo>
                    <a:pt x="0" y="130142"/>
                    <a:pt x="5210" y="135167"/>
                    <a:pt x="11636" y="135167"/>
                  </a:cubicBezTo>
                  <a:cubicBezTo>
                    <a:pt x="18062" y="135167"/>
                    <a:pt x="23272" y="130142"/>
                    <a:pt x="23272" y="123944"/>
                  </a:cubicBezTo>
                  <a:cubicBezTo>
                    <a:pt x="23272" y="117746"/>
                    <a:pt x="18062" y="112721"/>
                    <a:pt x="11636" y="112721"/>
                  </a:cubicBezTo>
                  <a:close/>
                  <a:moveTo>
                    <a:pt x="96918" y="112721"/>
                  </a:moveTo>
                  <a:cubicBezTo>
                    <a:pt x="90492" y="112721"/>
                    <a:pt x="85282" y="117746"/>
                    <a:pt x="85282" y="123944"/>
                  </a:cubicBezTo>
                  <a:cubicBezTo>
                    <a:pt x="85282" y="130142"/>
                    <a:pt x="90492" y="135167"/>
                    <a:pt x="96918" y="135167"/>
                  </a:cubicBezTo>
                  <a:cubicBezTo>
                    <a:pt x="103344" y="135167"/>
                    <a:pt x="108554" y="130142"/>
                    <a:pt x="108554" y="123944"/>
                  </a:cubicBezTo>
                  <a:cubicBezTo>
                    <a:pt x="108554" y="117746"/>
                    <a:pt x="103344" y="112721"/>
                    <a:pt x="96918" y="112721"/>
                  </a:cubicBezTo>
                  <a:close/>
                  <a:moveTo>
                    <a:pt x="182202" y="112721"/>
                  </a:moveTo>
                  <a:cubicBezTo>
                    <a:pt x="175776" y="112721"/>
                    <a:pt x="170566" y="117746"/>
                    <a:pt x="170566" y="123944"/>
                  </a:cubicBezTo>
                  <a:cubicBezTo>
                    <a:pt x="170566" y="130142"/>
                    <a:pt x="175776" y="135167"/>
                    <a:pt x="182202" y="135167"/>
                  </a:cubicBezTo>
                  <a:cubicBezTo>
                    <a:pt x="188628" y="135167"/>
                    <a:pt x="193838" y="130142"/>
                    <a:pt x="193838" y="123944"/>
                  </a:cubicBezTo>
                  <a:cubicBezTo>
                    <a:pt x="193838" y="117746"/>
                    <a:pt x="188628" y="112721"/>
                    <a:pt x="182202" y="112721"/>
                  </a:cubicBezTo>
                  <a:close/>
                  <a:moveTo>
                    <a:pt x="267484" y="112721"/>
                  </a:moveTo>
                  <a:cubicBezTo>
                    <a:pt x="261058" y="112721"/>
                    <a:pt x="255848" y="117746"/>
                    <a:pt x="255848" y="123944"/>
                  </a:cubicBezTo>
                  <a:cubicBezTo>
                    <a:pt x="255848" y="130142"/>
                    <a:pt x="261058" y="135167"/>
                    <a:pt x="267484" y="135167"/>
                  </a:cubicBezTo>
                  <a:cubicBezTo>
                    <a:pt x="273910" y="135167"/>
                    <a:pt x="279120" y="130142"/>
                    <a:pt x="279120" y="123944"/>
                  </a:cubicBezTo>
                  <a:cubicBezTo>
                    <a:pt x="279120" y="117746"/>
                    <a:pt x="273910" y="112721"/>
                    <a:pt x="267484" y="112721"/>
                  </a:cubicBezTo>
                  <a:close/>
                  <a:moveTo>
                    <a:pt x="352767" y="112721"/>
                  </a:moveTo>
                  <a:cubicBezTo>
                    <a:pt x="346341" y="112721"/>
                    <a:pt x="341131" y="117746"/>
                    <a:pt x="341131" y="123944"/>
                  </a:cubicBezTo>
                  <a:cubicBezTo>
                    <a:pt x="341131" y="130142"/>
                    <a:pt x="346341" y="135167"/>
                    <a:pt x="352767" y="135167"/>
                  </a:cubicBezTo>
                  <a:cubicBezTo>
                    <a:pt x="359193" y="135167"/>
                    <a:pt x="364403" y="130142"/>
                    <a:pt x="364403" y="123944"/>
                  </a:cubicBezTo>
                  <a:cubicBezTo>
                    <a:pt x="364403" y="117746"/>
                    <a:pt x="359193" y="112721"/>
                    <a:pt x="352767" y="112721"/>
                  </a:cubicBezTo>
                  <a:close/>
                  <a:moveTo>
                    <a:pt x="438050" y="112721"/>
                  </a:moveTo>
                  <a:cubicBezTo>
                    <a:pt x="431624" y="112721"/>
                    <a:pt x="426414" y="117746"/>
                    <a:pt x="426414" y="123944"/>
                  </a:cubicBezTo>
                  <a:cubicBezTo>
                    <a:pt x="426414" y="130142"/>
                    <a:pt x="431624" y="135167"/>
                    <a:pt x="438050" y="135167"/>
                  </a:cubicBezTo>
                  <a:cubicBezTo>
                    <a:pt x="444476" y="135167"/>
                    <a:pt x="449686" y="130142"/>
                    <a:pt x="449686" y="123944"/>
                  </a:cubicBezTo>
                  <a:cubicBezTo>
                    <a:pt x="449686" y="117746"/>
                    <a:pt x="444476" y="112721"/>
                    <a:pt x="438050" y="112721"/>
                  </a:cubicBezTo>
                  <a:close/>
                  <a:moveTo>
                    <a:pt x="523333" y="112721"/>
                  </a:moveTo>
                  <a:cubicBezTo>
                    <a:pt x="516907" y="112721"/>
                    <a:pt x="511697" y="117746"/>
                    <a:pt x="511697" y="123944"/>
                  </a:cubicBezTo>
                  <a:cubicBezTo>
                    <a:pt x="511697" y="130142"/>
                    <a:pt x="516907" y="135167"/>
                    <a:pt x="523333" y="135167"/>
                  </a:cubicBezTo>
                  <a:cubicBezTo>
                    <a:pt x="529759" y="135167"/>
                    <a:pt x="534969" y="130142"/>
                    <a:pt x="534969" y="123944"/>
                  </a:cubicBezTo>
                  <a:cubicBezTo>
                    <a:pt x="534969" y="117746"/>
                    <a:pt x="529759" y="112721"/>
                    <a:pt x="523333" y="112721"/>
                  </a:cubicBezTo>
                  <a:close/>
                  <a:moveTo>
                    <a:pt x="608616" y="112721"/>
                  </a:moveTo>
                  <a:cubicBezTo>
                    <a:pt x="602190" y="112721"/>
                    <a:pt x="596980" y="117746"/>
                    <a:pt x="596980" y="123944"/>
                  </a:cubicBezTo>
                  <a:cubicBezTo>
                    <a:pt x="596980" y="130142"/>
                    <a:pt x="602190" y="135167"/>
                    <a:pt x="608616" y="135167"/>
                  </a:cubicBezTo>
                  <a:cubicBezTo>
                    <a:pt x="615042" y="135167"/>
                    <a:pt x="620252" y="130142"/>
                    <a:pt x="620252" y="123944"/>
                  </a:cubicBezTo>
                  <a:cubicBezTo>
                    <a:pt x="620252" y="117746"/>
                    <a:pt x="615042" y="112721"/>
                    <a:pt x="608616" y="112721"/>
                  </a:cubicBezTo>
                  <a:close/>
                  <a:moveTo>
                    <a:pt x="11636" y="56360"/>
                  </a:moveTo>
                  <a:cubicBezTo>
                    <a:pt x="5210" y="56360"/>
                    <a:pt x="0" y="61385"/>
                    <a:pt x="0" y="67583"/>
                  </a:cubicBezTo>
                  <a:cubicBezTo>
                    <a:pt x="0" y="73781"/>
                    <a:pt x="5210" y="78806"/>
                    <a:pt x="11636" y="78806"/>
                  </a:cubicBezTo>
                  <a:cubicBezTo>
                    <a:pt x="18062" y="78806"/>
                    <a:pt x="23272" y="73781"/>
                    <a:pt x="23272" y="67583"/>
                  </a:cubicBezTo>
                  <a:cubicBezTo>
                    <a:pt x="23272" y="61385"/>
                    <a:pt x="18062" y="56360"/>
                    <a:pt x="11636" y="56360"/>
                  </a:cubicBezTo>
                  <a:close/>
                  <a:moveTo>
                    <a:pt x="96918" y="56360"/>
                  </a:moveTo>
                  <a:cubicBezTo>
                    <a:pt x="90492" y="56360"/>
                    <a:pt x="85282" y="61385"/>
                    <a:pt x="85282" y="67583"/>
                  </a:cubicBezTo>
                  <a:cubicBezTo>
                    <a:pt x="85282" y="73781"/>
                    <a:pt x="90492" y="78806"/>
                    <a:pt x="96918" y="78806"/>
                  </a:cubicBezTo>
                  <a:cubicBezTo>
                    <a:pt x="103344" y="78806"/>
                    <a:pt x="108554" y="73781"/>
                    <a:pt x="108554" y="67583"/>
                  </a:cubicBezTo>
                  <a:cubicBezTo>
                    <a:pt x="108554" y="61385"/>
                    <a:pt x="103344" y="56360"/>
                    <a:pt x="96918" y="56360"/>
                  </a:cubicBezTo>
                  <a:close/>
                  <a:moveTo>
                    <a:pt x="182202" y="56360"/>
                  </a:moveTo>
                  <a:cubicBezTo>
                    <a:pt x="175776" y="56360"/>
                    <a:pt x="170566" y="61385"/>
                    <a:pt x="170566" y="67583"/>
                  </a:cubicBezTo>
                  <a:cubicBezTo>
                    <a:pt x="170566" y="73781"/>
                    <a:pt x="175776" y="78806"/>
                    <a:pt x="182202" y="78806"/>
                  </a:cubicBezTo>
                  <a:cubicBezTo>
                    <a:pt x="188628" y="78806"/>
                    <a:pt x="193838" y="73781"/>
                    <a:pt x="193838" y="67583"/>
                  </a:cubicBezTo>
                  <a:cubicBezTo>
                    <a:pt x="193838" y="61385"/>
                    <a:pt x="188628" y="56360"/>
                    <a:pt x="182202" y="56360"/>
                  </a:cubicBezTo>
                  <a:close/>
                  <a:moveTo>
                    <a:pt x="267484" y="56360"/>
                  </a:moveTo>
                  <a:cubicBezTo>
                    <a:pt x="261058" y="56360"/>
                    <a:pt x="255848" y="61385"/>
                    <a:pt x="255848" y="67583"/>
                  </a:cubicBezTo>
                  <a:cubicBezTo>
                    <a:pt x="255848" y="73781"/>
                    <a:pt x="261058" y="78806"/>
                    <a:pt x="267484" y="78806"/>
                  </a:cubicBezTo>
                  <a:cubicBezTo>
                    <a:pt x="273910" y="78806"/>
                    <a:pt x="279120" y="73781"/>
                    <a:pt x="279120" y="67583"/>
                  </a:cubicBezTo>
                  <a:cubicBezTo>
                    <a:pt x="279120" y="61385"/>
                    <a:pt x="273910" y="56360"/>
                    <a:pt x="267484" y="56360"/>
                  </a:cubicBezTo>
                  <a:close/>
                  <a:moveTo>
                    <a:pt x="352767" y="56360"/>
                  </a:moveTo>
                  <a:cubicBezTo>
                    <a:pt x="346341" y="56360"/>
                    <a:pt x="341131" y="61385"/>
                    <a:pt x="341131" y="67583"/>
                  </a:cubicBezTo>
                  <a:cubicBezTo>
                    <a:pt x="341131" y="73781"/>
                    <a:pt x="346341" y="78806"/>
                    <a:pt x="352767" y="78806"/>
                  </a:cubicBezTo>
                  <a:cubicBezTo>
                    <a:pt x="359193" y="78806"/>
                    <a:pt x="364403" y="73781"/>
                    <a:pt x="364403" y="67583"/>
                  </a:cubicBezTo>
                  <a:cubicBezTo>
                    <a:pt x="364403" y="61385"/>
                    <a:pt x="359193" y="56360"/>
                    <a:pt x="352767" y="56360"/>
                  </a:cubicBezTo>
                  <a:close/>
                  <a:moveTo>
                    <a:pt x="438050" y="56360"/>
                  </a:moveTo>
                  <a:cubicBezTo>
                    <a:pt x="431624" y="56360"/>
                    <a:pt x="426414" y="61385"/>
                    <a:pt x="426414" y="67583"/>
                  </a:cubicBezTo>
                  <a:cubicBezTo>
                    <a:pt x="426414" y="73781"/>
                    <a:pt x="431624" y="78806"/>
                    <a:pt x="438050" y="78806"/>
                  </a:cubicBezTo>
                  <a:cubicBezTo>
                    <a:pt x="444476" y="78806"/>
                    <a:pt x="449686" y="73781"/>
                    <a:pt x="449686" y="67583"/>
                  </a:cubicBezTo>
                  <a:cubicBezTo>
                    <a:pt x="449686" y="61385"/>
                    <a:pt x="444476" y="56360"/>
                    <a:pt x="438050" y="56360"/>
                  </a:cubicBezTo>
                  <a:close/>
                  <a:moveTo>
                    <a:pt x="523333" y="56360"/>
                  </a:moveTo>
                  <a:cubicBezTo>
                    <a:pt x="516907" y="56360"/>
                    <a:pt x="511697" y="61385"/>
                    <a:pt x="511697" y="67583"/>
                  </a:cubicBezTo>
                  <a:cubicBezTo>
                    <a:pt x="511697" y="73781"/>
                    <a:pt x="516907" y="78806"/>
                    <a:pt x="523333" y="78806"/>
                  </a:cubicBezTo>
                  <a:cubicBezTo>
                    <a:pt x="529759" y="78806"/>
                    <a:pt x="534969" y="73781"/>
                    <a:pt x="534969" y="67583"/>
                  </a:cubicBezTo>
                  <a:cubicBezTo>
                    <a:pt x="534969" y="61385"/>
                    <a:pt x="529759" y="56360"/>
                    <a:pt x="523333" y="56360"/>
                  </a:cubicBezTo>
                  <a:close/>
                  <a:moveTo>
                    <a:pt x="608616" y="56360"/>
                  </a:moveTo>
                  <a:cubicBezTo>
                    <a:pt x="602190" y="56360"/>
                    <a:pt x="596980" y="61385"/>
                    <a:pt x="596980" y="67583"/>
                  </a:cubicBezTo>
                  <a:cubicBezTo>
                    <a:pt x="596980" y="73781"/>
                    <a:pt x="602190" y="78806"/>
                    <a:pt x="608616" y="78806"/>
                  </a:cubicBezTo>
                  <a:cubicBezTo>
                    <a:pt x="615042" y="78806"/>
                    <a:pt x="620252" y="73781"/>
                    <a:pt x="620252" y="67583"/>
                  </a:cubicBezTo>
                  <a:cubicBezTo>
                    <a:pt x="620252" y="61385"/>
                    <a:pt x="615042" y="56360"/>
                    <a:pt x="608616" y="56360"/>
                  </a:cubicBezTo>
                  <a:close/>
                  <a:moveTo>
                    <a:pt x="11636" y="0"/>
                  </a:moveTo>
                  <a:cubicBezTo>
                    <a:pt x="5210" y="0"/>
                    <a:pt x="0" y="5025"/>
                    <a:pt x="0" y="11223"/>
                  </a:cubicBezTo>
                  <a:cubicBezTo>
                    <a:pt x="0" y="17421"/>
                    <a:pt x="5210" y="22446"/>
                    <a:pt x="11636" y="22446"/>
                  </a:cubicBezTo>
                  <a:cubicBezTo>
                    <a:pt x="18062" y="22446"/>
                    <a:pt x="23272" y="17421"/>
                    <a:pt x="23272" y="11223"/>
                  </a:cubicBezTo>
                  <a:cubicBezTo>
                    <a:pt x="23272" y="5025"/>
                    <a:pt x="18062" y="0"/>
                    <a:pt x="11636" y="0"/>
                  </a:cubicBezTo>
                  <a:close/>
                  <a:moveTo>
                    <a:pt x="96918" y="0"/>
                  </a:moveTo>
                  <a:cubicBezTo>
                    <a:pt x="90492" y="0"/>
                    <a:pt x="85282" y="5025"/>
                    <a:pt x="85282" y="11223"/>
                  </a:cubicBezTo>
                  <a:cubicBezTo>
                    <a:pt x="85282" y="17421"/>
                    <a:pt x="90492" y="22446"/>
                    <a:pt x="96918" y="22446"/>
                  </a:cubicBezTo>
                  <a:cubicBezTo>
                    <a:pt x="103344" y="22446"/>
                    <a:pt x="108554" y="17421"/>
                    <a:pt x="108554" y="11223"/>
                  </a:cubicBezTo>
                  <a:cubicBezTo>
                    <a:pt x="108554" y="5025"/>
                    <a:pt x="103344" y="0"/>
                    <a:pt x="96918" y="0"/>
                  </a:cubicBezTo>
                  <a:close/>
                  <a:moveTo>
                    <a:pt x="182202" y="0"/>
                  </a:moveTo>
                  <a:cubicBezTo>
                    <a:pt x="175776" y="0"/>
                    <a:pt x="170566" y="5025"/>
                    <a:pt x="170566" y="11223"/>
                  </a:cubicBezTo>
                  <a:cubicBezTo>
                    <a:pt x="170566" y="17421"/>
                    <a:pt x="175776" y="22446"/>
                    <a:pt x="182202" y="22446"/>
                  </a:cubicBezTo>
                  <a:cubicBezTo>
                    <a:pt x="188628" y="22446"/>
                    <a:pt x="193838" y="17421"/>
                    <a:pt x="193838" y="11223"/>
                  </a:cubicBezTo>
                  <a:cubicBezTo>
                    <a:pt x="193838" y="5025"/>
                    <a:pt x="188628" y="0"/>
                    <a:pt x="182202" y="0"/>
                  </a:cubicBezTo>
                  <a:close/>
                  <a:moveTo>
                    <a:pt x="267484" y="0"/>
                  </a:moveTo>
                  <a:cubicBezTo>
                    <a:pt x="261058" y="0"/>
                    <a:pt x="255848" y="5025"/>
                    <a:pt x="255848" y="11223"/>
                  </a:cubicBezTo>
                  <a:cubicBezTo>
                    <a:pt x="255848" y="17421"/>
                    <a:pt x="261058" y="22446"/>
                    <a:pt x="267484" y="22446"/>
                  </a:cubicBezTo>
                  <a:cubicBezTo>
                    <a:pt x="273910" y="22446"/>
                    <a:pt x="279120" y="17421"/>
                    <a:pt x="279120" y="11223"/>
                  </a:cubicBezTo>
                  <a:cubicBezTo>
                    <a:pt x="279120" y="5025"/>
                    <a:pt x="273910" y="0"/>
                    <a:pt x="267484" y="0"/>
                  </a:cubicBezTo>
                  <a:close/>
                  <a:moveTo>
                    <a:pt x="352767" y="0"/>
                  </a:moveTo>
                  <a:cubicBezTo>
                    <a:pt x="346341" y="0"/>
                    <a:pt x="341131" y="5025"/>
                    <a:pt x="341131" y="11223"/>
                  </a:cubicBezTo>
                  <a:cubicBezTo>
                    <a:pt x="341131" y="17421"/>
                    <a:pt x="346341" y="22446"/>
                    <a:pt x="352767" y="22446"/>
                  </a:cubicBezTo>
                  <a:cubicBezTo>
                    <a:pt x="359193" y="22446"/>
                    <a:pt x="364403" y="17421"/>
                    <a:pt x="364403" y="11223"/>
                  </a:cubicBezTo>
                  <a:cubicBezTo>
                    <a:pt x="364403" y="5025"/>
                    <a:pt x="359193" y="0"/>
                    <a:pt x="352767" y="0"/>
                  </a:cubicBezTo>
                  <a:close/>
                  <a:moveTo>
                    <a:pt x="438050" y="0"/>
                  </a:moveTo>
                  <a:cubicBezTo>
                    <a:pt x="431624" y="0"/>
                    <a:pt x="426414" y="5025"/>
                    <a:pt x="426414" y="11223"/>
                  </a:cubicBezTo>
                  <a:cubicBezTo>
                    <a:pt x="426414" y="17421"/>
                    <a:pt x="431624" y="22446"/>
                    <a:pt x="438050" y="22446"/>
                  </a:cubicBezTo>
                  <a:cubicBezTo>
                    <a:pt x="444476" y="22446"/>
                    <a:pt x="449686" y="17421"/>
                    <a:pt x="449686" y="11223"/>
                  </a:cubicBezTo>
                  <a:cubicBezTo>
                    <a:pt x="449686" y="5025"/>
                    <a:pt x="444476" y="0"/>
                    <a:pt x="438050" y="0"/>
                  </a:cubicBezTo>
                  <a:close/>
                  <a:moveTo>
                    <a:pt x="523333" y="0"/>
                  </a:moveTo>
                  <a:cubicBezTo>
                    <a:pt x="516907" y="0"/>
                    <a:pt x="511697" y="5025"/>
                    <a:pt x="511697" y="11223"/>
                  </a:cubicBezTo>
                  <a:cubicBezTo>
                    <a:pt x="511697" y="17421"/>
                    <a:pt x="516907" y="22446"/>
                    <a:pt x="523333" y="22446"/>
                  </a:cubicBezTo>
                  <a:cubicBezTo>
                    <a:pt x="529759" y="22446"/>
                    <a:pt x="534969" y="17421"/>
                    <a:pt x="534969" y="11223"/>
                  </a:cubicBezTo>
                  <a:cubicBezTo>
                    <a:pt x="534969" y="5025"/>
                    <a:pt x="529759" y="0"/>
                    <a:pt x="523333" y="0"/>
                  </a:cubicBezTo>
                  <a:close/>
                  <a:moveTo>
                    <a:pt x="608616" y="0"/>
                  </a:moveTo>
                  <a:cubicBezTo>
                    <a:pt x="602190" y="0"/>
                    <a:pt x="596980" y="5025"/>
                    <a:pt x="596980" y="11223"/>
                  </a:cubicBezTo>
                  <a:cubicBezTo>
                    <a:pt x="596980" y="17421"/>
                    <a:pt x="602190" y="22446"/>
                    <a:pt x="608616" y="22446"/>
                  </a:cubicBezTo>
                  <a:cubicBezTo>
                    <a:pt x="615042" y="22446"/>
                    <a:pt x="620252" y="17421"/>
                    <a:pt x="620252" y="11223"/>
                  </a:cubicBezTo>
                  <a:cubicBezTo>
                    <a:pt x="620252" y="5025"/>
                    <a:pt x="615042" y="0"/>
                    <a:pt x="608616" y="0"/>
                  </a:cubicBezTo>
                  <a:close/>
                </a:path>
              </a:pathLst>
            </a:custGeom>
            <a:gradFill>
              <a:gsLst>
                <a:gs pos="0">
                  <a:srgbClr val="D73941">
                    <a:alpha val="20000"/>
                  </a:srgbClr>
                </a:gs>
                <a:gs pos="78000">
                  <a:srgbClr val="D73941">
                    <a:alpha val="0"/>
                  </a:srgbClr>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prstClr val="white"/>
                </a:solidFill>
                <a:effectLst/>
                <a:uLnTx/>
                <a:uFillTx/>
                <a:latin typeface="微软雅黑" panose="020B0503020204020204" charset="-122"/>
                <a:ea typeface="微软雅黑" panose="020B0503020204020204" charset="-122"/>
                <a:cs typeface="OPPOSans M" panose="00020600040101010101" pitchFamily="18" charset="-122"/>
              </a:endParaRPr>
            </a:p>
          </p:txBody>
        </p:sp>
        <p:sp>
          <p:nvSpPr>
            <p:cNvPr id="303" name="知鱼PPT8-5"/>
            <p:cNvSpPr/>
            <p:nvPr/>
          </p:nvSpPr>
          <p:spPr>
            <a:xfrm flipH="1">
              <a:off x="3227799" y="3717214"/>
              <a:ext cx="620252" cy="416969"/>
            </a:xfrm>
            <a:custGeom>
              <a:avLst/>
              <a:gdLst>
                <a:gd name="connsiteX0" fmla="*/ 11636 w 620252"/>
                <a:gd name="connsiteY0" fmla="*/ 394523 h 416969"/>
                <a:gd name="connsiteX1" fmla="*/ 0 w 620252"/>
                <a:gd name="connsiteY1" fmla="*/ 405746 h 416969"/>
                <a:gd name="connsiteX2" fmla="*/ 11636 w 620252"/>
                <a:gd name="connsiteY2" fmla="*/ 416969 h 416969"/>
                <a:gd name="connsiteX3" fmla="*/ 23272 w 620252"/>
                <a:gd name="connsiteY3" fmla="*/ 405746 h 416969"/>
                <a:gd name="connsiteX4" fmla="*/ 11636 w 620252"/>
                <a:gd name="connsiteY4" fmla="*/ 394523 h 416969"/>
                <a:gd name="connsiteX5" fmla="*/ 96918 w 620252"/>
                <a:gd name="connsiteY5" fmla="*/ 394523 h 416969"/>
                <a:gd name="connsiteX6" fmla="*/ 85282 w 620252"/>
                <a:gd name="connsiteY6" fmla="*/ 405746 h 416969"/>
                <a:gd name="connsiteX7" fmla="*/ 96918 w 620252"/>
                <a:gd name="connsiteY7" fmla="*/ 416969 h 416969"/>
                <a:gd name="connsiteX8" fmla="*/ 108554 w 620252"/>
                <a:gd name="connsiteY8" fmla="*/ 405746 h 416969"/>
                <a:gd name="connsiteX9" fmla="*/ 96918 w 620252"/>
                <a:gd name="connsiteY9" fmla="*/ 394523 h 416969"/>
                <a:gd name="connsiteX10" fmla="*/ 182202 w 620252"/>
                <a:gd name="connsiteY10" fmla="*/ 394523 h 416969"/>
                <a:gd name="connsiteX11" fmla="*/ 170566 w 620252"/>
                <a:gd name="connsiteY11" fmla="*/ 405746 h 416969"/>
                <a:gd name="connsiteX12" fmla="*/ 182202 w 620252"/>
                <a:gd name="connsiteY12" fmla="*/ 416969 h 416969"/>
                <a:gd name="connsiteX13" fmla="*/ 193838 w 620252"/>
                <a:gd name="connsiteY13" fmla="*/ 405746 h 416969"/>
                <a:gd name="connsiteX14" fmla="*/ 182202 w 620252"/>
                <a:gd name="connsiteY14" fmla="*/ 394523 h 416969"/>
                <a:gd name="connsiteX15" fmla="*/ 267484 w 620252"/>
                <a:gd name="connsiteY15" fmla="*/ 394523 h 416969"/>
                <a:gd name="connsiteX16" fmla="*/ 255848 w 620252"/>
                <a:gd name="connsiteY16" fmla="*/ 405746 h 416969"/>
                <a:gd name="connsiteX17" fmla="*/ 267484 w 620252"/>
                <a:gd name="connsiteY17" fmla="*/ 416969 h 416969"/>
                <a:gd name="connsiteX18" fmla="*/ 279120 w 620252"/>
                <a:gd name="connsiteY18" fmla="*/ 405746 h 416969"/>
                <a:gd name="connsiteX19" fmla="*/ 267484 w 620252"/>
                <a:gd name="connsiteY19" fmla="*/ 394523 h 416969"/>
                <a:gd name="connsiteX20" fmla="*/ 352767 w 620252"/>
                <a:gd name="connsiteY20" fmla="*/ 394523 h 416969"/>
                <a:gd name="connsiteX21" fmla="*/ 341131 w 620252"/>
                <a:gd name="connsiteY21" fmla="*/ 405746 h 416969"/>
                <a:gd name="connsiteX22" fmla="*/ 352767 w 620252"/>
                <a:gd name="connsiteY22" fmla="*/ 416969 h 416969"/>
                <a:gd name="connsiteX23" fmla="*/ 364403 w 620252"/>
                <a:gd name="connsiteY23" fmla="*/ 405746 h 416969"/>
                <a:gd name="connsiteX24" fmla="*/ 352767 w 620252"/>
                <a:gd name="connsiteY24" fmla="*/ 394523 h 416969"/>
                <a:gd name="connsiteX25" fmla="*/ 438050 w 620252"/>
                <a:gd name="connsiteY25" fmla="*/ 394523 h 416969"/>
                <a:gd name="connsiteX26" fmla="*/ 426414 w 620252"/>
                <a:gd name="connsiteY26" fmla="*/ 405746 h 416969"/>
                <a:gd name="connsiteX27" fmla="*/ 438050 w 620252"/>
                <a:gd name="connsiteY27" fmla="*/ 416969 h 416969"/>
                <a:gd name="connsiteX28" fmla="*/ 449686 w 620252"/>
                <a:gd name="connsiteY28" fmla="*/ 405746 h 416969"/>
                <a:gd name="connsiteX29" fmla="*/ 438050 w 620252"/>
                <a:gd name="connsiteY29" fmla="*/ 394523 h 416969"/>
                <a:gd name="connsiteX30" fmla="*/ 523333 w 620252"/>
                <a:gd name="connsiteY30" fmla="*/ 394523 h 416969"/>
                <a:gd name="connsiteX31" fmla="*/ 511697 w 620252"/>
                <a:gd name="connsiteY31" fmla="*/ 405746 h 416969"/>
                <a:gd name="connsiteX32" fmla="*/ 523333 w 620252"/>
                <a:gd name="connsiteY32" fmla="*/ 416969 h 416969"/>
                <a:gd name="connsiteX33" fmla="*/ 534969 w 620252"/>
                <a:gd name="connsiteY33" fmla="*/ 405746 h 416969"/>
                <a:gd name="connsiteX34" fmla="*/ 523333 w 620252"/>
                <a:gd name="connsiteY34" fmla="*/ 394523 h 416969"/>
                <a:gd name="connsiteX35" fmla="*/ 608616 w 620252"/>
                <a:gd name="connsiteY35" fmla="*/ 394523 h 416969"/>
                <a:gd name="connsiteX36" fmla="*/ 596980 w 620252"/>
                <a:gd name="connsiteY36" fmla="*/ 405746 h 416969"/>
                <a:gd name="connsiteX37" fmla="*/ 608616 w 620252"/>
                <a:gd name="connsiteY37" fmla="*/ 416969 h 416969"/>
                <a:gd name="connsiteX38" fmla="*/ 620252 w 620252"/>
                <a:gd name="connsiteY38" fmla="*/ 405746 h 416969"/>
                <a:gd name="connsiteX39" fmla="*/ 608616 w 620252"/>
                <a:gd name="connsiteY39" fmla="*/ 394523 h 416969"/>
                <a:gd name="connsiteX40" fmla="*/ 11636 w 620252"/>
                <a:gd name="connsiteY40" fmla="*/ 338163 h 416969"/>
                <a:gd name="connsiteX41" fmla="*/ 0 w 620252"/>
                <a:gd name="connsiteY41" fmla="*/ 349386 h 416969"/>
                <a:gd name="connsiteX42" fmla="*/ 11636 w 620252"/>
                <a:gd name="connsiteY42" fmla="*/ 360609 h 416969"/>
                <a:gd name="connsiteX43" fmla="*/ 23272 w 620252"/>
                <a:gd name="connsiteY43" fmla="*/ 349386 h 416969"/>
                <a:gd name="connsiteX44" fmla="*/ 11636 w 620252"/>
                <a:gd name="connsiteY44" fmla="*/ 338163 h 416969"/>
                <a:gd name="connsiteX45" fmla="*/ 96918 w 620252"/>
                <a:gd name="connsiteY45" fmla="*/ 338163 h 416969"/>
                <a:gd name="connsiteX46" fmla="*/ 85282 w 620252"/>
                <a:gd name="connsiteY46" fmla="*/ 349386 h 416969"/>
                <a:gd name="connsiteX47" fmla="*/ 96918 w 620252"/>
                <a:gd name="connsiteY47" fmla="*/ 360609 h 416969"/>
                <a:gd name="connsiteX48" fmla="*/ 108554 w 620252"/>
                <a:gd name="connsiteY48" fmla="*/ 349386 h 416969"/>
                <a:gd name="connsiteX49" fmla="*/ 96918 w 620252"/>
                <a:gd name="connsiteY49" fmla="*/ 338163 h 416969"/>
                <a:gd name="connsiteX50" fmla="*/ 182202 w 620252"/>
                <a:gd name="connsiteY50" fmla="*/ 338163 h 416969"/>
                <a:gd name="connsiteX51" fmla="*/ 170566 w 620252"/>
                <a:gd name="connsiteY51" fmla="*/ 349386 h 416969"/>
                <a:gd name="connsiteX52" fmla="*/ 182202 w 620252"/>
                <a:gd name="connsiteY52" fmla="*/ 360609 h 416969"/>
                <a:gd name="connsiteX53" fmla="*/ 193838 w 620252"/>
                <a:gd name="connsiteY53" fmla="*/ 349386 h 416969"/>
                <a:gd name="connsiteX54" fmla="*/ 182202 w 620252"/>
                <a:gd name="connsiteY54" fmla="*/ 338163 h 416969"/>
                <a:gd name="connsiteX55" fmla="*/ 267484 w 620252"/>
                <a:gd name="connsiteY55" fmla="*/ 338163 h 416969"/>
                <a:gd name="connsiteX56" fmla="*/ 255848 w 620252"/>
                <a:gd name="connsiteY56" fmla="*/ 349386 h 416969"/>
                <a:gd name="connsiteX57" fmla="*/ 267484 w 620252"/>
                <a:gd name="connsiteY57" fmla="*/ 360609 h 416969"/>
                <a:gd name="connsiteX58" fmla="*/ 279120 w 620252"/>
                <a:gd name="connsiteY58" fmla="*/ 349386 h 416969"/>
                <a:gd name="connsiteX59" fmla="*/ 267484 w 620252"/>
                <a:gd name="connsiteY59" fmla="*/ 338163 h 416969"/>
                <a:gd name="connsiteX60" fmla="*/ 352767 w 620252"/>
                <a:gd name="connsiteY60" fmla="*/ 338163 h 416969"/>
                <a:gd name="connsiteX61" fmla="*/ 341131 w 620252"/>
                <a:gd name="connsiteY61" fmla="*/ 349386 h 416969"/>
                <a:gd name="connsiteX62" fmla="*/ 352767 w 620252"/>
                <a:gd name="connsiteY62" fmla="*/ 360609 h 416969"/>
                <a:gd name="connsiteX63" fmla="*/ 364403 w 620252"/>
                <a:gd name="connsiteY63" fmla="*/ 349386 h 416969"/>
                <a:gd name="connsiteX64" fmla="*/ 352767 w 620252"/>
                <a:gd name="connsiteY64" fmla="*/ 338163 h 416969"/>
                <a:gd name="connsiteX65" fmla="*/ 438050 w 620252"/>
                <a:gd name="connsiteY65" fmla="*/ 338163 h 416969"/>
                <a:gd name="connsiteX66" fmla="*/ 426414 w 620252"/>
                <a:gd name="connsiteY66" fmla="*/ 349386 h 416969"/>
                <a:gd name="connsiteX67" fmla="*/ 438050 w 620252"/>
                <a:gd name="connsiteY67" fmla="*/ 360609 h 416969"/>
                <a:gd name="connsiteX68" fmla="*/ 449686 w 620252"/>
                <a:gd name="connsiteY68" fmla="*/ 349386 h 416969"/>
                <a:gd name="connsiteX69" fmla="*/ 438050 w 620252"/>
                <a:gd name="connsiteY69" fmla="*/ 338163 h 416969"/>
                <a:gd name="connsiteX70" fmla="*/ 523333 w 620252"/>
                <a:gd name="connsiteY70" fmla="*/ 338163 h 416969"/>
                <a:gd name="connsiteX71" fmla="*/ 511697 w 620252"/>
                <a:gd name="connsiteY71" fmla="*/ 349386 h 416969"/>
                <a:gd name="connsiteX72" fmla="*/ 523333 w 620252"/>
                <a:gd name="connsiteY72" fmla="*/ 360609 h 416969"/>
                <a:gd name="connsiteX73" fmla="*/ 534969 w 620252"/>
                <a:gd name="connsiteY73" fmla="*/ 349386 h 416969"/>
                <a:gd name="connsiteX74" fmla="*/ 523333 w 620252"/>
                <a:gd name="connsiteY74" fmla="*/ 338163 h 416969"/>
                <a:gd name="connsiteX75" fmla="*/ 608616 w 620252"/>
                <a:gd name="connsiteY75" fmla="*/ 338163 h 416969"/>
                <a:gd name="connsiteX76" fmla="*/ 596980 w 620252"/>
                <a:gd name="connsiteY76" fmla="*/ 349386 h 416969"/>
                <a:gd name="connsiteX77" fmla="*/ 608616 w 620252"/>
                <a:gd name="connsiteY77" fmla="*/ 360609 h 416969"/>
                <a:gd name="connsiteX78" fmla="*/ 620252 w 620252"/>
                <a:gd name="connsiteY78" fmla="*/ 349386 h 416969"/>
                <a:gd name="connsiteX79" fmla="*/ 608616 w 620252"/>
                <a:gd name="connsiteY79" fmla="*/ 338163 h 416969"/>
                <a:gd name="connsiteX80" fmla="*/ 11636 w 620252"/>
                <a:gd name="connsiteY80" fmla="*/ 281802 h 416969"/>
                <a:gd name="connsiteX81" fmla="*/ 0 w 620252"/>
                <a:gd name="connsiteY81" fmla="*/ 293025 h 416969"/>
                <a:gd name="connsiteX82" fmla="*/ 11636 w 620252"/>
                <a:gd name="connsiteY82" fmla="*/ 304248 h 416969"/>
                <a:gd name="connsiteX83" fmla="*/ 23272 w 620252"/>
                <a:gd name="connsiteY83" fmla="*/ 293025 h 416969"/>
                <a:gd name="connsiteX84" fmla="*/ 11636 w 620252"/>
                <a:gd name="connsiteY84" fmla="*/ 281802 h 416969"/>
                <a:gd name="connsiteX85" fmla="*/ 96918 w 620252"/>
                <a:gd name="connsiteY85" fmla="*/ 281802 h 416969"/>
                <a:gd name="connsiteX86" fmla="*/ 85282 w 620252"/>
                <a:gd name="connsiteY86" fmla="*/ 293025 h 416969"/>
                <a:gd name="connsiteX87" fmla="*/ 96918 w 620252"/>
                <a:gd name="connsiteY87" fmla="*/ 304248 h 416969"/>
                <a:gd name="connsiteX88" fmla="*/ 108554 w 620252"/>
                <a:gd name="connsiteY88" fmla="*/ 293025 h 416969"/>
                <a:gd name="connsiteX89" fmla="*/ 96918 w 620252"/>
                <a:gd name="connsiteY89" fmla="*/ 281802 h 416969"/>
                <a:gd name="connsiteX90" fmla="*/ 182202 w 620252"/>
                <a:gd name="connsiteY90" fmla="*/ 281802 h 416969"/>
                <a:gd name="connsiteX91" fmla="*/ 170566 w 620252"/>
                <a:gd name="connsiteY91" fmla="*/ 293025 h 416969"/>
                <a:gd name="connsiteX92" fmla="*/ 182202 w 620252"/>
                <a:gd name="connsiteY92" fmla="*/ 304248 h 416969"/>
                <a:gd name="connsiteX93" fmla="*/ 193838 w 620252"/>
                <a:gd name="connsiteY93" fmla="*/ 293025 h 416969"/>
                <a:gd name="connsiteX94" fmla="*/ 182202 w 620252"/>
                <a:gd name="connsiteY94" fmla="*/ 281802 h 416969"/>
                <a:gd name="connsiteX95" fmla="*/ 267484 w 620252"/>
                <a:gd name="connsiteY95" fmla="*/ 281802 h 416969"/>
                <a:gd name="connsiteX96" fmla="*/ 255848 w 620252"/>
                <a:gd name="connsiteY96" fmla="*/ 293025 h 416969"/>
                <a:gd name="connsiteX97" fmla="*/ 267484 w 620252"/>
                <a:gd name="connsiteY97" fmla="*/ 304248 h 416969"/>
                <a:gd name="connsiteX98" fmla="*/ 279120 w 620252"/>
                <a:gd name="connsiteY98" fmla="*/ 293025 h 416969"/>
                <a:gd name="connsiteX99" fmla="*/ 267484 w 620252"/>
                <a:gd name="connsiteY99" fmla="*/ 281802 h 416969"/>
                <a:gd name="connsiteX100" fmla="*/ 352767 w 620252"/>
                <a:gd name="connsiteY100" fmla="*/ 281802 h 416969"/>
                <a:gd name="connsiteX101" fmla="*/ 341131 w 620252"/>
                <a:gd name="connsiteY101" fmla="*/ 293025 h 416969"/>
                <a:gd name="connsiteX102" fmla="*/ 352767 w 620252"/>
                <a:gd name="connsiteY102" fmla="*/ 304248 h 416969"/>
                <a:gd name="connsiteX103" fmla="*/ 364403 w 620252"/>
                <a:gd name="connsiteY103" fmla="*/ 293025 h 416969"/>
                <a:gd name="connsiteX104" fmla="*/ 352767 w 620252"/>
                <a:gd name="connsiteY104" fmla="*/ 281802 h 416969"/>
                <a:gd name="connsiteX105" fmla="*/ 438050 w 620252"/>
                <a:gd name="connsiteY105" fmla="*/ 281802 h 416969"/>
                <a:gd name="connsiteX106" fmla="*/ 426414 w 620252"/>
                <a:gd name="connsiteY106" fmla="*/ 293025 h 416969"/>
                <a:gd name="connsiteX107" fmla="*/ 438050 w 620252"/>
                <a:gd name="connsiteY107" fmla="*/ 304248 h 416969"/>
                <a:gd name="connsiteX108" fmla="*/ 449686 w 620252"/>
                <a:gd name="connsiteY108" fmla="*/ 293025 h 416969"/>
                <a:gd name="connsiteX109" fmla="*/ 438050 w 620252"/>
                <a:gd name="connsiteY109" fmla="*/ 281802 h 416969"/>
                <a:gd name="connsiteX110" fmla="*/ 523333 w 620252"/>
                <a:gd name="connsiteY110" fmla="*/ 281802 h 416969"/>
                <a:gd name="connsiteX111" fmla="*/ 511697 w 620252"/>
                <a:gd name="connsiteY111" fmla="*/ 293025 h 416969"/>
                <a:gd name="connsiteX112" fmla="*/ 523333 w 620252"/>
                <a:gd name="connsiteY112" fmla="*/ 304248 h 416969"/>
                <a:gd name="connsiteX113" fmla="*/ 534969 w 620252"/>
                <a:gd name="connsiteY113" fmla="*/ 293025 h 416969"/>
                <a:gd name="connsiteX114" fmla="*/ 523333 w 620252"/>
                <a:gd name="connsiteY114" fmla="*/ 281802 h 416969"/>
                <a:gd name="connsiteX115" fmla="*/ 608616 w 620252"/>
                <a:gd name="connsiteY115" fmla="*/ 281802 h 416969"/>
                <a:gd name="connsiteX116" fmla="*/ 596980 w 620252"/>
                <a:gd name="connsiteY116" fmla="*/ 293025 h 416969"/>
                <a:gd name="connsiteX117" fmla="*/ 608616 w 620252"/>
                <a:gd name="connsiteY117" fmla="*/ 304248 h 416969"/>
                <a:gd name="connsiteX118" fmla="*/ 620252 w 620252"/>
                <a:gd name="connsiteY118" fmla="*/ 293025 h 416969"/>
                <a:gd name="connsiteX119" fmla="*/ 608616 w 620252"/>
                <a:gd name="connsiteY119" fmla="*/ 281802 h 416969"/>
                <a:gd name="connsiteX120" fmla="*/ 11636 w 620252"/>
                <a:gd name="connsiteY120" fmla="*/ 225442 h 416969"/>
                <a:gd name="connsiteX121" fmla="*/ 0 w 620252"/>
                <a:gd name="connsiteY121" fmla="*/ 236665 h 416969"/>
                <a:gd name="connsiteX122" fmla="*/ 11636 w 620252"/>
                <a:gd name="connsiteY122" fmla="*/ 247888 h 416969"/>
                <a:gd name="connsiteX123" fmla="*/ 23272 w 620252"/>
                <a:gd name="connsiteY123" fmla="*/ 236665 h 416969"/>
                <a:gd name="connsiteX124" fmla="*/ 11636 w 620252"/>
                <a:gd name="connsiteY124" fmla="*/ 225442 h 416969"/>
                <a:gd name="connsiteX125" fmla="*/ 96918 w 620252"/>
                <a:gd name="connsiteY125" fmla="*/ 225442 h 416969"/>
                <a:gd name="connsiteX126" fmla="*/ 85282 w 620252"/>
                <a:gd name="connsiteY126" fmla="*/ 236665 h 416969"/>
                <a:gd name="connsiteX127" fmla="*/ 96918 w 620252"/>
                <a:gd name="connsiteY127" fmla="*/ 247888 h 416969"/>
                <a:gd name="connsiteX128" fmla="*/ 108554 w 620252"/>
                <a:gd name="connsiteY128" fmla="*/ 236665 h 416969"/>
                <a:gd name="connsiteX129" fmla="*/ 96918 w 620252"/>
                <a:gd name="connsiteY129" fmla="*/ 225442 h 416969"/>
                <a:gd name="connsiteX130" fmla="*/ 182202 w 620252"/>
                <a:gd name="connsiteY130" fmla="*/ 225442 h 416969"/>
                <a:gd name="connsiteX131" fmla="*/ 170566 w 620252"/>
                <a:gd name="connsiteY131" fmla="*/ 236665 h 416969"/>
                <a:gd name="connsiteX132" fmla="*/ 182202 w 620252"/>
                <a:gd name="connsiteY132" fmla="*/ 247888 h 416969"/>
                <a:gd name="connsiteX133" fmla="*/ 193838 w 620252"/>
                <a:gd name="connsiteY133" fmla="*/ 236665 h 416969"/>
                <a:gd name="connsiteX134" fmla="*/ 182202 w 620252"/>
                <a:gd name="connsiteY134" fmla="*/ 225442 h 416969"/>
                <a:gd name="connsiteX135" fmla="*/ 267484 w 620252"/>
                <a:gd name="connsiteY135" fmla="*/ 225442 h 416969"/>
                <a:gd name="connsiteX136" fmla="*/ 255848 w 620252"/>
                <a:gd name="connsiteY136" fmla="*/ 236665 h 416969"/>
                <a:gd name="connsiteX137" fmla="*/ 267484 w 620252"/>
                <a:gd name="connsiteY137" fmla="*/ 247888 h 416969"/>
                <a:gd name="connsiteX138" fmla="*/ 279120 w 620252"/>
                <a:gd name="connsiteY138" fmla="*/ 236665 h 416969"/>
                <a:gd name="connsiteX139" fmla="*/ 267484 w 620252"/>
                <a:gd name="connsiteY139" fmla="*/ 225442 h 416969"/>
                <a:gd name="connsiteX140" fmla="*/ 352767 w 620252"/>
                <a:gd name="connsiteY140" fmla="*/ 225442 h 416969"/>
                <a:gd name="connsiteX141" fmla="*/ 341131 w 620252"/>
                <a:gd name="connsiteY141" fmla="*/ 236665 h 416969"/>
                <a:gd name="connsiteX142" fmla="*/ 352767 w 620252"/>
                <a:gd name="connsiteY142" fmla="*/ 247888 h 416969"/>
                <a:gd name="connsiteX143" fmla="*/ 364403 w 620252"/>
                <a:gd name="connsiteY143" fmla="*/ 236665 h 416969"/>
                <a:gd name="connsiteX144" fmla="*/ 352767 w 620252"/>
                <a:gd name="connsiteY144" fmla="*/ 225442 h 416969"/>
                <a:gd name="connsiteX145" fmla="*/ 438050 w 620252"/>
                <a:gd name="connsiteY145" fmla="*/ 225442 h 416969"/>
                <a:gd name="connsiteX146" fmla="*/ 426414 w 620252"/>
                <a:gd name="connsiteY146" fmla="*/ 236665 h 416969"/>
                <a:gd name="connsiteX147" fmla="*/ 438050 w 620252"/>
                <a:gd name="connsiteY147" fmla="*/ 247888 h 416969"/>
                <a:gd name="connsiteX148" fmla="*/ 449686 w 620252"/>
                <a:gd name="connsiteY148" fmla="*/ 236665 h 416969"/>
                <a:gd name="connsiteX149" fmla="*/ 438050 w 620252"/>
                <a:gd name="connsiteY149" fmla="*/ 225442 h 416969"/>
                <a:gd name="connsiteX150" fmla="*/ 523333 w 620252"/>
                <a:gd name="connsiteY150" fmla="*/ 225442 h 416969"/>
                <a:gd name="connsiteX151" fmla="*/ 511697 w 620252"/>
                <a:gd name="connsiteY151" fmla="*/ 236665 h 416969"/>
                <a:gd name="connsiteX152" fmla="*/ 523333 w 620252"/>
                <a:gd name="connsiteY152" fmla="*/ 247888 h 416969"/>
                <a:gd name="connsiteX153" fmla="*/ 534969 w 620252"/>
                <a:gd name="connsiteY153" fmla="*/ 236665 h 416969"/>
                <a:gd name="connsiteX154" fmla="*/ 523333 w 620252"/>
                <a:gd name="connsiteY154" fmla="*/ 225442 h 416969"/>
                <a:gd name="connsiteX155" fmla="*/ 608616 w 620252"/>
                <a:gd name="connsiteY155" fmla="*/ 225442 h 416969"/>
                <a:gd name="connsiteX156" fmla="*/ 596980 w 620252"/>
                <a:gd name="connsiteY156" fmla="*/ 236665 h 416969"/>
                <a:gd name="connsiteX157" fmla="*/ 608616 w 620252"/>
                <a:gd name="connsiteY157" fmla="*/ 247888 h 416969"/>
                <a:gd name="connsiteX158" fmla="*/ 620252 w 620252"/>
                <a:gd name="connsiteY158" fmla="*/ 236665 h 416969"/>
                <a:gd name="connsiteX159" fmla="*/ 608616 w 620252"/>
                <a:gd name="connsiteY159" fmla="*/ 225442 h 416969"/>
                <a:gd name="connsiteX160" fmla="*/ 11636 w 620252"/>
                <a:gd name="connsiteY160" fmla="*/ 169081 h 416969"/>
                <a:gd name="connsiteX161" fmla="*/ 0 w 620252"/>
                <a:gd name="connsiteY161" fmla="*/ 180304 h 416969"/>
                <a:gd name="connsiteX162" fmla="*/ 11636 w 620252"/>
                <a:gd name="connsiteY162" fmla="*/ 191527 h 416969"/>
                <a:gd name="connsiteX163" fmla="*/ 23272 w 620252"/>
                <a:gd name="connsiteY163" fmla="*/ 180304 h 416969"/>
                <a:gd name="connsiteX164" fmla="*/ 11636 w 620252"/>
                <a:gd name="connsiteY164" fmla="*/ 169081 h 416969"/>
                <a:gd name="connsiteX165" fmla="*/ 96918 w 620252"/>
                <a:gd name="connsiteY165" fmla="*/ 169081 h 416969"/>
                <a:gd name="connsiteX166" fmla="*/ 85282 w 620252"/>
                <a:gd name="connsiteY166" fmla="*/ 180304 h 416969"/>
                <a:gd name="connsiteX167" fmla="*/ 96918 w 620252"/>
                <a:gd name="connsiteY167" fmla="*/ 191527 h 416969"/>
                <a:gd name="connsiteX168" fmla="*/ 108554 w 620252"/>
                <a:gd name="connsiteY168" fmla="*/ 180304 h 416969"/>
                <a:gd name="connsiteX169" fmla="*/ 96918 w 620252"/>
                <a:gd name="connsiteY169" fmla="*/ 169081 h 416969"/>
                <a:gd name="connsiteX170" fmla="*/ 182202 w 620252"/>
                <a:gd name="connsiteY170" fmla="*/ 169081 h 416969"/>
                <a:gd name="connsiteX171" fmla="*/ 170566 w 620252"/>
                <a:gd name="connsiteY171" fmla="*/ 180304 h 416969"/>
                <a:gd name="connsiteX172" fmla="*/ 182202 w 620252"/>
                <a:gd name="connsiteY172" fmla="*/ 191527 h 416969"/>
                <a:gd name="connsiteX173" fmla="*/ 193838 w 620252"/>
                <a:gd name="connsiteY173" fmla="*/ 180304 h 416969"/>
                <a:gd name="connsiteX174" fmla="*/ 182202 w 620252"/>
                <a:gd name="connsiteY174" fmla="*/ 169081 h 416969"/>
                <a:gd name="connsiteX175" fmla="*/ 267484 w 620252"/>
                <a:gd name="connsiteY175" fmla="*/ 169081 h 416969"/>
                <a:gd name="connsiteX176" fmla="*/ 255848 w 620252"/>
                <a:gd name="connsiteY176" fmla="*/ 180304 h 416969"/>
                <a:gd name="connsiteX177" fmla="*/ 267484 w 620252"/>
                <a:gd name="connsiteY177" fmla="*/ 191527 h 416969"/>
                <a:gd name="connsiteX178" fmla="*/ 279120 w 620252"/>
                <a:gd name="connsiteY178" fmla="*/ 180304 h 416969"/>
                <a:gd name="connsiteX179" fmla="*/ 267484 w 620252"/>
                <a:gd name="connsiteY179" fmla="*/ 169081 h 416969"/>
                <a:gd name="connsiteX180" fmla="*/ 352767 w 620252"/>
                <a:gd name="connsiteY180" fmla="*/ 169081 h 416969"/>
                <a:gd name="connsiteX181" fmla="*/ 341131 w 620252"/>
                <a:gd name="connsiteY181" fmla="*/ 180304 h 416969"/>
                <a:gd name="connsiteX182" fmla="*/ 352767 w 620252"/>
                <a:gd name="connsiteY182" fmla="*/ 191527 h 416969"/>
                <a:gd name="connsiteX183" fmla="*/ 364403 w 620252"/>
                <a:gd name="connsiteY183" fmla="*/ 180304 h 416969"/>
                <a:gd name="connsiteX184" fmla="*/ 352767 w 620252"/>
                <a:gd name="connsiteY184" fmla="*/ 169081 h 416969"/>
                <a:gd name="connsiteX185" fmla="*/ 438050 w 620252"/>
                <a:gd name="connsiteY185" fmla="*/ 169081 h 416969"/>
                <a:gd name="connsiteX186" fmla="*/ 426414 w 620252"/>
                <a:gd name="connsiteY186" fmla="*/ 180304 h 416969"/>
                <a:gd name="connsiteX187" fmla="*/ 438050 w 620252"/>
                <a:gd name="connsiteY187" fmla="*/ 191527 h 416969"/>
                <a:gd name="connsiteX188" fmla="*/ 449686 w 620252"/>
                <a:gd name="connsiteY188" fmla="*/ 180304 h 416969"/>
                <a:gd name="connsiteX189" fmla="*/ 438050 w 620252"/>
                <a:gd name="connsiteY189" fmla="*/ 169081 h 416969"/>
                <a:gd name="connsiteX190" fmla="*/ 523333 w 620252"/>
                <a:gd name="connsiteY190" fmla="*/ 169081 h 416969"/>
                <a:gd name="connsiteX191" fmla="*/ 511697 w 620252"/>
                <a:gd name="connsiteY191" fmla="*/ 180304 h 416969"/>
                <a:gd name="connsiteX192" fmla="*/ 523333 w 620252"/>
                <a:gd name="connsiteY192" fmla="*/ 191527 h 416969"/>
                <a:gd name="connsiteX193" fmla="*/ 534969 w 620252"/>
                <a:gd name="connsiteY193" fmla="*/ 180304 h 416969"/>
                <a:gd name="connsiteX194" fmla="*/ 523333 w 620252"/>
                <a:gd name="connsiteY194" fmla="*/ 169081 h 416969"/>
                <a:gd name="connsiteX195" fmla="*/ 608616 w 620252"/>
                <a:gd name="connsiteY195" fmla="*/ 169081 h 416969"/>
                <a:gd name="connsiteX196" fmla="*/ 596980 w 620252"/>
                <a:gd name="connsiteY196" fmla="*/ 180304 h 416969"/>
                <a:gd name="connsiteX197" fmla="*/ 608616 w 620252"/>
                <a:gd name="connsiteY197" fmla="*/ 191527 h 416969"/>
                <a:gd name="connsiteX198" fmla="*/ 620252 w 620252"/>
                <a:gd name="connsiteY198" fmla="*/ 180304 h 416969"/>
                <a:gd name="connsiteX199" fmla="*/ 608616 w 620252"/>
                <a:gd name="connsiteY199" fmla="*/ 169081 h 416969"/>
                <a:gd name="connsiteX200" fmla="*/ 11636 w 620252"/>
                <a:gd name="connsiteY200" fmla="*/ 112721 h 416969"/>
                <a:gd name="connsiteX201" fmla="*/ 0 w 620252"/>
                <a:gd name="connsiteY201" fmla="*/ 123944 h 416969"/>
                <a:gd name="connsiteX202" fmla="*/ 11636 w 620252"/>
                <a:gd name="connsiteY202" fmla="*/ 135167 h 416969"/>
                <a:gd name="connsiteX203" fmla="*/ 23272 w 620252"/>
                <a:gd name="connsiteY203" fmla="*/ 123944 h 416969"/>
                <a:gd name="connsiteX204" fmla="*/ 11636 w 620252"/>
                <a:gd name="connsiteY204" fmla="*/ 112721 h 416969"/>
                <a:gd name="connsiteX205" fmla="*/ 96918 w 620252"/>
                <a:gd name="connsiteY205" fmla="*/ 112721 h 416969"/>
                <a:gd name="connsiteX206" fmla="*/ 85282 w 620252"/>
                <a:gd name="connsiteY206" fmla="*/ 123944 h 416969"/>
                <a:gd name="connsiteX207" fmla="*/ 96918 w 620252"/>
                <a:gd name="connsiteY207" fmla="*/ 135167 h 416969"/>
                <a:gd name="connsiteX208" fmla="*/ 108554 w 620252"/>
                <a:gd name="connsiteY208" fmla="*/ 123944 h 416969"/>
                <a:gd name="connsiteX209" fmla="*/ 96918 w 620252"/>
                <a:gd name="connsiteY209" fmla="*/ 112721 h 416969"/>
                <a:gd name="connsiteX210" fmla="*/ 182202 w 620252"/>
                <a:gd name="connsiteY210" fmla="*/ 112721 h 416969"/>
                <a:gd name="connsiteX211" fmla="*/ 170566 w 620252"/>
                <a:gd name="connsiteY211" fmla="*/ 123944 h 416969"/>
                <a:gd name="connsiteX212" fmla="*/ 182202 w 620252"/>
                <a:gd name="connsiteY212" fmla="*/ 135167 h 416969"/>
                <a:gd name="connsiteX213" fmla="*/ 193838 w 620252"/>
                <a:gd name="connsiteY213" fmla="*/ 123944 h 416969"/>
                <a:gd name="connsiteX214" fmla="*/ 182202 w 620252"/>
                <a:gd name="connsiteY214" fmla="*/ 112721 h 416969"/>
                <a:gd name="connsiteX215" fmla="*/ 267484 w 620252"/>
                <a:gd name="connsiteY215" fmla="*/ 112721 h 416969"/>
                <a:gd name="connsiteX216" fmla="*/ 255848 w 620252"/>
                <a:gd name="connsiteY216" fmla="*/ 123944 h 416969"/>
                <a:gd name="connsiteX217" fmla="*/ 267484 w 620252"/>
                <a:gd name="connsiteY217" fmla="*/ 135167 h 416969"/>
                <a:gd name="connsiteX218" fmla="*/ 279120 w 620252"/>
                <a:gd name="connsiteY218" fmla="*/ 123944 h 416969"/>
                <a:gd name="connsiteX219" fmla="*/ 267484 w 620252"/>
                <a:gd name="connsiteY219" fmla="*/ 112721 h 416969"/>
                <a:gd name="connsiteX220" fmla="*/ 352767 w 620252"/>
                <a:gd name="connsiteY220" fmla="*/ 112721 h 416969"/>
                <a:gd name="connsiteX221" fmla="*/ 341131 w 620252"/>
                <a:gd name="connsiteY221" fmla="*/ 123944 h 416969"/>
                <a:gd name="connsiteX222" fmla="*/ 352767 w 620252"/>
                <a:gd name="connsiteY222" fmla="*/ 135167 h 416969"/>
                <a:gd name="connsiteX223" fmla="*/ 364403 w 620252"/>
                <a:gd name="connsiteY223" fmla="*/ 123944 h 416969"/>
                <a:gd name="connsiteX224" fmla="*/ 352767 w 620252"/>
                <a:gd name="connsiteY224" fmla="*/ 112721 h 416969"/>
                <a:gd name="connsiteX225" fmla="*/ 438050 w 620252"/>
                <a:gd name="connsiteY225" fmla="*/ 112721 h 416969"/>
                <a:gd name="connsiteX226" fmla="*/ 426414 w 620252"/>
                <a:gd name="connsiteY226" fmla="*/ 123944 h 416969"/>
                <a:gd name="connsiteX227" fmla="*/ 438050 w 620252"/>
                <a:gd name="connsiteY227" fmla="*/ 135167 h 416969"/>
                <a:gd name="connsiteX228" fmla="*/ 449686 w 620252"/>
                <a:gd name="connsiteY228" fmla="*/ 123944 h 416969"/>
                <a:gd name="connsiteX229" fmla="*/ 438050 w 620252"/>
                <a:gd name="connsiteY229" fmla="*/ 112721 h 416969"/>
                <a:gd name="connsiteX230" fmla="*/ 523333 w 620252"/>
                <a:gd name="connsiteY230" fmla="*/ 112721 h 416969"/>
                <a:gd name="connsiteX231" fmla="*/ 511697 w 620252"/>
                <a:gd name="connsiteY231" fmla="*/ 123944 h 416969"/>
                <a:gd name="connsiteX232" fmla="*/ 523333 w 620252"/>
                <a:gd name="connsiteY232" fmla="*/ 135167 h 416969"/>
                <a:gd name="connsiteX233" fmla="*/ 534969 w 620252"/>
                <a:gd name="connsiteY233" fmla="*/ 123944 h 416969"/>
                <a:gd name="connsiteX234" fmla="*/ 523333 w 620252"/>
                <a:gd name="connsiteY234" fmla="*/ 112721 h 416969"/>
                <a:gd name="connsiteX235" fmla="*/ 608616 w 620252"/>
                <a:gd name="connsiteY235" fmla="*/ 112721 h 416969"/>
                <a:gd name="connsiteX236" fmla="*/ 596980 w 620252"/>
                <a:gd name="connsiteY236" fmla="*/ 123944 h 416969"/>
                <a:gd name="connsiteX237" fmla="*/ 608616 w 620252"/>
                <a:gd name="connsiteY237" fmla="*/ 135167 h 416969"/>
                <a:gd name="connsiteX238" fmla="*/ 620252 w 620252"/>
                <a:gd name="connsiteY238" fmla="*/ 123944 h 416969"/>
                <a:gd name="connsiteX239" fmla="*/ 608616 w 620252"/>
                <a:gd name="connsiteY239" fmla="*/ 112721 h 416969"/>
                <a:gd name="connsiteX240" fmla="*/ 11636 w 620252"/>
                <a:gd name="connsiteY240" fmla="*/ 56360 h 416969"/>
                <a:gd name="connsiteX241" fmla="*/ 0 w 620252"/>
                <a:gd name="connsiteY241" fmla="*/ 67583 h 416969"/>
                <a:gd name="connsiteX242" fmla="*/ 11636 w 620252"/>
                <a:gd name="connsiteY242" fmla="*/ 78806 h 416969"/>
                <a:gd name="connsiteX243" fmla="*/ 23272 w 620252"/>
                <a:gd name="connsiteY243" fmla="*/ 67583 h 416969"/>
                <a:gd name="connsiteX244" fmla="*/ 11636 w 620252"/>
                <a:gd name="connsiteY244" fmla="*/ 56360 h 416969"/>
                <a:gd name="connsiteX245" fmla="*/ 96918 w 620252"/>
                <a:gd name="connsiteY245" fmla="*/ 56360 h 416969"/>
                <a:gd name="connsiteX246" fmla="*/ 85282 w 620252"/>
                <a:gd name="connsiteY246" fmla="*/ 67583 h 416969"/>
                <a:gd name="connsiteX247" fmla="*/ 96918 w 620252"/>
                <a:gd name="connsiteY247" fmla="*/ 78806 h 416969"/>
                <a:gd name="connsiteX248" fmla="*/ 108554 w 620252"/>
                <a:gd name="connsiteY248" fmla="*/ 67583 h 416969"/>
                <a:gd name="connsiteX249" fmla="*/ 96918 w 620252"/>
                <a:gd name="connsiteY249" fmla="*/ 56360 h 416969"/>
                <a:gd name="connsiteX250" fmla="*/ 182202 w 620252"/>
                <a:gd name="connsiteY250" fmla="*/ 56360 h 416969"/>
                <a:gd name="connsiteX251" fmla="*/ 170566 w 620252"/>
                <a:gd name="connsiteY251" fmla="*/ 67583 h 416969"/>
                <a:gd name="connsiteX252" fmla="*/ 182202 w 620252"/>
                <a:gd name="connsiteY252" fmla="*/ 78806 h 416969"/>
                <a:gd name="connsiteX253" fmla="*/ 193838 w 620252"/>
                <a:gd name="connsiteY253" fmla="*/ 67583 h 416969"/>
                <a:gd name="connsiteX254" fmla="*/ 182202 w 620252"/>
                <a:gd name="connsiteY254" fmla="*/ 56360 h 416969"/>
                <a:gd name="connsiteX255" fmla="*/ 267484 w 620252"/>
                <a:gd name="connsiteY255" fmla="*/ 56360 h 416969"/>
                <a:gd name="connsiteX256" fmla="*/ 255848 w 620252"/>
                <a:gd name="connsiteY256" fmla="*/ 67583 h 416969"/>
                <a:gd name="connsiteX257" fmla="*/ 267484 w 620252"/>
                <a:gd name="connsiteY257" fmla="*/ 78806 h 416969"/>
                <a:gd name="connsiteX258" fmla="*/ 279120 w 620252"/>
                <a:gd name="connsiteY258" fmla="*/ 67583 h 416969"/>
                <a:gd name="connsiteX259" fmla="*/ 267484 w 620252"/>
                <a:gd name="connsiteY259" fmla="*/ 56360 h 416969"/>
                <a:gd name="connsiteX260" fmla="*/ 352767 w 620252"/>
                <a:gd name="connsiteY260" fmla="*/ 56360 h 416969"/>
                <a:gd name="connsiteX261" fmla="*/ 341131 w 620252"/>
                <a:gd name="connsiteY261" fmla="*/ 67583 h 416969"/>
                <a:gd name="connsiteX262" fmla="*/ 352767 w 620252"/>
                <a:gd name="connsiteY262" fmla="*/ 78806 h 416969"/>
                <a:gd name="connsiteX263" fmla="*/ 364403 w 620252"/>
                <a:gd name="connsiteY263" fmla="*/ 67583 h 416969"/>
                <a:gd name="connsiteX264" fmla="*/ 352767 w 620252"/>
                <a:gd name="connsiteY264" fmla="*/ 56360 h 416969"/>
                <a:gd name="connsiteX265" fmla="*/ 438050 w 620252"/>
                <a:gd name="connsiteY265" fmla="*/ 56360 h 416969"/>
                <a:gd name="connsiteX266" fmla="*/ 426414 w 620252"/>
                <a:gd name="connsiteY266" fmla="*/ 67583 h 416969"/>
                <a:gd name="connsiteX267" fmla="*/ 438050 w 620252"/>
                <a:gd name="connsiteY267" fmla="*/ 78806 h 416969"/>
                <a:gd name="connsiteX268" fmla="*/ 449686 w 620252"/>
                <a:gd name="connsiteY268" fmla="*/ 67583 h 416969"/>
                <a:gd name="connsiteX269" fmla="*/ 438050 w 620252"/>
                <a:gd name="connsiteY269" fmla="*/ 56360 h 416969"/>
                <a:gd name="connsiteX270" fmla="*/ 523333 w 620252"/>
                <a:gd name="connsiteY270" fmla="*/ 56360 h 416969"/>
                <a:gd name="connsiteX271" fmla="*/ 511697 w 620252"/>
                <a:gd name="connsiteY271" fmla="*/ 67583 h 416969"/>
                <a:gd name="connsiteX272" fmla="*/ 523333 w 620252"/>
                <a:gd name="connsiteY272" fmla="*/ 78806 h 416969"/>
                <a:gd name="connsiteX273" fmla="*/ 534969 w 620252"/>
                <a:gd name="connsiteY273" fmla="*/ 67583 h 416969"/>
                <a:gd name="connsiteX274" fmla="*/ 523333 w 620252"/>
                <a:gd name="connsiteY274" fmla="*/ 56360 h 416969"/>
                <a:gd name="connsiteX275" fmla="*/ 608616 w 620252"/>
                <a:gd name="connsiteY275" fmla="*/ 56360 h 416969"/>
                <a:gd name="connsiteX276" fmla="*/ 596980 w 620252"/>
                <a:gd name="connsiteY276" fmla="*/ 67583 h 416969"/>
                <a:gd name="connsiteX277" fmla="*/ 608616 w 620252"/>
                <a:gd name="connsiteY277" fmla="*/ 78806 h 416969"/>
                <a:gd name="connsiteX278" fmla="*/ 620252 w 620252"/>
                <a:gd name="connsiteY278" fmla="*/ 67583 h 416969"/>
                <a:gd name="connsiteX279" fmla="*/ 608616 w 620252"/>
                <a:gd name="connsiteY279" fmla="*/ 56360 h 416969"/>
                <a:gd name="connsiteX280" fmla="*/ 11636 w 620252"/>
                <a:gd name="connsiteY280" fmla="*/ 0 h 416969"/>
                <a:gd name="connsiteX281" fmla="*/ 0 w 620252"/>
                <a:gd name="connsiteY281" fmla="*/ 11223 h 416969"/>
                <a:gd name="connsiteX282" fmla="*/ 11636 w 620252"/>
                <a:gd name="connsiteY282" fmla="*/ 22446 h 416969"/>
                <a:gd name="connsiteX283" fmla="*/ 23272 w 620252"/>
                <a:gd name="connsiteY283" fmla="*/ 11223 h 416969"/>
                <a:gd name="connsiteX284" fmla="*/ 11636 w 620252"/>
                <a:gd name="connsiteY284" fmla="*/ 0 h 416969"/>
                <a:gd name="connsiteX285" fmla="*/ 96918 w 620252"/>
                <a:gd name="connsiteY285" fmla="*/ 0 h 416969"/>
                <a:gd name="connsiteX286" fmla="*/ 85282 w 620252"/>
                <a:gd name="connsiteY286" fmla="*/ 11223 h 416969"/>
                <a:gd name="connsiteX287" fmla="*/ 96918 w 620252"/>
                <a:gd name="connsiteY287" fmla="*/ 22446 h 416969"/>
                <a:gd name="connsiteX288" fmla="*/ 108554 w 620252"/>
                <a:gd name="connsiteY288" fmla="*/ 11223 h 416969"/>
                <a:gd name="connsiteX289" fmla="*/ 96918 w 620252"/>
                <a:gd name="connsiteY289" fmla="*/ 0 h 416969"/>
                <a:gd name="connsiteX290" fmla="*/ 182202 w 620252"/>
                <a:gd name="connsiteY290" fmla="*/ 0 h 416969"/>
                <a:gd name="connsiteX291" fmla="*/ 170566 w 620252"/>
                <a:gd name="connsiteY291" fmla="*/ 11223 h 416969"/>
                <a:gd name="connsiteX292" fmla="*/ 182202 w 620252"/>
                <a:gd name="connsiteY292" fmla="*/ 22446 h 416969"/>
                <a:gd name="connsiteX293" fmla="*/ 193838 w 620252"/>
                <a:gd name="connsiteY293" fmla="*/ 11223 h 416969"/>
                <a:gd name="connsiteX294" fmla="*/ 182202 w 620252"/>
                <a:gd name="connsiteY294" fmla="*/ 0 h 416969"/>
                <a:gd name="connsiteX295" fmla="*/ 267484 w 620252"/>
                <a:gd name="connsiteY295" fmla="*/ 0 h 416969"/>
                <a:gd name="connsiteX296" fmla="*/ 255848 w 620252"/>
                <a:gd name="connsiteY296" fmla="*/ 11223 h 416969"/>
                <a:gd name="connsiteX297" fmla="*/ 267484 w 620252"/>
                <a:gd name="connsiteY297" fmla="*/ 22446 h 416969"/>
                <a:gd name="connsiteX298" fmla="*/ 279120 w 620252"/>
                <a:gd name="connsiteY298" fmla="*/ 11223 h 416969"/>
                <a:gd name="connsiteX299" fmla="*/ 267484 w 620252"/>
                <a:gd name="connsiteY299" fmla="*/ 0 h 416969"/>
                <a:gd name="connsiteX300" fmla="*/ 352767 w 620252"/>
                <a:gd name="connsiteY300" fmla="*/ 0 h 416969"/>
                <a:gd name="connsiteX301" fmla="*/ 341131 w 620252"/>
                <a:gd name="connsiteY301" fmla="*/ 11223 h 416969"/>
                <a:gd name="connsiteX302" fmla="*/ 352767 w 620252"/>
                <a:gd name="connsiteY302" fmla="*/ 22446 h 416969"/>
                <a:gd name="connsiteX303" fmla="*/ 364403 w 620252"/>
                <a:gd name="connsiteY303" fmla="*/ 11223 h 416969"/>
                <a:gd name="connsiteX304" fmla="*/ 352767 w 620252"/>
                <a:gd name="connsiteY304" fmla="*/ 0 h 416969"/>
                <a:gd name="connsiteX305" fmla="*/ 438050 w 620252"/>
                <a:gd name="connsiteY305" fmla="*/ 0 h 416969"/>
                <a:gd name="connsiteX306" fmla="*/ 426414 w 620252"/>
                <a:gd name="connsiteY306" fmla="*/ 11223 h 416969"/>
                <a:gd name="connsiteX307" fmla="*/ 438050 w 620252"/>
                <a:gd name="connsiteY307" fmla="*/ 22446 h 416969"/>
                <a:gd name="connsiteX308" fmla="*/ 449686 w 620252"/>
                <a:gd name="connsiteY308" fmla="*/ 11223 h 416969"/>
                <a:gd name="connsiteX309" fmla="*/ 438050 w 620252"/>
                <a:gd name="connsiteY309" fmla="*/ 0 h 416969"/>
                <a:gd name="connsiteX310" fmla="*/ 523333 w 620252"/>
                <a:gd name="connsiteY310" fmla="*/ 0 h 416969"/>
                <a:gd name="connsiteX311" fmla="*/ 511697 w 620252"/>
                <a:gd name="connsiteY311" fmla="*/ 11223 h 416969"/>
                <a:gd name="connsiteX312" fmla="*/ 523333 w 620252"/>
                <a:gd name="connsiteY312" fmla="*/ 22446 h 416969"/>
                <a:gd name="connsiteX313" fmla="*/ 534969 w 620252"/>
                <a:gd name="connsiteY313" fmla="*/ 11223 h 416969"/>
                <a:gd name="connsiteX314" fmla="*/ 523333 w 620252"/>
                <a:gd name="connsiteY314" fmla="*/ 0 h 416969"/>
                <a:gd name="connsiteX315" fmla="*/ 608616 w 620252"/>
                <a:gd name="connsiteY315" fmla="*/ 0 h 416969"/>
                <a:gd name="connsiteX316" fmla="*/ 596980 w 620252"/>
                <a:gd name="connsiteY316" fmla="*/ 11223 h 416969"/>
                <a:gd name="connsiteX317" fmla="*/ 608616 w 620252"/>
                <a:gd name="connsiteY317" fmla="*/ 22446 h 416969"/>
                <a:gd name="connsiteX318" fmla="*/ 620252 w 620252"/>
                <a:gd name="connsiteY318" fmla="*/ 11223 h 416969"/>
                <a:gd name="connsiteX319" fmla="*/ 608616 w 620252"/>
                <a:gd name="connsiteY319" fmla="*/ 0 h 4169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Lst>
              <a:rect l="l" t="t" r="r" b="b"/>
              <a:pathLst>
                <a:path w="620252" h="416969">
                  <a:moveTo>
                    <a:pt x="11636" y="394523"/>
                  </a:moveTo>
                  <a:cubicBezTo>
                    <a:pt x="5210" y="394523"/>
                    <a:pt x="0" y="399548"/>
                    <a:pt x="0" y="405746"/>
                  </a:cubicBezTo>
                  <a:cubicBezTo>
                    <a:pt x="0" y="411944"/>
                    <a:pt x="5210" y="416969"/>
                    <a:pt x="11636" y="416969"/>
                  </a:cubicBezTo>
                  <a:cubicBezTo>
                    <a:pt x="18062" y="416969"/>
                    <a:pt x="23272" y="411944"/>
                    <a:pt x="23272" y="405746"/>
                  </a:cubicBezTo>
                  <a:cubicBezTo>
                    <a:pt x="23272" y="399548"/>
                    <a:pt x="18062" y="394523"/>
                    <a:pt x="11636" y="394523"/>
                  </a:cubicBezTo>
                  <a:close/>
                  <a:moveTo>
                    <a:pt x="96918" y="394523"/>
                  </a:moveTo>
                  <a:cubicBezTo>
                    <a:pt x="90492" y="394523"/>
                    <a:pt x="85282" y="399548"/>
                    <a:pt x="85282" y="405746"/>
                  </a:cubicBezTo>
                  <a:cubicBezTo>
                    <a:pt x="85282" y="411944"/>
                    <a:pt x="90492" y="416969"/>
                    <a:pt x="96918" y="416969"/>
                  </a:cubicBezTo>
                  <a:cubicBezTo>
                    <a:pt x="103344" y="416969"/>
                    <a:pt x="108554" y="411944"/>
                    <a:pt x="108554" y="405746"/>
                  </a:cubicBezTo>
                  <a:cubicBezTo>
                    <a:pt x="108554" y="399548"/>
                    <a:pt x="103344" y="394523"/>
                    <a:pt x="96918" y="394523"/>
                  </a:cubicBezTo>
                  <a:close/>
                  <a:moveTo>
                    <a:pt x="182202" y="394523"/>
                  </a:moveTo>
                  <a:cubicBezTo>
                    <a:pt x="175776" y="394523"/>
                    <a:pt x="170566" y="399548"/>
                    <a:pt x="170566" y="405746"/>
                  </a:cubicBezTo>
                  <a:cubicBezTo>
                    <a:pt x="170566" y="411944"/>
                    <a:pt x="175776" y="416969"/>
                    <a:pt x="182202" y="416969"/>
                  </a:cubicBezTo>
                  <a:cubicBezTo>
                    <a:pt x="188628" y="416969"/>
                    <a:pt x="193838" y="411944"/>
                    <a:pt x="193838" y="405746"/>
                  </a:cubicBezTo>
                  <a:cubicBezTo>
                    <a:pt x="193838" y="399548"/>
                    <a:pt x="188628" y="394523"/>
                    <a:pt x="182202" y="394523"/>
                  </a:cubicBezTo>
                  <a:close/>
                  <a:moveTo>
                    <a:pt x="267484" y="394523"/>
                  </a:moveTo>
                  <a:cubicBezTo>
                    <a:pt x="261058" y="394523"/>
                    <a:pt x="255848" y="399548"/>
                    <a:pt x="255848" y="405746"/>
                  </a:cubicBezTo>
                  <a:cubicBezTo>
                    <a:pt x="255848" y="411944"/>
                    <a:pt x="261058" y="416969"/>
                    <a:pt x="267484" y="416969"/>
                  </a:cubicBezTo>
                  <a:cubicBezTo>
                    <a:pt x="273910" y="416969"/>
                    <a:pt x="279120" y="411944"/>
                    <a:pt x="279120" y="405746"/>
                  </a:cubicBezTo>
                  <a:cubicBezTo>
                    <a:pt x="279120" y="399548"/>
                    <a:pt x="273910" y="394523"/>
                    <a:pt x="267484" y="394523"/>
                  </a:cubicBezTo>
                  <a:close/>
                  <a:moveTo>
                    <a:pt x="352767" y="394523"/>
                  </a:moveTo>
                  <a:cubicBezTo>
                    <a:pt x="346341" y="394523"/>
                    <a:pt x="341131" y="399548"/>
                    <a:pt x="341131" y="405746"/>
                  </a:cubicBezTo>
                  <a:cubicBezTo>
                    <a:pt x="341131" y="411944"/>
                    <a:pt x="346341" y="416969"/>
                    <a:pt x="352767" y="416969"/>
                  </a:cubicBezTo>
                  <a:cubicBezTo>
                    <a:pt x="359193" y="416969"/>
                    <a:pt x="364403" y="411944"/>
                    <a:pt x="364403" y="405746"/>
                  </a:cubicBezTo>
                  <a:cubicBezTo>
                    <a:pt x="364403" y="399548"/>
                    <a:pt x="359193" y="394523"/>
                    <a:pt x="352767" y="394523"/>
                  </a:cubicBezTo>
                  <a:close/>
                  <a:moveTo>
                    <a:pt x="438050" y="394523"/>
                  </a:moveTo>
                  <a:cubicBezTo>
                    <a:pt x="431624" y="394523"/>
                    <a:pt x="426414" y="399548"/>
                    <a:pt x="426414" y="405746"/>
                  </a:cubicBezTo>
                  <a:cubicBezTo>
                    <a:pt x="426414" y="411944"/>
                    <a:pt x="431624" y="416969"/>
                    <a:pt x="438050" y="416969"/>
                  </a:cubicBezTo>
                  <a:cubicBezTo>
                    <a:pt x="444476" y="416969"/>
                    <a:pt x="449686" y="411944"/>
                    <a:pt x="449686" y="405746"/>
                  </a:cubicBezTo>
                  <a:cubicBezTo>
                    <a:pt x="449686" y="399548"/>
                    <a:pt x="444476" y="394523"/>
                    <a:pt x="438050" y="394523"/>
                  </a:cubicBezTo>
                  <a:close/>
                  <a:moveTo>
                    <a:pt x="523333" y="394523"/>
                  </a:moveTo>
                  <a:cubicBezTo>
                    <a:pt x="516907" y="394523"/>
                    <a:pt x="511697" y="399548"/>
                    <a:pt x="511697" y="405746"/>
                  </a:cubicBezTo>
                  <a:cubicBezTo>
                    <a:pt x="511697" y="411944"/>
                    <a:pt x="516907" y="416969"/>
                    <a:pt x="523333" y="416969"/>
                  </a:cubicBezTo>
                  <a:cubicBezTo>
                    <a:pt x="529759" y="416969"/>
                    <a:pt x="534969" y="411944"/>
                    <a:pt x="534969" y="405746"/>
                  </a:cubicBezTo>
                  <a:cubicBezTo>
                    <a:pt x="534969" y="399548"/>
                    <a:pt x="529759" y="394523"/>
                    <a:pt x="523333" y="394523"/>
                  </a:cubicBezTo>
                  <a:close/>
                  <a:moveTo>
                    <a:pt x="608616" y="394523"/>
                  </a:moveTo>
                  <a:cubicBezTo>
                    <a:pt x="602190" y="394523"/>
                    <a:pt x="596980" y="399548"/>
                    <a:pt x="596980" y="405746"/>
                  </a:cubicBezTo>
                  <a:cubicBezTo>
                    <a:pt x="596980" y="411944"/>
                    <a:pt x="602190" y="416969"/>
                    <a:pt x="608616" y="416969"/>
                  </a:cubicBezTo>
                  <a:cubicBezTo>
                    <a:pt x="615042" y="416969"/>
                    <a:pt x="620252" y="411944"/>
                    <a:pt x="620252" y="405746"/>
                  </a:cubicBezTo>
                  <a:cubicBezTo>
                    <a:pt x="620252" y="399548"/>
                    <a:pt x="615042" y="394523"/>
                    <a:pt x="608616" y="394523"/>
                  </a:cubicBezTo>
                  <a:close/>
                  <a:moveTo>
                    <a:pt x="11636" y="338163"/>
                  </a:moveTo>
                  <a:cubicBezTo>
                    <a:pt x="5210" y="338163"/>
                    <a:pt x="0" y="343188"/>
                    <a:pt x="0" y="349386"/>
                  </a:cubicBezTo>
                  <a:cubicBezTo>
                    <a:pt x="0" y="355584"/>
                    <a:pt x="5210" y="360609"/>
                    <a:pt x="11636" y="360609"/>
                  </a:cubicBezTo>
                  <a:cubicBezTo>
                    <a:pt x="18062" y="360609"/>
                    <a:pt x="23272" y="355584"/>
                    <a:pt x="23272" y="349386"/>
                  </a:cubicBezTo>
                  <a:cubicBezTo>
                    <a:pt x="23272" y="343188"/>
                    <a:pt x="18062" y="338163"/>
                    <a:pt x="11636" y="338163"/>
                  </a:cubicBezTo>
                  <a:close/>
                  <a:moveTo>
                    <a:pt x="96918" y="338163"/>
                  </a:moveTo>
                  <a:cubicBezTo>
                    <a:pt x="90492" y="338163"/>
                    <a:pt x="85282" y="343188"/>
                    <a:pt x="85282" y="349386"/>
                  </a:cubicBezTo>
                  <a:cubicBezTo>
                    <a:pt x="85282" y="355584"/>
                    <a:pt x="90492" y="360609"/>
                    <a:pt x="96918" y="360609"/>
                  </a:cubicBezTo>
                  <a:cubicBezTo>
                    <a:pt x="103344" y="360609"/>
                    <a:pt x="108554" y="355584"/>
                    <a:pt x="108554" y="349386"/>
                  </a:cubicBezTo>
                  <a:cubicBezTo>
                    <a:pt x="108554" y="343188"/>
                    <a:pt x="103344" y="338163"/>
                    <a:pt x="96918" y="338163"/>
                  </a:cubicBezTo>
                  <a:close/>
                  <a:moveTo>
                    <a:pt x="182202" y="338163"/>
                  </a:moveTo>
                  <a:cubicBezTo>
                    <a:pt x="175776" y="338163"/>
                    <a:pt x="170566" y="343188"/>
                    <a:pt x="170566" y="349386"/>
                  </a:cubicBezTo>
                  <a:cubicBezTo>
                    <a:pt x="170566" y="355584"/>
                    <a:pt x="175776" y="360609"/>
                    <a:pt x="182202" y="360609"/>
                  </a:cubicBezTo>
                  <a:cubicBezTo>
                    <a:pt x="188628" y="360609"/>
                    <a:pt x="193838" y="355584"/>
                    <a:pt x="193838" y="349386"/>
                  </a:cubicBezTo>
                  <a:cubicBezTo>
                    <a:pt x="193838" y="343188"/>
                    <a:pt x="188628" y="338163"/>
                    <a:pt x="182202" y="338163"/>
                  </a:cubicBezTo>
                  <a:close/>
                  <a:moveTo>
                    <a:pt x="267484" y="338163"/>
                  </a:moveTo>
                  <a:cubicBezTo>
                    <a:pt x="261058" y="338163"/>
                    <a:pt x="255848" y="343188"/>
                    <a:pt x="255848" y="349386"/>
                  </a:cubicBezTo>
                  <a:cubicBezTo>
                    <a:pt x="255848" y="355584"/>
                    <a:pt x="261058" y="360609"/>
                    <a:pt x="267484" y="360609"/>
                  </a:cubicBezTo>
                  <a:cubicBezTo>
                    <a:pt x="273910" y="360609"/>
                    <a:pt x="279120" y="355584"/>
                    <a:pt x="279120" y="349386"/>
                  </a:cubicBezTo>
                  <a:cubicBezTo>
                    <a:pt x="279120" y="343188"/>
                    <a:pt x="273910" y="338163"/>
                    <a:pt x="267484" y="338163"/>
                  </a:cubicBezTo>
                  <a:close/>
                  <a:moveTo>
                    <a:pt x="352767" y="338163"/>
                  </a:moveTo>
                  <a:cubicBezTo>
                    <a:pt x="346341" y="338163"/>
                    <a:pt x="341131" y="343188"/>
                    <a:pt x="341131" y="349386"/>
                  </a:cubicBezTo>
                  <a:cubicBezTo>
                    <a:pt x="341131" y="355584"/>
                    <a:pt x="346341" y="360609"/>
                    <a:pt x="352767" y="360609"/>
                  </a:cubicBezTo>
                  <a:cubicBezTo>
                    <a:pt x="359193" y="360609"/>
                    <a:pt x="364403" y="355584"/>
                    <a:pt x="364403" y="349386"/>
                  </a:cubicBezTo>
                  <a:cubicBezTo>
                    <a:pt x="364403" y="343188"/>
                    <a:pt x="359193" y="338163"/>
                    <a:pt x="352767" y="338163"/>
                  </a:cubicBezTo>
                  <a:close/>
                  <a:moveTo>
                    <a:pt x="438050" y="338163"/>
                  </a:moveTo>
                  <a:cubicBezTo>
                    <a:pt x="431624" y="338163"/>
                    <a:pt x="426414" y="343188"/>
                    <a:pt x="426414" y="349386"/>
                  </a:cubicBezTo>
                  <a:cubicBezTo>
                    <a:pt x="426414" y="355584"/>
                    <a:pt x="431624" y="360609"/>
                    <a:pt x="438050" y="360609"/>
                  </a:cubicBezTo>
                  <a:cubicBezTo>
                    <a:pt x="444476" y="360609"/>
                    <a:pt x="449686" y="355584"/>
                    <a:pt x="449686" y="349386"/>
                  </a:cubicBezTo>
                  <a:cubicBezTo>
                    <a:pt x="449686" y="343188"/>
                    <a:pt x="444476" y="338163"/>
                    <a:pt x="438050" y="338163"/>
                  </a:cubicBezTo>
                  <a:close/>
                  <a:moveTo>
                    <a:pt x="523333" y="338163"/>
                  </a:moveTo>
                  <a:cubicBezTo>
                    <a:pt x="516907" y="338163"/>
                    <a:pt x="511697" y="343188"/>
                    <a:pt x="511697" y="349386"/>
                  </a:cubicBezTo>
                  <a:cubicBezTo>
                    <a:pt x="511697" y="355584"/>
                    <a:pt x="516907" y="360609"/>
                    <a:pt x="523333" y="360609"/>
                  </a:cubicBezTo>
                  <a:cubicBezTo>
                    <a:pt x="529759" y="360609"/>
                    <a:pt x="534969" y="355584"/>
                    <a:pt x="534969" y="349386"/>
                  </a:cubicBezTo>
                  <a:cubicBezTo>
                    <a:pt x="534969" y="343188"/>
                    <a:pt x="529759" y="338163"/>
                    <a:pt x="523333" y="338163"/>
                  </a:cubicBezTo>
                  <a:close/>
                  <a:moveTo>
                    <a:pt x="608616" y="338163"/>
                  </a:moveTo>
                  <a:cubicBezTo>
                    <a:pt x="602190" y="338163"/>
                    <a:pt x="596980" y="343188"/>
                    <a:pt x="596980" y="349386"/>
                  </a:cubicBezTo>
                  <a:cubicBezTo>
                    <a:pt x="596980" y="355584"/>
                    <a:pt x="602190" y="360609"/>
                    <a:pt x="608616" y="360609"/>
                  </a:cubicBezTo>
                  <a:cubicBezTo>
                    <a:pt x="615042" y="360609"/>
                    <a:pt x="620252" y="355584"/>
                    <a:pt x="620252" y="349386"/>
                  </a:cubicBezTo>
                  <a:cubicBezTo>
                    <a:pt x="620252" y="343188"/>
                    <a:pt x="615042" y="338163"/>
                    <a:pt x="608616" y="338163"/>
                  </a:cubicBezTo>
                  <a:close/>
                  <a:moveTo>
                    <a:pt x="11636" y="281802"/>
                  </a:moveTo>
                  <a:cubicBezTo>
                    <a:pt x="5210" y="281802"/>
                    <a:pt x="0" y="286827"/>
                    <a:pt x="0" y="293025"/>
                  </a:cubicBezTo>
                  <a:cubicBezTo>
                    <a:pt x="0" y="299223"/>
                    <a:pt x="5210" y="304248"/>
                    <a:pt x="11636" y="304248"/>
                  </a:cubicBezTo>
                  <a:cubicBezTo>
                    <a:pt x="18062" y="304248"/>
                    <a:pt x="23272" y="299223"/>
                    <a:pt x="23272" y="293025"/>
                  </a:cubicBezTo>
                  <a:cubicBezTo>
                    <a:pt x="23272" y="286827"/>
                    <a:pt x="18062" y="281802"/>
                    <a:pt x="11636" y="281802"/>
                  </a:cubicBezTo>
                  <a:close/>
                  <a:moveTo>
                    <a:pt x="96918" y="281802"/>
                  </a:moveTo>
                  <a:cubicBezTo>
                    <a:pt x="90492" y="281802"/>
                    <a:pt x="85282" y="286827"/>
                    <a:pt x="85282" y="293025"/>
                  </a:cubicBezTo>
                  <a:cubicBezTo>
                    <a:pt x="85282" y="299223"/>
                    <a:pt x="90492" y="304248"/>
                    <a:pt x="96918" y="304248"/>
                  </a:cubicBezTo>
                  <a:cubicBezTo>
                    <a:pt x="103344" y="304248"/>
                    <a:pt x="108554" y="299223"/>
                    <a:pt x="108554" y="293025"/>
                  </a:cubicBezTo>
                  <a:cubicBezTo>
                    <a:pt x="108554" y="286827"/>
                    <a:pt x="103344" y="281802"/>
                    <a:pt x="96918" y="281802"/>
                  </a:cubicBezTo>
                  <a:close/>
                  <a:moveTo>
                    <a:pt x="182202" y="281802"/>
                  </a:moveTo>
                  <a:cubicBezTo>
                    <a:pt x="175776" y="281802"/>
                    <a:pt x="170566" y="286827"/>
                    <a:pt x="170566" y="293025"/>
                  </a:cubicBezTo>
                  <a:cubicBezTo>
                    <a:pt x="170566" y="299223"/>
                    <a:pt x="175776" y="304248"/>
                    <a:pt x="182202" y="304248"/>
                  </a:cubicBezTo>
                  <a:cubicBezTo>
                    <a:pt x="188628" y="304248"/>
                    <a:pt x="193838" y="299223"/>
                    <a:pt x="193838" y="293025"/>
                  </a:cubicBezTo>
                  <a:cubicBezTo>
                    <a:pt x="193838" y="286827"/>
                    <a:pt x="188628" y="281802"/>
                    <a:pt x="182202" y="281802"/>
                  </a:cubicBezTo>
                  <a:close/>
                  <a:moveTo>
                    <a:pt x="267484" y="281802"/>
                  </a:moveTo>
                  <a:cubicBezTo>
                    <a:pt x="261058" y="281802"/>
                    <a:pt x="255848" y="286827"/>
                    <a:pt x="255848" y="293025"/>
                  </a:cubicBezTo>
                  <a:cubicBezTo>
                    <a:pt x="255848" y="299223"/>
                    <a:pt x="261058" y="304248"/>
                    <a:pt x="267484" y="304248"/>
                  </a:cubicBezTo>
                  <a:cubicBezTo>
                    <a:pt x="273910" y="304248"/>
                    <a:pt x="279120" y="299223"/>
                    <a:pt x="279120" y="293025"/>
                  </a:cubicBezTo>
                  <a:cubicBezTo>
                    <a:pt x="279120" y="286827"/>
                    <a:pt x="273910" y="281802"/>
                    <a:pt x="267484" y="281802"/>
                  </a:cubicBezTo>
                  <a:close/>
                  <a:moveTo>
                    <a:pt x="352767" y="281802"/>
                  </a:moveTo>
                  <a:cubicBezTo>
                    <a:pt x="346341" y="281802"/>
                    <a:pt x="341131" y="286827"/>
                    <a:pt x="341131" y="293025"/>
                  </a:cubicBezTo>
                  <a:cubicBezTo>
                    <a:pt x="341131" y="299223"/>
                    <a:pt x="346341" y="304248"/>
                    <a:pt x="352767" y="304248"/>
                  </a:cubicBezTo>
                  <a:cubicBezTo>
                    <a:pt x="359193" y="304248"/>
                    <a:pt x="364403" y="299223"/>
                    <a:pt x="364403" y="293025"/>
                  </a:cubicBezTo>
                  <a:cubicBezTo>
                    <a:pt x="364403" y="286827"/>
                    <a:pt x="359193" y="281802"/>
                    <a:pt x="352767" y="281802"/>
                  </a:cubicBezTo>
                  <a:close/>
                  <a:moveTo>
                    <a:pt x="438050" y="281802"/>
                  </a:moveTo>
                  <a:cubicBezTo>
                    <a:pt x="431624" y="281802"/>
                    <a:pt x="426414" y="286827"/>
                    <a:pt x="426414" y="293025"/>
                  </a:cubicBezTo>
                  <a:cubicBezTo>
                    <a:pt x="426414" y="299223"/>
                    <a:pt x="431624" y="304248"/>
                    <a:pt x="438050" y="304248"/>
                  </a:cubicBezTo>
                  <a:cubicBezTo>
                    <a:pt x="444476" y="304248"/>
                    <a:pt x="449686" y="299223"/>
                    <a:pt x="449686" y="293025"/>
                  </a:cubicBezTo>
                  <a:cubicBezTo>
                    <a:pt x="449686" y="286827"/>
                    <a:pt x="444476" y="281802"/>
                    <a:pt x="438050" y="281802"/>
                  </a:cubicBezTo>
                  <a:close/>
                  <a:moveTo>
                    <a:pt x="523333" y="281802"/>
                  </a:moveTo>
                  <a:cubicBezTo>
                    <a:pt x="516907" y="281802"/>
                    <a:pt x="511697" y="286827"/>
                    <a:pt x="511697" y="293025"/>
                  </a:cubicBezTo>
                  <a:cubicBezTo>
                    <a:pt x="511697" y="299223"/>
                    <a:pt x="516907" y="304248"/>
                    <a:pt x="523333" y="304248"/>
                  </a:cubicBezTo>
                  <a:cubicBezTo>
                    <a:pt x="529759" y="304248"/>
                    <a:pt x="534969" y="299223"/>
                    <a:pt x="534969" y="293025"/>
                  </a:cubicBezTo>
                  <a:cubicBezTo>
                    <a:pt x="534969" y="286827"/>
                    <a:pt x="529759" y="281802"/>
                    <a:pt x="523333" y="281802"/>
                  </a:cubicBezTo>
                  <a:close/>
                  <a:moveTo>
                    <a:pt x="608616" y="281802"/>
                  </a:moveTo>
                  <a:cubicBezTo>
                    <a:pt x="602190" y="281802"/>
                    <a:pt x="596980" y="286827"/>
                    <a:pt x="596980" y="293025"/>
                  </a:cubicBezTo>
                  <a:cubicBezTo>
                    <a:pt x="596980" y="299223"/>
                    <a:pt x="602190" y="304248"/>
                    <a:pt x="608616" y="304248"/>
                  </a:cubicBezTo>
                  <a:cubicBezTo>
                    <a:pt x="615042" y="304248"/>
                    <a:pt x="620252" y="299223"/>
                    <a:pt x="620252" y="293025"/>
                  </a:cubicBezTo>
                  <a:cubicBezTo>
                    <a:pt x="620252" y="286827"/>
                    <a:pt x="615042" y="281802"/>
                    <a:pt x="608616" y="281802"/>
                  </a:cubicBezTo>
                  <a:close/>
                  <a:moveTo>
                    <a:pt x="11636" y="225442"/>
                  </a:moveTo>
                  <a:cubicBezTo>
                    <a:pt x="5210" y="225442"/>
                    <a:pt x="0" y="230467"/>
                    <a:pt x="0" y="236665"/>
                  </a:cubicBezTo>
                  <a:cubicBezTo>
                    <a:pt x="0" y="242863"/>
                    <a:pt x="5210" y="247888"/>
                    <a:pt x="11636" y="247888"/>
                  </a:cubicBezTo>
                  <a:cubicBezTo>
                    <a:pt x="18062" y="247888"/>
                    <a:pt x="23272" y="242863"/>
                    <a:pt x="23272" y="236665"/>
                  </a:cubicBezTo>
                  <a:cubicBezTo>
                    <a:pt x="23272" y="230467"/>
                    <a:pt x="18062" y="225442"/>
                    <a:pt x="11636" y="225442"/>
                  </a:cubicBezTo>
                  <a:close/>
                  <a:moveTo>
                    <a:pt x="96918" y="225442"/>
                  </a:moveTo>
                  <a:cubicBezTo>
                    <a:pt x="90492" y="225442"/>
                    <a:pt x="85282" y="230467"/>
                    <a:pt x="85282" y="236665"/>
                  </a:cubicBezTo>
                  <a:cubicBezTo>
                    <a:pt x="85282" y="242863"/>
                    <a:pt x="90492" y="247888"/>
                    <a:pt x="96918" y="247888"/>
                  </a:cubicBezTo>
                  <a:cubicBezTo>
                    <a:pt x="103344" y="247888"/>
                    <a:pt x="108554" y="242863"/>
                    <a:pt x="108554" y="236665"/>
                  </a:cubicBezTo>
                  <a:cubicBezTo>
                    <a:pt x="108554" y="230467"/>
                    <a:pt x="103344" y="225442"/>
                    <a:pt x="96918" y="225442"/>
                  </a:cubicBezTo>
                  <a:close/>
                  <a:moveTo>
                    <a:pt x="182202" y="225442"/>
                  </a:moveTo>
                  <a:cubicBezTo>
                    <a:pt x="175776" y="225442"/>
                    <a:pt x="170566" y="230467"/>
                    <a:pt x="170566" y="236665"/>
                  </a:cubicBezTo>
                  <a:cubicBezTo>
                    <a:pt x="170566" y="242863"/>
                    <a:pt x="175776" y="247888"/>
                    <a:pt x="182202" y="247888"/>
                  </a:cubicBezTo>
                  <a:cubicBezTo>
                    <a:pt x="188628" y="247888"/>
                    <a:pt x="193838" y="242863"/>
                    <a:pt x="193838" y="236665"/>
                  </a:cubicBezTo>
                  <a:cubicBezTo>
                    <a:pt x="193838" y="230467"/>
                    <a:pt x="188628" y="225442"/>
                    <a:pt x="182202" y="225442"/>
                  </a:cubicBezTo>
                  <a:close/>
                  <a:moveTo>
                    <a:pt x="267484" y="225442"/>
                  </a:moveTo>
                  <a:cubicBezTo>
                    <a:pt x="261058" y="225442"/>
                    <a:pt x="255848" y="230467"/>
                    <a:pt x="255848" y="236665"/>
                  </a:cubicBezTo>
                  <a:cubicBezTo>
                    <a:pt x="255848" y="242863"/>
                    <a:pt x="261058" y="247888"/>
                    <a:pt x="267484" y="247888"/>
                  </a:cubicBezTo>
                  <a:cubicBezTo>
                    <a:pt x="273910" y="247888"/>
                    <a:pt x="279120" y="242863"/>
                    <a:pt x="279120" y="236665"/>
                  </a:cubicBezTo>
                  <a:cubicBezTo>
                    <a:pt x="279120" y="230467"/>
                    <a:pt x="273910" y="225442"/>
                    <a:pt x="267484" y="225442"/>
                  </a:cubicBezTo>
                  <a:close/>
                  <a:moveTo>
                    <a:pt x="352767" y="225442"/>
                  </a:moveTo>
                  <a:cubicBezTo>
                    <a:pt x="346341" y="225442"/>
                    <a:pt x="341131" y="230467"/>
                    <a:pt x="341131" y="236665"/>
                  </a:cubicBezTo>
                  <a:cubicBezTo>
                    <a:pt x="341131" y="242863"/>
                    <a:pt x="346341" y="247888"/>
                    <a:pt x="352767" y="247888"/>
                  </a:cubicBezTo>
                  <a:cubicBezTo>
                    <a:pt x="359193" y="247888"/>
                    <a:pt x="364403" y="242863"/>
                    <a:pt x="364403" y="236665"/>
                  </a:cubicBezTo>
                  <a:cubicBezTo>
                    <a:pt x="364403" y="230467"/>
                    <a:pt x="359193" y="225442"/>
                    <a:pt x="352767" y="225442"/>
                  </a:cubicBezTo>
                  <a:close/>
                  <a:moveTo>
                    <a:pt x="438050" y="225442"/>
                  </a:moveTo>
                  <a:cubicBezTo>
                    <a:pt x="431624" y="225442"/>
                    <a:pt x="426414" y="230467"/>
                    <a:pt x="426414" y="236665"/>
                  </a:cubicBezTo>
                  <a:cubicBezTo>
                    <a:pt x="426414" y="242863"/>
                    <a:pt x="431624" y="247888"/>
                    <a:pt x="438050" y="247888"/>
                  </a:cubicBezTo>
                  <a:cubicBezTo>
                    <a:pt x="444476" y="247888"/>
                    <a:pt x="449686" y="242863"/>
                    <a:pt x="449686" y="236665"/>
                  </a:cubicBezTo>
                  <a:cubicBezTo>
                    <a:pt x="449686" y="230467"/>
                    <a:pt x="444476" y="225442"/>
                    <a:pt x="438050" y="225442"/>
                  </a:cubicBezTo>
                  <a:close/>
                  <a:moveTo>
                    <a:pt x="523333" y="225442"/>
                  </a:moveTo>
                  <a:cubicBezTo>
                    <a:pt x="516907" y="225442"/>
                    <a:pt x="511697" y="230467"/>
                    <a:pt x="511697" y="236665"/>
                  </a:cubicBezTo>
                  <a:cubicBezTo>
                    <a:pt x="511697" y="242863"/>
                    <a:pt x="516907" y="247888"/>
                    <a:pt x="523333" y="247888"/>
                  </a:cubicBezTo>
                  <a:cubicBezTo>
                    <a:pt x="529759" y="247888"/>
                    <a:pt x="534969" y="242863"/>
                    <a:pt x="534969" y="236665"/>
                  </a:cubicBezTo>
                  <a:cubicBezTo>
                    <a:pt x="534969" y="230467"/>
                    <a:pt x="529759" y="225442"/>
                    <a:pt x="523333" y="225442"/>
                  </a:cubicBezTo>
                  <a:close/>
                  <a:moveTo>
                    <a:pt x="608616" y="225442"/>
                  </a:moveTo>
                  <a:cubicBezTo>
                    <a:pt x="602190" y="225442"/>
                    <a:pt x="596980" y="230467"/>
                    <a:pt x="596980" y="236665"/>
                  </a:cubicBezTo>
                  <a:cubicBezTo>
                    <a:pt x="596980" y="242863"/>
                    <a:pt x="602190" y="247888"/>
                    <a:pt x="608616" y="247888"/>
                  </a:cubicBezTo>
                  <a:cubicBezTo>
                    <a:pt x="615042" y="247888"/>
                    <a:pt x="620252" y="242863"/>
                    <a:pt x="620252" y="236665"/>
                  </a:cubicBezTo>
                  <a:cubicBezTo>
                    <a:pt x="620252" y="230467"/>
                    <a:pt x="615042" y="225442"/>
                    <a:pt x="608616" y="225442"/>
                  </a:cubicBezTo>
                  <a:close/>
                  <a:moveTo>
                    <a:pt x="11636" y="169081"/>
                  </a:moveTo>
                  <a:cubicBezTo>
                    <a:pt x="5210" y="169081"/>
                    <a:pt x="0" y="174106"/>
                    <a:pt x="0" y="180304"/>
                  </a:cubicBezTo>
                  <a:cubicBezTo>
                    <a:pt x="0" y="186502"/>
                    <a:pt x="5210" y="191527"/>
                    <a:pt x="11636" y="191527"/>
                  </a:cubicBezTo>
                  <a:cubicBezTo>
                    <a:pt x="18062" y="191527"/>
                    <a:pt x="23272" y="186502"/>
                    <a:pt x="23272" y="180304"/>
                  </a:cubicBezTo>
                  <a:cubicBezTo>
                    <a:pt x="23272" y="174106"/>
                    <a:pt x="18062" y="169081"/>
                    <a:pt x="11636" y="169081"/>
                  </a:cubicBezTo>
                  <a:close/>
                  <a:moveTo>
                    <a:pt x="96918" y="169081"/>
                  </a:moveTo>
                  <a:cubicBezTo>
                    <a:pt x="90492" y="169081"/>
                    <a:pt x="85282" y="174106"/>
                    <a:pt x="85282" y="180304"/>
                  </a:cubicBezTo>
                  <a:cubicBezTo>
                    <a:pt x="85282" y="186502"/>
                    <a:pt x="90492" y="191527"/>
                    <a:pt x="96918" y="191527"/>
                  </a:cubicBezTo>
                  <a:cubicBezTo>
                    <a:pt x="103344" y="191527"/>
                    <a:pt x="108554" y="186502"/>
                    <a:pt x="108554" y="180304"/>
                  </a:cubicBezTo>
                  <a:cubicBezTo>
                    <a:pt x="108554" y="174106"/>
                    <a:pt x="103344" y="169081"/>
                    <a:pt x="96918" y="169081"/>
                  </a:cubicBezTo>
                  <a:close/>
                  <a:moveTo>
                    <a:pt x="182202" y="169081"/>
                  </a:moveTo>
                  <a:cubicBezTo>
                    <a:pt x="175776" y="169081"/>
                    <a:pt x="170566" y="174106"/>
                    <a:pt x="170566" y="180304"/>
                  </a:cubicBezTo>
                  <a:cubicBezTo>
                    <a:pt x="170566" y="186502"/>
                    <a:pt x="175776" y="191527"/>
                    <a:pt x="182202" y="191527"/>
                  </a:cubicBezTo>
                  <a:cubicBezTo>
                    <a:pt x="188628" y="191527"/>
                    <a:pt x="193838" y="186502"/>
                    <a:pt x="193838" y="180304"/>
                  </a:cubicBezTo>
                  <a:cubicBezTo>
                    <a:pt x="193838" y="174106"/>
                    <a:pt x="188628" y="169081"/>
                    <a:pt x="182202" y="169081"/>
                  </a:cubicBezTo>
                  <a:close/>
                  <a:moveTo>
                    <a:pt x="267484" y="169081"/>
                  </a:moveTo>
                  <a:cubicBezTo>
                    <a:pt x="261058" y="169081"/>
                    <a:pt x="255848" y="174106"/>
                    <a:pt x="255848" y="180304"/>
                  </a:cubicBezTo>
                  <a:cubicBezTo>
                    <a:pt x="255848" y="186502"/>
                    <a:pt x="261058" y="191527"/>
                    <a:pt x="267484" y="191527"/>
                  </a:cubicBezTo>
                  <a:cubicBezTo>
                    <a:pt x="273910" y="191527"/>
                    <a:pt x="279120" y="186502"/>
                    <a:pt x="279120" y="180304"/>
                  </a:cubicBezTo>
                  <a:cubicBezTo>
                    <a:pt x="279120" y="174106"/>
                    <a:pt x="273910" y="169081"/>
                    <a:pt x="267484" y="169081"/>
                  </a:cubicBezTo>
                  <a:close/>
                  <a:moveTo>
                    <a:pt x="352767" y="169081"/>
                  </a:moveTo>
                  <a:cubicBezTo>
                    <a:pt x="346341" y="169081"/>
                    <a:pt x="341131" y="174106"/>
                    <a:pt x="341131" y="180304"/>
                  </a:cubicBezTo>
                  <a:cubicBezTo>
                    <a:pt x="341131" y="186502"/>
                    <a:pt x="346341" y="191527"/>
                    <a:pt x="352767" y="191527"/>
                  </a:cubicBezTo>
                  <a:cubicBezTo>
                    <a:pt x="359193" y="191527"/>
                    <a:pt x="364403" y="186502"/>
                    <a:pt x="364403" y="180304"/>
                  </a:cubicBezTo>
                  <a:cubicBezTo>
                    <a:pt x="364403" y="174106"/>
                    <a:pt x="359193" y="169081"/>
                    <a:pt x="352767" y="169081"/>
                  </a:cubicBezTo>
                  <a:close/>
                  <a:moveTo>
                    <a:pt x="438050" y="169081"/>
                  </a:moveTo>
                  <a:cubicBezTo>
                    <a:pt x="431624" y="169081"/>
                    <a:pt x="426414" y="174106"/>
                    <a:pt x="426414" y="180304"/>
                  </a:cubicBezTo>
                  <a:cubicBezTo>
                    <a:pt x="426414" y="186502"/>
                    <a:pt x="431624" y="191527"/>
                    <a:pt x="438050" y="191527"/>
                  </a:cubicBezTo>
                  <a:cubicBezTo>
                    <a:pt x="444476" y="191527"/>
                    <a:pt x="449686" y="186502"/>
                    <a:pt x="449686" y="180304"/>
                  </a:cubicBezTo>
                  <a:cubicBezTo>
                    <a:pt x="449686" y="174106"/>
                    <a:pt x="444476" y="169081"/>
                    <a:pt x="438050" y="169081"/>
                  </a:cubicBezTo>
                  <a:close/>
                  <a:moveTo>
                    <a:pt x="523333" y="169081"/>
                  </a:moveTo>
                  <a:cubicBezTo>
                    <a:pt x="516907" y="169081"/>
                    <a:pt x="511697" y="174106"/>
                    <a:pt x="511697" y="180304"/>
                  </a:cubicBezTo>
                  <a:cubicBezTo>
                    <a:pt x="511697" y="186502"/>
                    <a:pt x="516907" y="191527"/>
                    <a:pt x="523333" y="191527"/>
                  </a:cubicBezTo>
                  <a:cubicBezTo>
                    <a:pt x="529759" y="191527"/>
                    <a:pt x="534969" y="186502"/>
                    <a:pt x="534969" y="180304"/>
                  </a:cubicBezTo>
                  <a:cubicBezTo>
                    <a:pt x="534969" y="174106"/>
                    <a:pt x="529759" y="169081"/>
                    <a:pt x="523333" y="169081"/>
                  </a:cubicBezTo>
                  <a:close/>
                  <a:moveTo>
                    <a:pt x="608616" y="169081"/>
                  </a:moveTo>
                  <a:cubicBezTo>
                    <a:pt x="602190" y="169081"/>
                    <a:pt x="596980" y="174106"/>
                    <a:pt x="596980" y="180304"/>
                  </a:cubicBezTo>
                  <a:cubicBezTo>
                    <a:pt x="596980" y="186502"/>
                    <a:pt x="602190" y="191527"/>
                    <a:pt x="608616" y="191527"/>
                  </a:cubicBezTo>
                  <a:cubicBezTo>
                    <a:pt x="615042" y="191527"/>
                    <a:pt x="620252" y="186502"/>
                    <a:pt x="620252" y="180304"/>
                  </a:cubicBezTo>
                  <a:cubicBezTo>
                    <a:pt x="620252" y="174106"/>
                    <a:pt x="615042" y="169081"/>
                    <a:pt x="608616" y="169081"/>
                  </a:cubicBezTo>
                  <a:close/>
                  <a:moveTo>
                    <a:pt x="11636" y="112721"/>
                  </a:moveTo>
                  <a:cubicBezTo>
                    <a:pt x="5210" y="112721"/>
                    <a:pt x="0" y="117746"/>
                    <a:pt x="0" y="123944"/>
                  </a:cubicBezTo>
                  <a:cubicBezTo>
                    <a:pt x="0" y="130142"/>
                    <a:pt x="5210" y="135167"/>
                    <a:pt x="11636" y="135167"/>
                  </a:cubicBezTo>
                  <a:cubicBezTo>
                    <a:pt x="18062" y="135167"/>
                    <a:pt x="23272" y="130142"/>
                    <a:pt x="23272" y="123944"/>
                  </a:cubicBezTo>
                  <a:cubicBezTo>
                    <a:pt x="23272" y="117746"/>
                    <a:pt x="18062" y="112721"/>
                    <a:pt x="11636" y="112721"/>
                  </a:cubicBezTo>
                  <a:close/>
                  <a:moveTo>
                    <a:pt x="96918" y="112721"/>
                  </a:moveTo>
                  <a:cubicBezTo>
                    <a:pt x="90492" y="112721"/>
                    <a:pt x="85282" y="117746"/>
                    <a:pt x="85282" y="123944"/>
                  </a:cubicBezTo>
                  <a:cubicBezTo>
                    <a:pt x="85282" y="130142"/>
                    <a:pt x="90492" y="135167"/>
                    <a:pt x="96918" y="135167"/>
                  </a:cubicBezTo>
                  <a:cubicBezTo>
                    <a:pt x="103344" y="135167"/>
                    <a:pt x="108554" y="130142"/>
                    <a:pt x="108554" y="123944"/>
                  </a:cubicBezTo>
                  <a:cubicBezTo>
                    <a:pt x="108554" y="117746"/>
                    <a:pt x="103344" y="112721"/>
                    <a:pt x="96918" y="112721"/>
                  </a:cubicBezTo>
                  <a:close/>
                  <a:moveTo>
                    <a:pt x="182202" y="112721"/>
                  </a:moveTo>
                  <a:cubicBezTo>
                    <a:pt x="175776" y="112721"/>
                    <a:pt x="170566" y="117746"/>
                    <a:pt x="170566" y="123944"/>
                  </a:cubicBezTo>
                  <a:cubicBezTo>
                    <a:pt x="170566" y="130142"/>
                    <a:pt x="175776" y="135167"/>
                    <a:pt x="182202" y="135167"/>
                  </a:cubicBezTo>
                  <a:cubicBezTo>
                    <a:pt x="188628" y="135167"/>
                    <a:pt x="193838" y="130142"/>
                    <a:pt x="193838" y="123944"/>
                  </a:cubicBezTo>
                  <a:cubicBezTo>
                    <a:pt x="193838" y="117746"/>
                    <a:pt x="188628" y="112721"/>
                    <a:pt x="182202" y="112721"/>
                  </a:cubicBezTo>
                  <a:close/>
                  <a:moveTo>
                    <a:pt x="267484" y="112721"/>
                  </a:moveTo>
                  <a:cubicBezTo>
                    <a:pt x="261058" y="112721"/>
                    <a:pt x="255848" y="117746"/>
                    <a:pt x="255848" y="123944"/>
                  </a:cubicBezTo>
                  <a:cubicBezTo>
                    <a:pt x="255848" y="130142"/>
                    <a:pt x="261058" y="135167"/>
                    <a:pt x="267484" y="135167"/>
                  </a:cubicBezTo>
                  <a:cubicBezTo>
                    <a:pt x="273910" y="135167"/>
                    <a:pt x="279120" y="130142"/>
                    <a:pt x="279120" y="123944"/>
                  </a:cubicBezTo>
                  <a:cubicBezTo>
                    <a:pt x="279120" y="117746"/>
                    <a:pt x="273910" y="112721"/>
                    <a:pt x="267484" y="112721"/>
                  </a:cubicBezTo>
                  <a:close/>
                  <a:moveTo>
                    <a:pt x="352767" y="112721"/>
                  </a:moveTo>
                  <a:cubicBezTo>
                    <a:pt x="346341" y="112721"/>
                    <a:pt x="341131" y="117746"/>
                    <a:pt x="341131" y="123944"/>
                  </a:cubicBezTo>
                  <a:cubicBezTo>
                    <a:pt x="341131" y="130142"/>
                    <a:pt x="346341" y="135167"/>
                    <a:pt x="352767" y="135167"/>
                  </a:cubicBezTo>
                  <a:cubicBezTo>
                    <a:pt x="359193" y="135167"/>
                    <a:pt x="364403" y="130142"/>
                    <a:pt x="364403" y="123944"/>
                  </a:cubicBezTo>
                  <a:cubicBezTo>
                    <a:pt x="364403" y="117746"/>
                    <a:pt x="359193" y="112721"/>
                    <a:pt x="352767" y="112721"/>
                  </a:cubicBezTo>
                  <a:close/>
                  <a:moveTo>
                    <a:pt x="438050" y="112721"/>
                  </a:moveTo>
                  <a:cubicBezTo>
                    <a:pt x="431624" y="112721"/>
                    <a:pt x="426414" y="117746"/>
                    <a:pt x="426414" y="123944"/>
                  </a:cubicBezTo>
                  <a:cubicBezTo>
                    <a:pt x="426414" y="130142"/>
                    <a:pt x="431624" y="135167"/>
                    <a:pt x="438050" y="135167"/>
                  </a:cubicBezTo>
                  <a:cubicBezTo>
                    <a:pt x="444476" y="135167"/>
                    <a:pt x="449686" y="130142"/>
                    <a:pt x="449686" y="123944"/>
                  </a:cubicBezTo>
                  <a:cubicBezTo>
                    <a:pt x="449686" y="117746"/>
                    <a:pt x="444476" y="112721"/>
                    <a:pt x="438050" y="112721"/>
                  </a:cubicBezTo>
                  <a:close/>
                  <a:moveTo>
                    <a:pt x="523333" y="112721"/>
                  </a:moveTo>
                  <a:cubicBezTo>
                    <a:pt x="516907" y="112721"/>
                    <a:pt x="511697" y="117746"/>
                    <a:pt x="511697" y="123944"/>
                  </a:cubicBezTo>
                  <a:cubicBezTo>
                    <a:pt x="511697" y="130142"/>
                    <a:pt x="516907" y="135167"/>
                    <a:pt x="523333" y="135167"/>
                  </a:cubicBezTo>
                  <a:cubicBezTo>
                    <a:pt x="529759" y="135167"/>
                    <a:pt x="534969" y="130142"/>
                    <a:pt x="534969" y="123944"/>
                  </a:cubicBezTo>
                  <a:cubicBezTo>
                    <a:pt x="534969" y="117746"/>
                    <a:pt x="529759" y="112721"/>
                    <a:pt x="523333" y="112721"/>
                  </a:cubicBezTo>
                  <a:close/>
                  <a:moveTo>
                    <a:pt x="608616" y="112721"/>
                  </a:moveTo>
                  <a:cubicBezTo>
                    <a:pt x="602190" y="112721"/>
                    <a:pt x="596980" y="117746"/>
                    <a:pt x="596980" y="123944"/>
                  </a:cubicBezTo>
                  <a:cubicBezTo>
                    <a:pt x="596980" y="130142"/>
                    <a:pt x="602190" y="135167"/>
                    <a:pt x="608616" y="135167"/>
                  </a:cubicBezTo>
                  <a:cubicBezTo>
                    <a:pt x="615042" y="135167"/>
                    <a:pt x="620252" y="130142"/>
                    <a:pt x="620252" y="123944"/>
                  </a:cubicBezTo>
                  <a:cubicBezTo>
                    <a:pt x="620252" y="117746"/>
                    <a:pt x="615042" y="112721"/>
                    <a:pt x="608616" y="112721"/>
                  </a:cubicBezTo>
                  <a:close/>
                  <a:moveTo>
                    <a:pt x="11636" y="56360"/>
                  </a:moveTo>
                  <a:cubicBezTo>
                    <a:pt x="5210" y="56360"/>
                    <a:pt x="0" y="61385"/>
                    <a:pt x="0" y="67583"/>
                  </a:cubicBezTo>
                  <a:cubicBezTo>
                    <a:pt x="0" y="73781"/>
                    <a:pt x="5210" y="78806"/>
                    <a:pt x="11636" y="78806"/>
                  </a:cubicBezTo>
                  <a:cubicBezTo>
                    <a:pt x="18062" y="78806"/>
                    <a:pt x="23272" y="73781"/>
                    <a:pt x="23272" y="67583"/>
                  </a:cubicBezTo>
                  <a:cubicBezTo>
                    <a:pt x="23272" y="61385"/>
                    <a:pt x="18062" y="56360"/>
                    <a:pt x="11636" y="56360"/>
                  </a:cubicBezTo>
                  <a:close/>
                  <a:moveTo>
                    <a:pt x="96918" y="56360"/>
                  </a:moveTo>
                  <a:cubicBezTo>
                    <a:pt x="90492" y="56360"/>
                    <a:pt x="85282" y="61385"/>
                    <a:pt x="85282" y="67583"/>
                  </a:cubicBezTo>
                  <a:cubicBezTo>
                    <a:pt x="85282" y="73781"/>
                    <a:pt x="90492" y="78806"/>
                    <a:pt x="96918" y="78806"/>
                  </a:cubicBezTo>
                  <a:cubicBezTo>
                    <a:pt x="103344" y="78806"/>
                    <a:pt x="108554" y="73781"/>
                    <a:pt x="108554" y="67583"/>
                  </a:cubicBezTo>
                  <a:cubicBezTo>
                    <a:pt x="108554" y="61385"/>
                    <a:pt x="103344" y="56360"/>
                    <a:pt x="96918" y="56360"/>
                  </a:cubicBezTo>
                  <a:close/>
                  <a:moveTo>
                    <a:pt x="182202" y="56360"/>
                  </a:moveTo>
                  <a:cubicBezTo>
                    <a:pt x="175776" y="56360"/>
                    <a:pt x="170566" y="61385"/>
                    <a:pt x="170566" y="67583"/>
                  </a:cubicBezTo>
                  <a:cubicBezTo>
                    <a:pt x="170566" y="73781"/>
                    <a:pt x="175776" y="78806"/>
                    <a:pt x="182202" y="78806"/>
                  </a:cubicBezTo>
                  <a:cubicBezTo>
                    <a:pt x="188628" y="78806"/>
                    <a:pt x="193838" y="73781"/>
                    <a:pt x="193838" y="67583"/>
                  </a:cubicBezTo>
                  <a:cubicBezTo>
                    <a:pt x="193838" y="61385"/>
                    <a:pt x="188628" y="56360"/>
                    <a:pt x="182202" y="56360"/>
                  </a:cubicBezTo>
                  <a:close/>
                  <a:moveTo>
                    <a:pt x="267484" y="56360"/>
                  </a:moveTo>
                  <a:cubicBezTo>
                    <a:pt x="261058" y="56360"/>
                    <a:pt x="255848" y="61385"/>
                    <a:pt x="255848" y="67583"/>
                  </a:cubicBezTo>
                  <a:cubicBezTo>
                    <a:pt x="255848" y="73781"/>
                    <a:pt x="261058" y="78806"/>
                    <a:pt x="267484" y="78806"/>
                  </a:cubicBezTo>
                  <a:cubicBezTo>
                    <a:pt x="273910" y="78806"/>
                    <a:pt x="279120" y="73781"/>
                    <a:pt x="279120" y="67583"/>
                  </a:cubicBezTo>
                  <a:cubicBezTo>
                    <a:pt x="279120" y="61385"/>
                    <a:pt x="273910" y="56360"/>
                    <a:pt x="267484" y="56360"/>
                  </a:cubicBezTo>
                  <a:close/>
                  <a:moveTo>
                    <a:pt x="352767" y="56360"/>
                  </a:moveTo>
                  <a:cubicBezTo>
                    <a:pt x="346341" y="56360"/>
                    <a:pt x="341131" y="61385"/>
                    <a:pt x="341131" y="67583"/>
                  </a:cubicBezTo>
                  <a:cubicBezTo>
                    <a:pt x="341131" y="73781"/>
                    <a:pt x="346341" y="78806"/>
                    <a:pt x="352767" y="78806"/>
                  </a:cubicBezTo>
                  <a:cubicBezTo>
                    <a:pt x="359193" y="78806"/>
                    <a:pt x="364403" y="73781"/>
                    <a:pt x="364403" y="67583"/>
                  </a:cubicBezTo>
                  <a:cubicBezTo>
                    <a:pt x="364403" y="61385"/>
                    <a:pt x="359193" y="56360"/>
                    <a:pt x="352767" y="56360"/>
                  </a:cubicBezTo>
                  <a:close/>
                  <a:moveTo>
                    <a:pt x="438050" y="56360"/>
                  </a:moveTo>
                  <a:cubicBezTo>
                    <a:pt x="431624" y="56360"/>
                    <a:pt x="426414" y="61385"/>
                    <a:pt x="426414" y="67583"/>
                  </a:cubicBezTo>
                  <a:cubicBezTo>
                    <a:pt x="426414" y="73781"/>
                    <a:pt x="431624" y="78806"/>
                    <a:pt x="438050" y="78806"/>
                  </a:cubicBezTo>
                  <a:cubicBezTo>
                    <a:pt x="444476" y="78806"/>
                    <a:pt x="449686" y="73781"/>
                    <a:pt x="449686" y="67583"/>
                  </a:cubicBezTo>
                  <a:cubicBezTo>
                    <a:pt x="449686" y="61385"/>
                    <a:pt x="444476" y="56360"/>
                    <a:pt x="438050" y="56360"/>
                  </a:cubicBezTo>
                  <a:close/>
                  <a:moveTo>
                    <a:pt x="523333" y="56360"/>
                  </a:moveTo>
                  <a:cubicBezTo>
                    <a:pt x="516907" y="56360"/>
                    <a:pt x="511697" y="61385"/>
                    <a:pt x="511697" y="67583"/>
                  </a:cubicBezTo>
                  <a:cubicBezTo>
                    <a:pt x="511697" y="73781"/>
                    <a:pt x="516907" y="78806"/>
                    <a:pt x="523333" y="78806"/>
                  </a:cubicBezTo>
                  <a:cubicBezTo>
                    <a:pt x="529759" y="78806"/>
                    <a:pt x="534969" y="73781"/>
                    <a:pt x="534969" y="67583"/>
                  </a:cubicBezTo>
                  <a:cubicBezTo>
                    <a:pt x="534969" y="61385"/>
                    <a:pt x="529759" y="56360"/>
                    <a:pt x="523333" y="56360"/>
                  </a:cubicBezTo>
                  <a:close/>
                  <a:moveTo>
                    <a:pt x="608616" y="56360"/>
                  </a:moveTo>
                  <a:cubicBezTo>
                    <a:pt x="602190" y="56360"/>
                    <a:pt x="596980" y="61385"/>
                    <a:pt x="596980" y="67583"/>
                  </a:cubicBezTo>
                  <a:cubicBezTo>
                    <a:pt x="596980" y="73781"/>
                    <a:pt x="602190" y="78806"/>
                    <a:pt x="608616" y="78806"/>
                  </a:cubicBezTo>
                  <a:cubicBezTo>
                    <a:pt x="615042" y="78806"/>
                    <a:pt x="620252" y="73781"/>
                    <a:pt x="620252" y="67583"/>
                  </a:cubicBezTo>
                  <a:cubicBezTo>
                    <a:pt x="620252" y="61385"/>
                    <a:pt x="615042" y="56360"/>
                    <a:pt x="608616" y="56360"/>
                  </a:cubicBezTo>
                  <a:close/>
                  <a:moveTo>
                    <a:pt x="11636" y="0"/>
                  </a:moveTo>
                  <a:cubicBezTo>
                    <a:pt x="5210" y="0"/>
                    <a:pt x="0" y="5025"/>
                    <a:pt x="0" y="11223"/>
                  </a:cubicBezTo>
                  <a:cubicBezTo>
                    <a:pt x="0" y="17421"/>
                    <a:pt x="5210" y="22446"/>
                    <a:pt x="11636" y="22446"/>
                  </a:cubicBezTo>
                  <a:cubicBezTo>
                    <a:pt x="18062" y="22446"/>
                    <a:pt x="23272" y="17421"/>
                    <a:pt x="23272" y="11223"/>
                  </a:cubicBezTo>
                  <a:cubicBezTo>
                    <a:pt x="23272" y="5025"/>
                    <a:pt x="18062" y="0"/>
                    <a:pt x="11636" y="0"/>
                  </a:cubicBezTo>
                  <a:close/>
                  <a:moveTo>
                    <a:pt x="96918" y="0"/>
                  </a:moveTo>
                  <a:cubicBezTo>
                    <a:pt x="90492" y="0"/>
                    <a:pt x="85282" y="5025"/>
                    <a:pt x="85282" y="11223"/>
                  </a:cubicBezTo>
                  <a:cubicBezTo>
                    <a:pt x="85282" y="17421"/>
                    <a:pt x="90492" y="22446"/>
                    <a:pt x="96918" y="22446"/>
                  </a:cubicBezTo>
                  <a:cubicBezTo>
                    <a:pt x="103344" y="22446"/>
                    <a:pt x="108554" y="17421"/>
                    <a:pt x="108554" y="11223"/>
                  </a:cubicBezTo>
                  <a:cubicBezTo>
                    <a:pt x="108554" y="5025"/>
                    <a:pt x="103344" y="0"/>
                    <a:pt x="96918" y="0"/>
                  </a:cubicBezTo>
                  <a:close/>
                  <a:moveTo>
                    <a:pt x="182202" y="0"/>
                  </a:moveTo>
                  <a:cubicBezTo>
                    <a:pt x="175776" y="0"/>
                    <a:pt x="170566" y="5025"/>
                    <a:pt x="170566" y="11223"/>
                  </a:cubicBezTo>
                  <a:cubicBezTo>
                    <a:pt x="170566" y="17421"/>
                    <a:pt x="175776" y="22446"/>
                    <a:pt x="182202" y="22446"/>
                  </a:cubicBezTo>
                  <a:cubicBezTo>
                    <a:pt x="188628" y="22446"/>
                    <a:pt x="193838" y="17421"/>
                    <a:pt x="193838" y="11223"/>
                  </a:cubicBezTo>
                  <a:cubicBezTo>
                    <a:pt x="193838" y="5025"/>
                    <a:pt x="188628" y="0"/>
                    <a:pt x="182202" y="0"/>
                  </a:cubicBezTo>
                  <a:close/>
                  <a:moveTo>
                    <a:pt x="267484" y="0"/>
                  </a:moveTo>
                  <a:cubicBezTo>
                    <a:pt x="261058" y="0"/>
                    <a:pt x="255848" y="5025"/>
                    <a:pt x="255848" y="11223"/>
                  </a:cubicBezTo>
                  <a:cubicBezTo>
                    <a:pt x="255848" y="17421"/>
                    <a:pt x="261058" y="22446"/>
                    <a:pt x="267484" y="22446"/>
                  </a:cubicBezTo>
                  <a:cubicBezTo>
                    <a:pt x="273910" y="22446"/>
                    <a:pt x="279120" y="17421"/>
                    <a:pt x="279120" y="11223"/>
                  </a:cubicBezTo>
                  <a:cubicBezTo>
                    <a:pt x="279120" y="5025"/>
                    <a:pt x="273910" y="0"/>
                    <a:pt x="267484" y="0"/>
                  </a:cubicBezTo>
                  <a:close/>
                  <a:moveTo>
                    <a:pt x="352767" y="0"/>
                  </a:moveTo>
                  <a:cubicBezTo>
                    <a:pt x="346341" y="0"/>
                    <a:pt x="341131" y="5025"/>
                    <a:pt x="341131" y="11223"/>
                  </a:cubicBezTo>
                  <a:cubicBezTo>
                    <a:pt x="341131" y="17421"/>
                    <a:pt x="346341" y="22446"/>
                    <a:pt x="352767" y="22446"/>
                  </a:cubicBezTo>
                  <a:cubicBezTo>
                    <a:pt x="359193" y="22446"/>
                    <a:pt x="364403" y="17421"/>
                    <a:pt x="364403" y="11223"/>
                  </a:cubicBezTo>
                  <a:cubicBezTo>
                    <a:pt x="364403" y="5025"/>
                    <a:pt x="359193" y="0"/>
                    <a:pt x="352767" y="0"/>
                  </a:cubicBezTo>
                  <a:close/>
                  <a:moveTo>
                    <a:pt x="438050" y="0"/>
                  </a:moveTo>
                  <a:cubicBezTo>
                    <a:pt x="431624" y="0"/>
                    <a:pt x="426414" y="5025"/>
                    <a:pt x="426414" y="11223"/>
                  </a:cubicBezTo>
                  <a:cubicBezTo>
                    <a:pt x="426414" y="17421"/>
                    <a:pt x="431624" y="22446"/>
                    <a:pt x="438050" y="22446"/>
                  </a:cubicBezTo>
                  <a:cubicBezTo>
                    <a:pt x="444476" y="22446"/>
                    <a:pt x="449686" y="17421"/>
                    <a:pt x="449686" y="11223"/>
                  </a:cubicBezTo>
                  <a:cubicBezTo>
                    <a:pt x="449686" y="5025"/>
                    <a:pt x="444476" y="0"/>
                    <a:pt x="438050" y="0"/>
                  </a:cubicBezTo>
                  <a:close/>
                  <a:moveTo>
                    <a:pt x="523333" y="0"/>
                  </a:moveTo>
                  <a:cubicBezTo>
                    <a:pt x="516907" y="0"/>
                    <a:pt x="511697" y="5025"/>
                    <a:pt x="511697" y="11223"/>
                  </a:cubicBezTo>
                  <a:cubicBezTo>
                    <a:pt x="511697" y="17421"/>
                    <a:pt x="516907" y="22446"/>
                    <a:pt x="523333" y="22446"/>
                  </a:cubicBezTo>
                  <a:cubicBezTo>
                    <a:pt x="529759" y="22446"/>
                    <a:pt x="534969" y="17421"/>
                    <a:pt x="534969" y="11223"/>
                  </a:cubicBezTo>
                  <a:cubicBezTo>
                    <a:pt x="534969" y="5025"/>
                    <a:pt x="529759" y="0"/>
                    <a:pt x="523333" y="0"/>
                  </a:cubicBezTo>
                  <a:close/>
                  <a:moveTo>
                    <a:pt x="608616" y="0"/>
                  </a:moveTo>
                  <a:cubicBezTo>
                    <a:pt x="602190" y="0"/>
                    <a:pt x="596980" y="5025"/>
                    <a:pt x="596980" y="11223"/>
                  </a:cubicBezTo>
                  <a:cubicBezTo>
                    <a:pt x="596980" y="17421"/>
                    <a:pt x="602190" y="22446"/>
                    <a:pt x="608616" y="22446"/>
                  </a:cubicBezTo>
                  <a:cubicBezTo>
                    <a:pt x="615042" y="22446"/>
                    <a:pt x="620252" y="17421"/>
                    <a:pt x="620252" y="11223"/>
                  </a:cubicBezTo>
                  <a:cubicBezTo>
                    <a:pt x="620252" y="5025"/>
                    <a:pt x="615042" y="0"/>
                    <a:pt x="608616" y="0"/>
                  </a:cubicBezTo>
                  <a:close/>
                </a:path>
              </a:pathLst>
            </a:custGeom>
            <a:gradFill>
              <a:gsLst>
                <a:gs pos="0">
                  <a:srgbClr val="D73941">
                    <a:alpha val="20000"/>
                  </a:srgbClr>
                </a:gs>
                <a:gs pos="78000">
                  <a:srgbClr val="D73941">
                    <a:alpha val="0"/>
                  </a:srgbClr>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prstClr val="white"/>
                </a:solidFill>
                <a:effectLst/>
                <a:uLnTx/>
                <a:uFillTx/>
                <a:latin typeface="微软雅黑" panose="020B0503020204020204" charset="-122"/>
                <a:ea typeface="微软雅黑" panose="020B0503020204020204" charset="-122"/>
                <a:cs typeface="OPPOSans M" panose="00020600040101010101" pitchFamily="18" charset="-122"/>
              </a:endParaRPr>
            </a:p>
          </p:txBody>
        </p:sp>
        <p:grpSp>
          <p:nvGrpSpPr>
            <p:cNvPr id="304" name="组合 303"/>
            <p:cNvGrpSpPr/>
            <p:nvPr/>
          </p:nvGrpSpPr>
          <p:grpSpPr>
            <a:xfrm>
              <a:off x="1241499" y="3732805"/>
              <a:ext cx="2006526" cy="436745"/>
              <a:chOff x="1241499" y="3732805"/>
              <a:chExt cx="2006526" cy="436745"/>
            </a:xfrm>
          </p:grpSpPr>
          <p:grpSp>
            <p:nvGrpSpPr>
              <p:cNvPr id="305" name="组合 304"/>
              <p:cNvGrpSpPr/>
              <p:nvPr>
                <p:custDataLst>
                  <p:tags r:id="rId9"/>
                </p:custDataLst>
              </p:nvPr>
            </p:nvGrpSpPr>
            <p:grpSpPr>
              <a:xfrm>
                <a:off x="1329148" y="3757179"/>
                <a:ext cx="1831228" cy="387997"/>
                <a:chOff x="1217906" y="4367422"/>
                <a:chExt cx="1831228" cy="387997"/>
              </a:xfrm>
            </p:grpSpPr>
            <p:sp>
              <p:nvSpPr>
                <p:cNvPr id="307" name="知鱼PPT8-6"/>
                <p:cNvSpPr/>
                <p:nvPr>
                  <p:custDataLst>
                    <p:tags r:id="rId10"/>
                  </p:custDataLst>
                </p:nvPr>
              </p:nvSpPr>
              <p:spPr>
                <a:xfrm>
                  <a:off x="1217906" y="4367422"/>
                  <a:ext cx="1831228" cy="387997"/>
                </a:xfrm>
                <a:prstGeom prst="roundRect">
                  <a:avLst>
                    <a:gd name="adj" fmla="val 50000"/>
                  </a:avLst>
                </a:prstGeom>
                <a:gradFill>
                  <a:gsLst>
                    <a:gs pos="100000">
                      <a:schemeClr val="accent1">
                        <a:lumMod val="90000"/>
                      </a:schemeClr>
                    </a:gs>
                    <a:gs pos="0">
                      <a:schemeClr val="accent1"/>
                    </a:gs>
                  </a:gsLst>
                  <a:path path="circle">
                    <a:fillToRect l="100000" b="100000"/>
                  </a:path>
                </a:gradFill>
                <a:ln w="11303">
                  <a:solidFill>
                    <a:schemeClr val="accent3"/>
                  </a:solidFill>
                </a:ln>
                <a:effectLst>
                  <a:outerShdw blurRad="115291" dist="34587" dir="2700010" algn="tl" rotWithShape="0">
                    <a:schemeClr val="accent1">
                      <a:alpha val="2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lIns="83009" tIns="41504" rIns="83009" bIns="41504" rtlCol="0" anchor="ctr"/>
                <a:lstStyle/>
                <a:p>
                  <a:pPr marL="0" marR="0" lvl="0" indent="0" algn="ctr" defTabSz="914400" rtl="0" eaLnBrk="1" fontAlgn="auto" latinLnBrk="0" hangingPunct="1">
                    <a:lnSpc>
                      <a:spcPct val="100000"/>
                    </a:lnSpc>
                    <a:spcBef>
                      <a:spcPts val="0"/>
                    </a:spcBef>
                    <a:buClrTx/>
                    <a:buSzTx/>
                    <a:buFontTx/>
                    <a:buNone/>
                    <a:defRPr/>
                  </a:pPr>
                  <a:endParaRPr kumimoji="0" lang="zh-CN" altLang="en-US" sz="1635" b="0" i="0" u="none" strike="noStrike" kern="1200" cap="none" spc="0" normalizeH="0" noProof="0" dirty="0">
                    <a:ln>
                      <a:noFill/>
                    </a:ln>
                    <a:solidFill>
                      <a:srgbClr val="FFFFFF"/>
                    </a:solidFill>
                    <a:effectLst/>
                    <a:uLnTx/>
                    <a:uFillTx/>
                    <a:latin typeface="微软雅黑" panose="020B0503020204020204" charset="-122"/>
                    <a:ea typeface="微软雅黑" panose="020B0503020204020204" charset="-122"/>
                    <a:cs typeface="OPPOSans M" panose="00020600040101010101" pitchFamily="18" charset="-122"/>
                  </a:endParaRPr>
                </a:p>
              </p:txBody>
            </p:sp>
            <p:sp>
              <p:nvSpPr>
                <p:cNvPr id="308" name="知鱼PPT8-7"/>
                <p:cNvSpPr txBox="1"/>
                <p:nvPr>
                  <p:custDataLst>
                    <p:tags r:id="rId11"/>
                  </p:custDataLst>
                </p:nvPr>
              </p:nvSpPr>
              <p:spPr>
                <a:xfrm>
                  <a:off x="1523921" y="4438156"/>
                  <a:ext cx="1219200" cy="245745"/>
                </a:xfrm>
                <a:prstGeom prst="rect">
                  <a:avLst/>
                </a:prstGeom>
                <a:noFill/>
                <a:effectLst/>
              </p:spPr>
              <p:txBody>
                <a:bodyPr wrap="none" lIns="0" tIns="0" rIns="0" bIns="0">
                  <a:spAutoFit/>
                </a:bodyPr>
                <a:lstStyle>
                  <a:defPPr>
                    <a:defRPr lang="zh-CN"/>
                  </a:defPPr>
                  <a:lvl1pPr marR="0" lvl="0" indent="0" algn="ctr" fontAlgn="auto">
                    <a:lnSpc>
                      <a:spcPct val="100000"/>
                    </a:lnSpc>
                    <a:spcBef>
                      <a:spcPts val="0"/>
                    </a:spcBef>
                    <a:spcAft>
                      <a:spcPts val="0"/>
                    </a:spcAft>
                    <a:buClrTx/>
                    <a:buSzTx/>
                    <a:buFontTx/>
                    <a:buNone/>
                    <a:defRPr kumimoji="0" sz="1600" b="0" i="0" u="none" strike="noStrike" cap="none" spc="0" normalizeH="0" baseline="0">
                      <a:ln>
                        <a:noFill/>
                      </a:ln>
                      <a:gradFill>
                        <a:gsLst>
                          <a:gs pos="0">
                            <a:schemeClr val="bg1"/>
                          </a:gs>
                          <a:gs pos="100000">
                            <a:schemeClr val="accent3"/>
                          </a:gs>
                        </a:gsLst>
                        <a:lin ang="5400000" scaled="1"/>
                      </a:gradFill>
                      <a:effectLst>
                        <a:outerShdw blurRad="34864" dist="34864" dir="2700024" algn="tl">
                          <a:srgbClr val="000000">
                            <a:alpha val="30000"/>
                          </a:srgbClr>
                        </a:outerShdw>
                      </a:effectLst>
                      <a:uLnTx/>
                      <a:uFillTx/>
                      <a:latin typeface="OPPOSans H" panose="00020600040101010101" pitchFamily="18" charset="-122"/>
                      <a:ea typeface="OPPOSans H" panose="00020600040101010101" pitchFamily="18" charset="-122"/>
                      <a:cs typeface="OPPOSans H" panose="00020600040101010101" pitchFamily="18" charset="-122"/>
                    </a:defRPr>
                  </a:lvl1pPr>
                </a:lstStyle>
                <a:p>
                  <a:r>
                    <a:rPr lang="zh-CN" altLang="en-US" b="1" dirty="0">
                      <a:latin typeface="微软雅黑" panose="020B0503020204020204" charset="-122"/>
                      <a:ea typeface="微软雅黑" panose="020B0503020204020204" charset="-122"/>
                    </a:rPr>
                    <a:t>添加标题文本</a:t>
                  </a:r>
                  <a:endParaRPr lang="zh-CN" altLang="en-US" b="1" dirty="0">
                    <a:latin typeface="微软雅黑" panose="020B0503020204020204" charset="-122"/>
                    <a:ea typeface="微软雅黑" panose="020B0503020204020204" charset="-122"/>
                  </a:endParaRPr>
                </a:p>
              </p:txBody>
            </p:sp>
          </p:grpSp>
          <p:sp>
            <p:nvSpPr>
              <p:cNvPr id="306" name="知鱼PPT8-8"/>
              <p:cNvSpPr/>
              <p:nvPr>
                <p:custDataLst>
                  <p:tags r:id="rId12"/>
                </p:custDataLst>
              </p:nvPr>
            </p:nvSpPr>
            <p:spPr>
              <a:xfrm>
                <a:off x="1241499" y="3732805"/>
                <a:ext cx="2006526" cy="436745"/>
              </a:xfrm>
              <a:prstGeom prst="roundRect">
                <a:avLst>
                  <a:gd name="adj" fmla="val 50000"/>
                </a:avLst>
              </a:prstGeom>
              <a:noFill/>
              <a:ln w="15875">
                <a:gradFill flip="none" rotWithShape="1">
                  <a:gsLst>
                    <a:gs pos="0">
                      <a:schemeClr val="accent1">
                        <a:lumMod val="90000"/>
                        <a:lumOff val="10000"/>
                      </a:schemeClr>
                    </a:gs>
                    <a:gs pos="97000">
                      <a:schemeClr val="accent1">
                        <a:alpha val="0"/>
                      </a:schemeClr>
                    </a:gs>
                    <a:gs pos="3000">
                      <a:schemeClr val="accent1">
                        <a:alpha val="0"/>
                      </a:schemeClr>
                    </a:gs>
                    <a:gs pos="100000">
                      <a:schemeClr val="accent1">
                        <a:lumMod val="90000"/>
                        <a:lumOff val="10000"/>
                      </a:schemeClr>
                    </a:gs>
                  </a:gsLst>
                  <a:lin ang="0" scaled="1"/>
                  <a:tileRect/>
                </a:gradFill>
              </a:ln>
              <a:effectLst>
                <a:outerShdw blurRad="115291" dist="34587" dir="2700010" algn="tl" rotWithShape="0">
                  <a:schemeClr val="accent1">
                    <a:alpha val="2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lIns="83009" tIns="41504" rIns="83009" bIns="41504" rtlCol="0" anchor="ctr"/>
              <a:lstStyle/>
              <a:p>
                <a:pPr marL="0" marR="0" lvl="0" indent="0" algn="ctr" defTabSz="914400" rtl="0" eaLnBrk="1" fontAlgn="auto" latinLnBrk="0" hangingPunct="1">
                  <a:lnSpc>
                    <a:spcPct val="100000"/>
                  </a:lnSpc>
                  <a:spcBef>
                    <a:spcPts val="0"/>
                  </a:spcBef>
                  <a:buClrTx/>
                  <a:buSzTx/>
                  <a:buFontTx/>
                  <a:buNone/>
                  <a:defRPr/>
                </a:pPr>
                <a:endParaRPr kumimoji="0" lang="zh-CN" altLang="en-US" sz="1635" b="0" i="0" u="none" strike="noStrike" kern="1200" cap="none" spc="0" normalizeH="0" noProof="0" dirty="0">
                  <a:ln>
                    <a:noFill/>
                  </a:ln>
                  <a:solidFill>
                    <a:srgbClr val="FFFFFF"/>
                  </a:solidFill>
                  <a:effectLst/>
                  <a:uLnTx/>
                  <a:uFillTx/>
                  <a:latin typeface="微软雅黑" panose="020B0503020204020204" charset="-122"/>
                  <a:ea typeface="微软雅黑" panose="020B0503020204020204" charset="-122"/>
                  <a:cs typeface="OPPOSans M" panose="00020600040101010101" pitchFamily="18" charset="-122"/>
                </a:endParaRPr>
              </a:p>
            </p:txBody>
          </p:sp>
        </p:grpSp>
      </p:grpSp>
      <p:grpSp>
        <p:nvGrpSpPr>
          <p:cNvPr id="309" name="知鱼PPT9"/>
          <p:cNvGrpSpPr/>
          <p:nvPr/>
        </p:nvGrpSpPr>
        <p:grpSpPr>
          <a:xfrm>
            <a:off x="4347348" y="3550377"/>
            <a:ext cx="3520363" cy="1408010"/>
            <a:chOff x="484581" y="3588477"/>
            <a:chExt cx="3520363" cy="1408010"/>
          </a:xfrm>
        </p:grpSpPr>
        <p:sp>
          <p:nvSpPr>
            <p:cNvPr id="310" name="知鱼PPT9-1"/>
            <p:cNvSpPr/>
            <p:nvPr>
              <p:custDataLst>
                <p:tags r:id="rId13"/>
              </p:custDataLst>
            </p:nvPr>
          </p:nvSpPr>
          <p:spPr>
            <a:xfrm>
              <a:off x="484581" y="3588477"/>
              <a:ext cx="3520363" cy="1408010"/>
            </a:xfrm>
            <a:prstGeom prst="roundRect">
              <a:avLst>
                <a:gd name="adj" fmla="val 8458"/>
              </a:avLst>
            </a:prstGeom>
            <a:gradFill>
              <a:gsLst>
                <a:gs pos="100000">
                  <a:schemeClr val="accent2">
                    <a:lumMod val="10000"/>
                    <a:lumOff val="90000"/>
                  </a:schemeClr>
                </a:gs>
                <a:gs pos="0">
                  <a:schemeClr val="bg1"/>
                </a:gs>
              </a:gsLst>
              <a:lin ang="5400000" scaled="1"/>
            </a:gradFill>
            <a:ln w="15875" cmpd="sng">
              <a:noFill/>
            </a:ln>
            <a:effectLst>
              <a:outerShdw blurRad="124460" dist="62230" dir="16200000" algn="br" rotWithShape="0">
                <a:schemeClr val="accent1">
                  <a:alpha val="2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lIns="89611" tIns="44806" rIns="89611" bIns="44806"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765" b="0" i="0" u="none" strike="noStrike" kern="1200" cap="none" spc="0" normalizeH="0" baseline="0" noProof="0" dirty="0">
                <a:ln>
                  <a:noFill/>
                </a:ln>
                <a:solidFill>
                  <a:prstClr val="white"/>
                </a:solidFill>
                <a:effectLst/>
                <a:uLnTx/>
                <a:uFillTx/>
                <a:latin typeface="微软雅黑" panose="020B0503020204020204" charset="-122"/>
                <a:ea typeface="微软雅黑" panose="020B0503020204020204" charset="-122"/>
                <a:cs typeface="OPPOSans M" panose="00020600040101010101" pitchFamily="18" charset="-122"/>
              </a:endParaRPr>
            </a:p>
          </p:txBody>
        </p:sp>
        <p:sp>
          <p:nvSpPr>
            <p:cNvPr id="311" name="知鱼PPT9-2"/>
            <p:cNvSpPr/>
            <p:nvPr>
              <p:custDataLst>
                <p:tags r:id="rId14"/>
              </p:custDataLst>
            </p:nvPr>
          </p:nvSpPr>
          <p:spPr>
            <a:xfrm>
              <a:off x="558174" y="3644482"/>
              <a:ext cx="3373176" cy="1296000"/>
            </a:xfrm>
            <a:prstGeom prst="roundRect">
              <a:avLst>
                <a:gd name="adj" fmla="val 9195"/>
              </a:avLst>
            </a:prstGeom>
            <a:gradFill flip="none" rotWithShape="1">
              <a:gsLst>
                <a:gs pos="100000">
                  <a:schemeClr val="bg1"/>
                </a:gs>
                <a:gs pos="0">
                  <a:schemeClr val="accent1">
                    <a:lumMod val="5000"/>
                    <a:lumOff val="95000"/>
                  </a:schemeClr>
                </a:gs>
              </a:gsLst>
              <a:lin ang="5400000" scaled="1"/>
              <a:tileRect/>
            </a:gradFill>
            <a:ln w="11201">
              <a:solidFill>
                <a:schemeClr val="accent1">
                  <a:lumMod val="20000"/>
                  <a:lumOff val="80000"/>
                </a:schemeClr>
              </a:solid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wrap="square" lIns="89611" tIns="44806" rIns="89611" bIns="44806"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370" b="0" i="0" u="none" strike="noStrike" kern="1200" cap="none" spc="0" normalizeH="0" baseline="0" noProof="0" dirty="0">
                <a:ln>
                  <a:noFill/>
                </a:ln>
                <a:solidFill>
                  <a:srgbClr val="C91520"/>
                </a:solidFill>
                <a:effectLst/>
                <a:uLnTx/>
                <a:uFillTx/>
                <a:latin typeface="微软雅黑" panose="020B0503020204020204" charset="-122"/>
                <a:ea typeface="微软雅黑" panose="020B0503020204020204" charset="-122"/>
                <a:cs typeface="OPPOSans M" panose="00020600040101010101" pitchFamily="18" charset="-122"/>
              </a:endParaRPr>
            </a:p>
          </p:txBody>
        </p:sp>
        <p:sp>
          <p:nvSpPr>
            <p:cNvPr id="312" name="知鱼PPT9-3"/>
            <p:cNvSpPr txBox="1"/>
            <p:nvPr/>
          </p:nvSpPr>
          <p:spPr>
            <a:xfrm>
              <a:off x="706692" y="4241597"/>
              <a:ext cx="3076141" cy="515412"/>
            </a:xfrm>
            <a:prstGeom prst="rect">
              <a:avLst/>
            </a:prstGeom>
            <a:noFill/>
            <a:ln>
              <a:noFill/>
            </a:ln>
            <a:effectLst/>
          </p:spPr>
          <p:txBody>
            <a:bodyPr wrap="square" lIns="89611" tIns="44806" rIns="89611" bIns="44806" rtlCol="0">
              <a:spAutoFit/>
            </a:bodyPr>
            <a:lstStyle>
              <a:defPPr>
                <a:defRPr lang="zh-CN"/>
              </a:defPPr>
              <a:lvl1pPr marR="0" lvl="0" indent="0" fontAlgn="auto">
                <a:lnSpc>
                  <a:spcPct val="125000"/>
                </a:lnSpc>
                <a:spcBef>
                  <a:spcPts val="0"/>
                </a:spcBef>
                <a:spcAft>
                  <a:spcPts val="0"/>
                </a:spcAft>
                <a:buClrTx/>
                <a:buSzTx/>
                <a:buFontTx/>
                <a:buNone/>
                <a:defRPr kumimoji="0" sz="1250" b="0" i="0" u="none" strike="noStrike" cap="none" spc="0" normalizeH="0" baseline="0">
                  <a:ln>
                    <a:noFill/>
                  </a:ln>
                  <a:solidFill>
                    <a:srgbClr val="0A2745"/>
                  </a:solidFill>
                  <a:effectLst/>
                  <a:uLnTx/>
                  <a:uFillTx/>
                </a:defRPr>
              </a:lvl1pPr>
            </a:lstStyle>
            <a:p>
              <a:pPr lvl="0">
                <a:lnSpc>
                  <a:spcPct val="110000"/>
                </a:lnSpc>
                <a:defRPr/>
              </a:pPr>
              <a:r>
                <a:rPr lang="zh-CN" altLang="en-US" sz="1275" dirty="0">
                  <a:solidFill>
                    <a:prstClr val="black"/>
                  </a:solidFill>
                  <a:latin typeface="微软雅黑" panose="020B0503020204020204" charset="-122"/>
                  <a:ea typeface="微软雅黑" panose="020B0503020204020204" charset="-122"/>
                  <a:cs typeface="OPPOSans M" panose="00020600040101010101" pitchFamily="18" charset="-122"/>
                </a:rPr>
                <a:t>单击此处输入你的正文，为了以后演示发布的良好效果请尽量言简意赅。</a:t>
              </a:r>
              <a:endParaRPr kumimoji="0" lang="zh-CN" altLang="en-US" sz="1275" b="0" i="0" u="none" strike="noStrike" kern="1200" cap="none" spc="0" normalizeH="0" baseline="0" noProof="0" dirty="0">
                <a:ln>
                  <a:noFill/>
                </a:ln>
                <a:solidFill>
                  <a:prstClr val="black"/>
                </a:solidFill>
                <a:effectLst/>
                <a:uLnTx/>
                <a:uFillTx/>
                <a:latin typeface="微软雅黑" panose="020B0503020204020204" charset="-122"/>
                <a:ea typeface="微软雅黑" panose="020B0503020204020204" charset="-122"/>
                <a:cs typeface="OPPOSans M" panose="00020600040101010101" pitchFamily="18" charset="-122"/>
              </a:endParaRPr>
            </a:p>
          </p:txBody>
        </p:sp>
        <p:sp>
          <p:nvSpPr>
            <p:cNvPr id="313" name="知鱼PPT9-4"/>
            <p:cNvSpPr/>
            <p:nvPr/>
          </p:nvSpPr>
          <p:spPr>
            <a:xfrm>
              <a:off x="622701" y="3717214"/>
              <a:ext cx="620252" cy="416969"/>
            </a:xfrm>
            <a:custGeom>
              <a:avLst/>
              <a:gdLst>
                <a:gd name="connsiteX0" fmla="*/ 11636 w 620252"/>
                <a:gd name="connsiteY0" fmla="*/ 394523 h 416969"/>
                <a:gd name="connsiteX1" fmla="*/ 0 w 620252"/>
                <a:gd name="connsiteY1" fmla="*/ 405746 h 416969"/>
                <a:gd name="connsiteX2" fmla="*/ 11636 w 620252"/>
                <a:gd name="connsiteY2" fmla="*/ 416969 h 416969"/>
                <a:gd name="connsiteX3" fmla="*/ 23272 w 620252"/>
                <a:gd name="connsiteY3" fmla="*/ 405746 h 416969"/>
                <a:gd name="connsiteX4" fmla="*/ 11636 w 620252"/>
                <a:gd name="connsiteY4" fmla="*/ 394523 h 416969"/>
                <a:gd name="connsiteX5" fmla="*/ 96918 w 620252"/>
                <a:gd name="connsiteY5" fmla="*/ 394523 h 416969"/>
                <a:gd name="connsiteX6" fmla="*/ 85282 w 620252"/>
                <a:gd name="connsiteY6" fmla="*/ 405746 h 416969"/>
                <a:gd name="connsiteX7" fmla="*/ 96918 w 620252"/>
                <a:gd name="connsiteY7" fmla="*/ 416969 h 416969"/>
                <a:gd name="connsiteX8" fmla="*/ 108554 w 620252"/>
                <a:gd name="connsiteY8" fmla="*/ 405746 h 416969"/>
                <a:gd name="connsiteX9" fmla="*/ 96918 w 620252"/>
                <a:gd name="connsiteY9" fmla="*/ 394523 h 416969"/>
                <a:gd name="connsiteX10" fmla="*/ 182202 w 620252"/>
                <a:gd name="connsiteY10" fmla="*/ 394523 h 416969"/>
                <a:gd name="connsiteX11" fmla="*/ 170566 w 620252"/>
                <a:gd name="connsiteY11" fmla="*/ 405746 h 416969"/>
                <a:gd name="connsiteX12" fmla="*/ 182202 w 620252"/>
                <a:gd name="connsiteY12" fmla="*/ 416969 h 416969"/>
                <a:gd name="connsiteX13" fmla="*/ 193838 w 620252"/>
                <a:gd name="connsiteY13" fmla="*/ 405746 h 416969"/>
                <a:gd name="connsiteX14" fmla="*/ 182202 w 620252"/>
                <a:gd name="connsiteY14" fmla="*/ 394523 h 416969"/>
                <a:gd name="connsiteX15" fmla="*/ 267484 w 620252"/>
                <a:gd name="connsiteY15" fmla="*/ 394523 h 416969"/>
                <a:gd name="connsiteX16" fmla="*/ 255848 w 620252"/>
                <a:gd name="connsiteY16" fmla="*/ 405746 h 416969"/>
                <a:gd name="connsiteX17" fmla="*/ 267484 w 620252"/>
                <a:gd name="connsiteY17" fmla="*/ 416969 h 416969"/>
                <a:gd name="connsiteX18" fmla="*/ 279120 w 620252"/>
                <a:gd name="connsiteY18" fmla="*/ 405746 h 416969"/>
                <a:gd name="connsiteX19" fmla="*/ 267484 w 620252"/>
                <a:gd name="connsiteY19" fmla="*/ 394523 h 416969"/>
                <a:gd name="connsiteX20" fmla="*/ 352767 w 620252"/>
                <a:gd name="connsiteY20" fmla="*/ 394523 h 416969"/>
                <a:gd name="connsiteX21" fmla="*/ 341131 w 620252"/>
                <a:gd name="connsiteY21" fmla="*/ 405746 h 416969"/>
                <a:gd name="connsiteX22" fmla="*/ 352767 w 620252"/>
                <a:gd name="connsiteY22" fmla="*/ 416969 h 416969"/>
                <a:gd name="connsiteX23" fmla="*/ 364403 w 620252"/>
                <a:gd name="connsiteY23" fmla="*/ 405746 h 416969"/>
                <a:gd name="connsiteX24" fmla="*/ 352767 w 620252"/>
                <a:gd name="connsiteY24" fmla="*/ 394523 h 416969"/>
                <a:gd name="connsiteX25" fmla="*/ 438050 w 620252"/>
                <a:gd name="connsiteY25" fmla="*/ 394523 h 416969"/>
                <a:gd name="connsiteX26" fmla="*/ 426414 w 620252"/>
                <a:gd name="connsiteY26" fmla="*/ 405746 h 416969"/>
                <a:gd name="connsiteX27" fmla="*/ 438050 w 620252"/>
                <a:gd name="connsiteY27" fmla="*/ 416969 h 416969"/>
                <a:gd name="connsiteX28" fmla="*/ 449686 w 620252"/>
                <a:gd name="connsiteY28" fmla="*/ 405746 h 416969"/>
                <a:gd name="connsiteX29" fmla="*/ 438050 w 620252"/>
                <a:gd name="connsiteY29" fmla="*/ 394523 h 416969"/>
                <a:gd name="connsiteX30" fmla="*/ 523333 w 620252"/>
                <a:gd name="connsiteY30" fmla="*/ 394523 h 416969"/>
                <a:gd name="connsiteX31" fmla="*/ 511697 w 620252"/>
                <a:gd name="connsiteY31" fmla="*/ 405746 h 416969"/>
                <a:gd name="connsiteX32" fmla="*/ 523333 w 620252"/>
                <a:gd name="connsiteY32" fmla="*/ 416969 h 416969"/>
                <a:gd name="connsiteX33" fmla="*/ 534969 w 620252"/>
                <a:gd name="connsiteY33" fmla="*/ 405746 h 416969"/>
                <a:gd name="connsiteX34" fmla="*/ 523333 w 620252"/>
                <a:gd name="connsiteY34" fmla="*/ 394523 h 416969"/>
                <a:gd name="connsiteX35" fmla="*/ 608616 w 620252"/>
                <a:gd name="connsiteY35" fmla="*/ 394523 h 416969"/>
                <a:gd name="connsiteX36" fmla="*/ 596980 w 620252"/>
                <a:gd name="connsiteY36" fmla="*/ 405746 h 416969"/>
                <a:gd name="connsiteX37" fmla="*/ 608616 w 620252"/>
                <a:gd name="connsiteY37" fmla="*/ 416969 h 416969"/>
                <a:gd name="connsiteX38" fmla="*/ 620252 w 620252"/>
                <a:gd name="connsiteY38" fmla="*/ 405746 h 416969"/>
                <a:gd name="connsiteX39" fmla="*/ 608616 w 620252"/>
                <a:gd name="connsiteY39" fmla="*/ 394523 h 416969"/>
                <a:gd name="connsiteX40" fmla="*/ 11636 w 620252"/>
                <a:gd name="connsiteY40" fmla="*/ 338163 h 416969"/>
                <a:gd name="connsiteX41" fmla="*/ 0 w 620252"/>
                <a:gd name="connsiteY41" fmla="*/ 349386 h 416969"/>
                <a:gd name="connsiteX42" fmla="*/ 11636 w 620252"/>
                <a:gd name="connsiteY42" fmla="*/ 360609 h 416969"/>
                <a:gd name="connsiteX43" fmla="*/ 23272 w 620252"/>
                <a:gd name="connsiteY43" fmla="*/ 349386 h 416969"/>
                <a:gd name="connsiteX44" fmla="*/ 11636 w 620252"/>
                <a:gd name="connsiteY44" fmla="*/ 338163 h 416969"/>
                <a:gd name="connsiteX45" fmla="*/ 96918 w 620252"/>
                <a:gd name="connsiteY45" fmla="*/ 338163 h 416969"/>
                <a:gd name="connsiteX46" fmla="*/ 85282 w 620252"/>
                <a:gd name="connsiteY46" fmla="*/ 349386 h 416969"/>
                <a:gd name="connsiteX47" fmla="*/ 96918 w 620252"/>
                <a:gd name="connsiteY47" fmla="*/ 360609 h 416969"/>
                <a:gd name="connsiteX48" fmla="*/ 108554 w 620252"/>
                <a:gd name="connsiteY48" fmla="*/ 349386 h 416969"/>
                <a:gd name="connsiteX49" fmla="*/ 96918 w 620252"/>
                <a:gd name="connsiteY49" fmla="*/ 338163 h 416969"/>
                <a:gd name="connsiteX50" fmla="*/ 182202 w 620252"/>
                <a:gd name="connsiteY50" fmla="*/ 338163 h 416969"/>
                <a:gd name="connsiteX51" fmla="*/ 170566 w 620252"/>
                <a:gd name="connsiteY51" fmla="*/ 349386 h 416969"/>
                <a:gd name="connsiteX52" fmla="*/ 182202 w 620252"/>
                <a:gd name="connsiteY52" fmla="*/ 360609 h 416969"/>
                <a:gd name="connsiteX53" fmla="*/ 193838 w 620252"/>
                <a:gd name="connsiteY53" fmla="*/ 349386 h 416969"/>
                <a:gd name="connsiteX54" fmla="*/ 182202 w 620252"/>
                <a:gd name="connsiteY54" fmla="*/ 338163 h 416969"/>
                <a:gd name="connsiteX55" fmla="*/ 267484 w 620252"/>
                <a:gd name="connsiteY55" fmla="*/ 338163 h 416969"/>
                <a:gd name="connsiteX56" fmla="*/ 255848 w 620252"/>
                <a:gd name="connsiteY56" fmla="*/ 349386 h 416969"/>
                <a:gd name="connsiteX57" fmla="*/ 267484 w 620252"/>
                <a:gd name="connsiteY57" fmla="*/ 360609 h 416969"/>
                <a:gd name="connsiteX58" fmla="*/ 279120 w 620252"/>
                <a:gd name="connsiteY58" fmla="*/ 349386 h 416969"/>
                <a:gd name="connsiteX59" fmla="*/ 267484 w 620252"/>
                <a:gd name="connsiteY59" fmla="*/ 338163 h 416969"/>
                <a:gd name="connsiteX60" fmla="*/ 352767 w 620252"/>
                <a:gd name="connsiteY60" fmla="*/ 338163 h 416969"/>
                <a:gd name="connsiteX61" fmla="*/ 341131 w 620252"/>
                <a:gd name="connsiteY61" fmla="*/ 349386 h 416969"/>
                <a:gd name="connsiteX62" fmla="*/ 352767 w 620252"/>
                <a:gd name="connsiteY62" fmla="*/ 360609 h 416969"/>
                <a:gd name="connsiteX63" fmla="*/ 364403 w 620252"/>
                <a:gd name="connsiteY63" fmla="*/ 349386 h 416969"/>
                <a:gd name="connsiteX64" fmla="*/ 352767 w 620252"/>
                <a:gd name="connsiteY64" fmla="*/ 338163 h 416969"/>
                <a:gd name="connsiteX65" fmla="*/ 438050 w 620252"/>
                <a:gd name="connsiteY65" fmla="*/ 338163 h 416969"/>
                <a:gd name="connsiteX66" fmla="*/ 426414 w 620252"/>
                <a:gd name="connsiteY66" fmla="*/ 349386 h 416969"/>
                <a:gd name="connsiteX67" fmla="*/ 438050 w 620252"/>
                <a:gd name="connsiteY67" fmla="*/ 360609 h 416969"/>
                <a:gd name="connsiteX68" fmla="*/ 449686 w 620252"/>
                <a:gd name="connsiteY68" fmla="*/ 349386 h 416969"/>
                <a:gd name="connsiteX69" fmla="*/ 438050 w 620252"/>
                <a:gd name="connsiteY69" fmla="*/ 338163 h 416969"/>
                <a:gd name="connsiteX70" fmla="*/ 523333 w 620252"/>
                <a:gd name="connsiteY70" fmla="*/ 338163 h 416969"/>
                <a:gd name="connsiteX71" fmla="*/ 511697 w 620252"/>
                <a:gd name="connsiteY71" fmla="*/ 349386 h 416969"/>
                <a:gd name="connsiteX72" fmla="*/ 523333 w 620252"/>
                <a:gd name="connsiteY72" fmla="*/ 360609 h 416969"/>
                <a:gd name="connsiteX73" fmla="*/ 534969 w 620252"/>
                <a:gd name="connsiteY73" fmla="*/ 349386 h 416969"/>
                <a:gd name="connsiteX74" fmla="*/ 523333 w 620252"/>
                <a:gd name="connsiteY74" fmla="*/ 338163 h 416969"/>
                <a:gd name="connsiteX75" fmla="*/ 608616 w 620252"/>
                <a:gd name="connsiteY75" fmla="*/ 338163 h 416969"/>
                <a:gd name="connsiteX76" fmla="*/ 596980 w 620252"/>
                <a:gd name="connsiteY76" fmla="*/ 349386 h 416969"/>
                <a:gd name="connsiteX77" fmla="*/ 608616 w 620252"/>
                <a:gd name="connsiteY77" fmla="*/ 360609 h 416969"/>
                <a:gd name="connsiteX78" fmla="*/ 620252 w 620252"/>
                <a:gd name="connsiteY78" fmla="*/ 349386 h 416969"/>
                <a:gd name="connsiteX79" fmla="*/ 608616 w 620252"/>
                <a:gd name="connsiteY79" fmla="*/ 338163 h 416969"/>
                <a:gd name="connsiteX80" fmla="*/ 11636 w 620252"/>
                <a:gd name="connsiteY80" fmla="*/ 281802 h 416969"/>
                <a:gd name="connsiteX81" fmla="*/ 0 w 620252"/>
                <a:gd name="connsiteY81" fmla="*/ 293025 h 416969"/>
                <a:gd name="connsiteX82" fmla="*/ 11636 w 620252"/>
                <a:gd name="connsiteY82" fmla="*/ 304248 h 416969"/>
                <a:gd name="connsiteX83" fmla="*/ 23272 w 620252"/>
                <a:gd name="connsiteY83" fmla="*/ 293025 h 416969"/>
                <a:gd name="connsiteX84" fmla="*/ 11636 w 620252"/>
                <a:gd name="connsiteY84" fmla="*/ 281802 h 416969"/>
                <a:gd name="connsiteX85" fmla="*/ 96918 w 620252"/>
                <a:gd name="connsiteY85" fmla="*/ 281802 h 416969"/>
                <a:gd name="connsiteX86" fmla="*/ 85282 w 620252"/>
                <a:gd name="connsiteY86" fmla="*/ 293025 h 416969"/>
                <a:gd name="connsiteX87" fmla="*/ 96918 w 620252"/>
                <a:gd name="connsiteY87" fmla="*/ 304248 h 416969"/>
                <a:gd name="connsiteX88" fmla="*/ 108554 w 620252"/>
                <a:gd name="connsiteY88" fmla="*/ 293025 h 416969"/>
                <a:gd name="connsiteX89" fmla="*/ 96918 w 620252"/>
                <a:gd name="connsiteY89" fmla="*/ 281802 h 416969"/>
                <a:gd name="connsiteX90" fmla="*/ 182202 w 620252"/>
                <a:gd name="connsiteY90" fmla="*/ 281802 h 416969"/>
                <a:gd name="connsiteX91" fmla="*/ 170566 w 620252"/>
                <a:gd name="connsiteY91" fmla="*/ 293025 h 416969"/>
                <a:gd name="connsiteX92" fmla="*/ 182202 w 620252"/>
                <a:gd name="connsiteY92" fmla="*/ 304248 h 416969"/>
                <a:gd name="connsiteX93" fmla="*/ 193838 w 620252"/>
                <a:gd name="connsiteY93" fmla="*/ 293025 h 416969"/>
                <a:gd name="connsiteX94" fmla="*/ 182202 w 620252"/>
                <a:gd name="connsiteY94" fmla="*/ 281802 h 416969"/>
                <a:gd name="connsiteX95" fmla="*/ 267484 w 620252"/>
                <a:gd name="connsiteY95" fmla="*/ 281802 h 416969"/>
                <a:gd name="connsiteX96" fmla="*/ 255848 w 620252"/>
                <a:gd name="connsiteY96" fmla="*/ 293025 h 416969"/>
                <a:gd name="connsiteX97" fmla="*/ 267484 w 620252"/>
                <a:gd name="connsiteY97" fmla="*/ 304248 h 416969"/>
                <a:gd name="connsiteX98" fmla="*/ 279120 w 620252"/>
                <a:gd name="connsiteY98" fmla="*/ 293025 h 416969"/>
                <a:gd name="connsiteX99" fmla="*/ 267484 w 620252"/>
                <a:gd name="connsiteY99" fmla="*/ 281802 h 416969"/>
                <a:gd name="connsiteX100" fmla="*/ 352767 w 620252"/>
                <a:gd name="connsiteY100" fmla="*/ 281802 h 416969"/>
                <a:gd name="connsiteX101" fmla="*/ 341131 w 620252"/>
                <a:gd name="connsiteY101" fmla="*/ 293025 h 416969"/>
                <a:gd name="connsiteX102" fmla="*/ 352767 w 620252"/>
                <a:gd name="connsiteY102" fmla="*/ 304248 h 416969"/>
                <a:gd name="connsiteX103" fmla="*/ 364403 w 620252"/>
                <a:gd name="connsiteY103" fmla="*/ 293025 h 416969"/>
                <a:gd name="connsiteX104" fmla="*/ 352767 w 620252"/>
                <a:gd name="connsiteY104" fmla="*/ 281802 h 416969"/>
                <a:gd name="connsiteX105" fmla="*/ 438050 w 620252"/>
                <a:gd name="connsiteY105" fmla="*/ 281802 h 416969"/>
                <a:gd name="connsiteX106" fmla="*/ 426414 w 620252"/>
                <a:gd name="connsiteY106" fmla="*/ 293025 h 416969"/>
                <a:gd name="connsiteX107" fmla="*/ 438050 w 620252"/>
                <a:gd name="connsiteY107" fmla="*/ 304248 h 416969"/>
                <a:gd name="connsiteX108" fmla="*/ 449686 w 620252"/>
                <a:gd name="connsiteY108" fmla="*/ 293025 h 416969"/>
                <a:gd name="connsiteX109" fmla="*/ 438050 w 620252"/>
                <a:gd name="connsiteY109" fmla="*/ 281802 h 416969"/>
                <a:gd name="connsiteX110" fmla="*/ 523333 w 620252"/>
                <a:gd name="connsiteY110" fmla="*/ 281802 h 416969"/>
                <a:gd name="connsiteX111" fmla="*/ 511697 w 620252"/>
                <a:gd name="connsiteY111" fmla="*/ 293025 h 416969"/>
                <a:gd name="connsiteX112" fmla="*/ 523333 w 620252"/>
                <a:gd name="connsiteY112" fmla="*/ 304248 h 416969"/>
                <a:gd name="connsiteX113" fmla="*/ 534969 w 620252"/>
                <a:gd name="connsiteY113" fmla="*/ 293025 h 416969"/>
                <a:gd name="connsiteX114" fmla="*/ 523333 w 620252"/>
                <a:gd name="connsiteY114" fmla="*/ 281802 h 416969"/>
                <a:gd name="connsiteX115" fmla="*/ 608616 w 620252"/>
                <a:gd name="connsiteY115" fmla="*/ 281802 h 416969"/>
                <a:gd name="connsiteX116" fmla="*/ 596980 w 620252"/>
                <a:gd name="connsiteY116" fmla="*/ 293025 h 416969"/>
                <a:gd name="connsiteX117" fmla="*/ 608616 w 620252"/>
                <a:gd name="connsiteY117" fmla="*/ 304248 h 416969"/>
                <a:gd name="connsiteX118" fmla="*/ 620252 w 620252"/>
                <a:gd name="connsiteY118" fmla="*/ 293025 h 416969"/>
                <a:gd name="connsiteX119" fmla="*/ 608616 w 620252"/>
                <a:gd name="connsiteY119" fmla="*/ 281802 h 416969"/>
                <a:gd name="connsiteX120" fmla="*/ 11636 w 620252"/>
                <a:gd name="connsiteY120" fmla="*/ 225442 h 416969"/>
                <a:gd name="connsiteX121" fmla="*/ 0 w 620252"/>
                <a:gd name="connsiteY121" fmla="*/ 236665 h 416969"/>
                <a:gd name="connsiteX122" fmla="*/ 11636 w 620252"/>
                <a:gd name="connsiteY122" fmla="*/ 247888 h 416969"/>
                <a:gd name="connsiteX123" fmla="*/ 23272 w 620252"/>
                <a:gd name="connsiteY123" fmla="*/ 236665 h 416969"/>
                <a:gd name="connsiteX124" fmla="*/ 11636 w 620252"/>
                <a:gd name="connsiteY124" fmla="*/ 225442 h 416969"/>
                <a:gd name="connsiteX125" fmla="*/ 96918 w 620252"/>
                <a:gd name="connsiteY125" fmla="*/ 225442 h 416969"/>
                <a:gd name="connsiteX126" fmla="*/ 85282 w 620252"/>
                <a:gd name="connsiteY126" fmla="*/ 236665 h 416969"/>
                <a:gd name="connsiteX127" fmla="*/ 96918 w 620252"/>
                <a:gd name="connsiteY127" fmla="*/ 247888 h 416969"/>
                <a:gd name="connsiteX128" fmla="*/ 108554 w 620252"/>
                <a:gd name="connsiteY128" fmla="*/ 236665 h 416969"/>
                <a:gd name="connsiteX129" fmla="*/ 96918 w 620252"/>
                <a:gd name="connsiteY129" fmla="*/ 225442 h 416969"/>
                <a:gd name="connsiteX130" fmla="*/ 182202 w 620252"/>
                <a:gd name="connsiteY130" fmla="*/ 225442 h 416969"/>
                <a:gd name="connsiteX131" fmla="*/ 170566 w 620252"/>
                <a:gd name="connsiteY131" fmla="*/ 236665 h 416969"/>
                <a:gd name="connsiteX132" fmla="*/ 182202 w 620252"/>
                <a:gd name="connsiteY132" fmla="*/ 247888 h 416969"/>
                <a:gd name="connsiteX133" fmla="*/ 193838 w 620252"/>
                <a:gd name="connsiteY133" fmla="*/ 236665 h 416969"/>
                <a:gd name="connsiteX134" fmla="*/ 182202 w 620252"/>
                <a:gd name="connsiteY134" fmla="*/ 225442 h 416969"/>
                <a:gd name="connsiteX135" fmla="*/ 267484 w 620252"/>
                <a:gd name="connsiteY135" fmla="*/ 225442 h 416969"/>
                <a:gd name="connsiteX136" fmla="*/ 255848 w 620252"/>
                <a:gd name="connsiteY136" fmla="*/ 236665 h 416969"/>
                <a:gd name="connsiteX137" fmla="*/ 267484 w 620252"/>
                <a:gd name="connsiteY137" fmla="*/ 247888 h 416969"/>
                <a:gd name="connsiteX138" fmla="*/ 279120 w 620252"/>
                <a:gd name="connsiteY138" fmla="*/ 236665 h 416969"/>
                <a:gd name="connsiteX139" fmla="*/ 267484 w 620252"/>
                <a:gd name="connsiteY139" fmla="*/ 225442 h 416969"/>
                <a:gd name="connsiteX140" fmla="*/ 352767 w 620252"/>
                <a:gd name="connsiteY140" fmla="*/ 225442 h 416969"/>
                <a:gd name="connsiteX141" fmla="*/ 341131 w 620252"/>
                <a:gd name="connsiteY141" fmla="*/ 236665 h 416969"/>
                <a:gd name="connsiteX142" fmla="*/ 352767 w 620252"/>
                <a:gd name="connsiteY142" fmla="*/ 247888 h 416969"/>
                <a:gd name="connsiteX143" fmla="*/ 364403 w 620252"/>
                <a:gd name="connsiteY143" fmla="*/ 236665 h 416969"/>
                <a:gd name="connsiteX144" fmla="*/ 352767 w 620252"/>
                <a:gd name="connsiteY144" fmla="*/ 225442 h 416969"/>
                <a:gd name="connsiteX145" fmla="*/ 438050 w 620252"/>
                <a:gd name="connsiteY145" fmla="*/ 225442 h 416969"/>
                <a:gd name="connsiteX146" fmla="*/ 426414 w 620252"/>
                <a:gd name="connsiteY146" fmla="*/ 236665 h 416969"/>
                <a:gd name="connsiteX147" fmla="*/ 438050 w 620252"/>
                <a:gd name="connsiteY147" fmla="*/ 247888 h 416969"/>
                <a:gd name="connsiteX148" fmla="*/ 449686 w 620252"/>
                <a:gd name="connsiteY148" fmla="*/ 236665 h 416969"/>
                <a:gd name="connsiteX149" fmla="*/ 438050 w 620252"/>
                <a:gd name="connsiteY149" fmla="*/ 225442 h 416969"/>
                <a:gd name="connsiteX150" fmla="*/ 523333 w 620252"/>
                <a:gd name="connsiteY150" fmla="*/ 225442 h 416969"/>
                <a:gd name="connsiteX151" fmla="*/ 511697 w 620252"/>
                <a:gd name="connsiteY151" fmla="*/ 236665 h 416969"/>
                <a:gd name="connsiteX152" fmla="*/ 523333 w 620252"/>
                <a:gd name="connsiteY152" fmla="*/ 247888 h 416969"/>
                <a:gd name="connsiteX153" fmla="*/ 534969 w 620252"/>
                <a:gd name="connsiteY153" fmla="*/ 236665 h 416969"/>
                <a:gd name="connsiteX154" fmla="*/ 523333 w 620252"/>
                <a:gd name="connsiteY154" fmla="*/ 225442 h 416969"/>
                <a:gd name="connsiteX155" fmla="*/ 608616 w 620252"/>
                <a:gd name="connsiteY155" fmla="*/ 225442 h 416969"/>
                <a:gd name="connsiteX156" fmla="*/ 596980 w 620252"/>
                <a:gd name="connsiteY156" fmla="*/ 236665 h 416969"/>
                <a:gd name="connsiteX157" fmla="*/ 608616 w 620252"/>
                <a:gd name="connsiteY157" fmla="*/ 247888 h 416969"/>
                <a:gd name="connsiteX158" fmla="*/ 620252 w 620252"/>
                <a:gd name="connsiteY158" fmla="*/ 236665 h 416969"/>
                <a:gd name="connsiteX159" fmla="*/ 608616 w 620252"/>
                <a:gd name="connsiteY159" fmla="*/ 225442 h 416969"/>
                <a:gd name="connsiteX160" fmla="*/ 11636 w 620252"/>
                <a:gd name="connsiteY160" fmla="*/ 169081 h 416969"/>
                <a:gd name="connsiteX161" fmla="*/ 0 w 620252"/>
                <a:gd name="connsiteY161" fmla="*/ 180304 h 416969"/>
                <a:gd name="connsiteX162" fmla="*/ 11636 w 620252"/>
                <a:gd name="connsiteY162" fmla="*/ 191527 h 416969"/>
                <a:gd name="connsiteX163" fmla="*/ 23272 w 620252"/>
                <a:gd name="connsiteY163" fmla="*/ 180304 h 416969"/>
                <a:gd name="connsiteX164" fmla="*/ 11636 w 620252"/>
                <a:gd name="connsiteY164" fmla="*/ 169081 h 416969"/>
                <a:gd name="connsiteX165" fmla="*/ 96918 w 620252"/>
                <a:gd name="connsiteY165" fmla="*/ 169081 h 416969"/>
                <a:gd name="connsiteX166" fmla="*/ 85282 w 620252"/>
                <a:gd name="connsiteY166" fmla="*/ 180304 h 416969"/>
                <a:gd name="connsiteX167" fmla="*/ 96918 w 620252"/>
                <a:gd name="connsiteY167" fmla="*/ 191527 h 416969"/>
                <a:gd name="connsiteX168" fmla="*/ 108554 w 620252"/>
                <a:gd name="connsiteY168" fmla="*/ 180304 h 416969"/>
                <a:gd name="connsiteX169" fmla="*/ 96918 w 620252"/>
                <a:gd name="connsiteY169" fmla="*/ 169081 h 416969"/>
                <a:gd name="connsiteX170" fmla="*/ 182202 w 620252"/>
                <a:gd name="connsiteY170" fmla="*/ 169081 h 416969"/>
                <a:gd name="connsiteX171" fmla="*/ 170566 w 620252"/>
                <a:gd name="connsiteY171" fmla="*/ 180304 h 416969"/>
                <a:gd name="connsiteX172" fmla="*/ 182202 w 620252"/>
                <a:gd name="connsiteY172" fmla="*/ 191527 h 416969"/>
                <a:gd name="connsiteX173" fmla="*/ 193838 w 620252"/>
                <a:gd name="connsiteY173" fmla="*/ 180304 h 416969"/>
                <a:gd name="connsiteX174" fmla="*/ 182202 w 620252"/>
                <a:gd name="connsiteY174" fmla="*/ 169081 h 416969"/>
                <a:gd name="connsiteX175" fmla="*/ 267484 w 620252"/>
                <a:gd name="connsiteY175" fmla="*/ 169081 h 416969"/>
                <a:gd name="connsiteX176" fmla="*/ 255848 w 620252"/>
                <a:gd name="connsiteY176" fmla="*/ 180304 h 416969"/>
                <a:gd name="connsiteX177" fmla="*/ 267484 w 620252"/>
                <a:gd name="connsiteY177" fmla="*/ 191527 h 416969"/>
                <a:gd name="connsiteX178" fmla="*/ 279120 w 620252"/>
                <a:gd name="connsiteY178" fmla="*/ 180304 h 416969"/>
                <a:gd name="connsiteX179" fmla="*/ 267484 w 620252"/>
                <a:gd name="connsiteY179" fmla="*/ 169081 h 416969"/>
                <a:gd name="connsiteX180" fmla="*/ 352767 w 620252"/>
                <a:gd name="connsiteY180" fmla="*/ 169081 h 416969"/>
                <a:gd name="connsiteX181" fmla="*/ 341131 w 620252"/>
                <a:gd name="connsiteY181" fmla="*/ 180304 h 416969"/>
                <a:gd name="connsiteX182" fmla="*/ 352767 w 620252"/>
                <a:gd name="connsiteY182" fmla="*/ 191527 h 416969"/>
                <a:gd name="connsiteX183" fmla="*/ 364403 w 620252"/>
                <a:gd name="connsiteY183" fmla="*/ 180304 h 416969"/>
                <a:gd name="connsiteX184" fmla="*/ 352767 w 620252"/>
                <a:gd name="connsiteY184" fmla="*/ 169081 h 416969"/>
                <a:gd name="connsiteX185" fmla="*/ 438050 w 620252"/>
                <a:gd name="connsiteY185" fmla="*/ 169081 h 416969"/>
                <a:gd name="connsiteX186" fmla="*/ 426414 w 620252"/>
                <a:gd name="connsiteY186" fmla="*/ 180304 h 416969"/>
                <a:gd name="connsiteX187" fmla="*/ 438050 w 620252"/>
                <a:gd name="connsiteY187" fmla="*/ 191527 h 416969"/>
                <a:gd name="connsiteX188" fmla="*/ 449686 w 620252"/>
                <a:gd name="connsiteY188" fmla="*/ 180304 h 416969"/>
                <a:gd name="connsiteX189" fmla="*/ 438050 w 620252"/>
                <a:gd name="connsiteY189" fmla="*/ 169081 h 416969"/>
                <a:gd name="connsiteX190" fmla="*/ 523333 w 620252"/>
                <a:gd name="connsiteY190" fmla="*/ 169081 h 416969"/>
                <a:gd name="connsiteX191" fmla="*/ 511697 w 620252"/>
                <a:gd name="connsiteY191" fmla="*/ 180304 h 416969"/>
                <a:gd name="connsiteX192" fmla="*/ 523333 w 620252"/>
                <a:gd name="connsiteY192" fmla="*/ 191527 h 416969"/>
                <a:gd name="connsiteX193" fmla="*/ 534969 w 620252"/>
                <a:gd name="connsiteY193" fmla="*/ 180304 h 416969"/>
                <a:gd name="connsiteX194" fmla="*/ 523333 w 620252"/>
                <a:gd name="connsiteY194" fmla="*/ 169081 h 416969"/>
                <a:gd name="connsiteX195" fmla="*/ 608616 w 620252"/>
                <a:gd name="connsiteY195" fmla="*/ 169081 h 416969"/>
                <a:gd name="connsiteX196" fmla="*/ 596980 w 620252"/>
                <a:gd name="connsiteY196" fmla="*/ 180304 h 416969"/>
                <a:gd name="connsiteX197" fmla="*/ 608616 w 620252"/>
                <a:gd name="connsiteY197" fmla="*/ 191527 h 416969"/>
                <a:gd name="connsiteX198" fmla="*/ 620252 w 620252"/>
                <a:gd name="connsiteY198" fmla="*/ 180304 h 416969"/>
                <a:gd name="connsiteX199" fmla="*/ 608616 w 620252"/>
                <a:gd name="connsiteY199" fmla="*/ 169081 h 416969"/>
                <a:gd name="connsiteX200" fmla="*/ 11636 w 620252"/>
                <a:gd name="connsiteY200" fmla="*/ 112721 h 416969"/>
                <a:gd name="connsiteX201" fmla="*/ 0 w 620252"/>
                <a:gd name="connsiteY201" fmla="*/ 123944 h 416969"/>
                <a:gd name="connsiteX202" fmla="*/ 11636 w 620252"/>
                <a:gd name="connsiteY202" fmla="*/ 135167 h 416969"/>
                <a:gd name="connsiteX203" fmla="*/ 23272 w 620252"/>
                <a:gd name="connsiteY203" fmla="*/ 123944 h 416969"/>
                <a:gd name="connsiteX204" fmla="*/ 11636 w 620252"/>
                <a:gd name="connsiteY204" fmla="*/ 112721 h 416969"/>
                <a:gd name="connsiteX205" fmla="*/ 96918 w 620252"/>
                <a:gd name="connsiteY205" fmla="*/ 112721 h 416969"/>
                <a:gd name="connsiteX206" fmla="*/ 85282 w 620252"/>
                <a:gd name="connsiteY206" fmla="*/ 123944 h 416969"/>
                <a:gd name="connsiteX207" fmla="*/ 96918 w 620252"/>
                <a:gd name="connsiteY207" fmla="*/ 135167 h 416969"/>
                <a:gd name="connsiteX208" fmla="*/ 108554 w 620252"/>
                <a:gd name="connsiteY208" fmla="*/ 123944 h 416969"/>
                <a:gd name="connsiteX209" fmla="*/ 96918 w 620252"/>
                <a:gd name="connsiteY209" fmla="*/ 112721 h 416969"/>
                <a:gd name="connsiteX210" fmla="*/ 182202 w 620252"/>
                <a:gd name="connsiteY210" fmla="*/ 112721 h 416969"/>
                <a:gd name="connsiteX211" fmla="*/ 170566 w 620252"/>
                <a:gd name="connsiteY211" fmla="*/ 123944 h 416969"/>
                <a:gd name="connsiteX212" fmla="*/ 182202 w 620252"/>
                <a:gd name="connsiteY212" fmla="*/ 135167 h 416969"/>
                <a:gd name="connsiteX213" fmla="*/ 193838 w 620252"/>
                <a:gd name="connsiteY213" fmla="*/ 123944 h 416969"/>
                <a:gd name="connsiteX214" fmla="*/ 182202 w 620252"/>
                <a:gd name="connsiteY214" fmla="*/ 112721 h 416969"/>
                <a:gd name="connsiteX215" fmla="*/ 267484 w 620252"/>
                <a:gd name="connsiteY215" fmla="*/ 112721 h 416969"/>
                <a:gd name="connsiteX216" fmla="*/ 255848 w 620252"/>
                <a:gd name="connsiteY216" fmla="*/ 123944 h 416969"/>
                <a:gd name="connsiteX217" fmla="*/ 267484 w 620252"/>
                <a:gd name="connsiteY217" fmla="*/ 135167 h 416969"/>
                <a:gd name="connsiteX218" fmla="*/ 279120 w 620252"/>
                <a:gd name="connsiteY218" fmla="*/ 123944 h 416969"/>
                <a:gd name="connsiteX219" fmla="*/ 267484 w 620252"/>
                <a:gd name="connsiteY219" fmla="*/ 112721 h 416969"/>
                <a:gd name="connsiteX220" fmla="*/ 352767 w 620252"/>
                <a:gd name="connsiteY220" fmla="*/ 112721 h 416969"/>
                <a:gd name="connsiteX221" fmla="*/ 341131 w 620252"/>
                <a:gd name="connsiteY221" fmla="*/ 123944 h 416969"/>
                <a:gd name="connsiteX222" fmla="*/ 352767 w 620252"/>
                <a:gd name="connsiteY222" fmla="*/ 135167 h 416969"/>
                <a:gd name="connsiteX223" fmla="*/ 364403 w 620252"/>
                <a:gd name="connsiteY223" fmla="*/ 123944 h 416969"/>
                <a:gd name="connsiteX224" fmla="*/ 352767 w 620252"/>
                <a:gd name="connsiteY224" fmla="*/ 112721 h 416969"/>
                <a:gd name="connsiteX225" fmla="*/ 438050 w 620252"/>
                <a:gd name="connsiteY225" fmla="*/ 112721 h 416969"/>
                <a:gd name="connsiteX226" fmla="*/ 426414 w 620252"/>
                <a:gd name="connsiteY226" fmla="*/ 123944 h 416969"/>
                <a:gd name="connsiteX227" fmla="*/ 438050 w 620252"/>
                <a:gd name="connsiteY227" fmla="*/ 135167 h 416969"/>
                <a:gd name="connsiteX228" fmla="*/ 449686 w 620252"/>
                <a:gd name="connsiteY228" fmla="*/ 123944 h 416969"/>
                <a:gd name="connsiteX229" fmla="*/ 438050 w 620252"/>
                <a:gd name="connsiteY229" fmla="*/ 112721 h 416969"/>
                <a:gd name="connsiteX230" fmla="*/ 523333 w 620252"/>
                <a:gd name="connsiteY230" fmla="*/ 112721 h 416969"/>
                <a:gd name="connsiteX231" fmla="*/ 511697 w 620252"/>
                <a:gd name="connsiteY231" fmla="*/ 123944 h 416969"/>
                <a:gd name="connsiteX232" fmla="*/ 523333 w 620252"/>
                <a:gd name="connsiteY232" fmla="*/ 135167 h 416969"/>
                <a:gd name="connsiteX233" fmla="*/ 534969 w 620252"/>
                <a:gd name="connsiteY233" fmla="*/ 123944 h 416969"/>
                <a:gd name="connsiteX234" fmla="*/ 523333 w 620252"/>
                <a:gd name="connsiteY234" fmla="*/ 112721 h 416969"/>
                <a:gd name="connsiteX235" fmla="*/ 608616 w 620252"/>
                <a:gd name="connsiteY235" fmla="*/ 112721 h 416969"/>
                <a:gd name="connsiteX236" fmla="*/ 596980 w 620252"/>
                <a:gd name="connsiteY236" fmla="*/ 123944 h 416969"/>
                <a:gd name="connsiteX237" fmla="*/ 608616 w 620252"/>
                <a:gd name="connsiteY237" fmla="*/ 135167 h 416969"/>
                <a:gd name="connsiteX238" fmla="*/ 620252 w 620252"/>
                <a:gd name="connsiteY238" fmla="*/ 123944 h 416969"/>
                <a:gd name="connsiteX239" fmla="*/ 608616 w 620252"/>
                <a:gd name="connsiteY239" fmla="*/ 112721 h 416969"/>
                <a:gd name="connsiteX240" fmla="*/ 11636 w 620252"/>
                <a:gd name="connsiteY240" fmla="*/ 56360 h 416969"/>
                <a:gd name="connsiteX241" fmla="*/ 0 w 620252"/>
                <a:gd name="connsiteY241" fmla="*/ 67583 h 416969"/>
                <a:gd name="connsiteX242" fmla="*/ 11636 w 620252"/>
                <a:gd name="connsiteY242" fmla="*/ 78806 h 416969"/>
                <a:gd name="connsiteX243" fmla="*/ 23272 w 620252"/>
                <a:gd name="connsiteY243" fmla="*/ 67583 h 416969"/>
                <a:gd name="connsiteX244" fmla="*/ 11636 w 620252"/>
                <a:gd name="connsiteY244" fmla="*/ 56360 h 416969"/>
                <a:gd name="connsiteX245" fmla="*/ 96918 w 620252"/>
                <a:gd name="connsiteY245" fmla="*/ 56360 h 416969"/>
                <a:gd name="connsiteX246" fmla="*/ 85282 w 620252"/>
                <a:gd name="connsiteY246" fmla="*/ 67583 h 416969"/>
                <a:gd name="connsiteX247" fmla="*/ 96918 w 620252"/>
                <a:gd name="connsiteY247" fmla="*/ 78806 h 416969"/>
                <a:gd name="connsiteX248" fmla="*/ 108554 w 620252"/>
                <a:gd name="connsiteY248" fmla="*/ 67583 h 416969"/>
                <a:gd name="connsiteX249" fmla="*/ 96918 w 620252"/>
                <a:gd name="connsiteY249" fmla="*/ 56360 h 416969"/>
                <a:gd name="connsiteX250" fmla="*/ 182202 w 620252"/>
                <a:gd name="connsiteY250" fmla="*/ 56360 h 416969"/>
                <a:gd name="connsiteX251" fmla="*/ 170566 w 620252"/>
                <a:gd name="connsiteY251" fmla="*/ 67583 h 416969"/>
                <a:gd name="connsiteX252" fmla="*/ 182202 w 620252"/>
                <a:gd name="connsiteY252" fmla="*/ 78806 h 416969"/>
                <a:gd name="connsiteX253" fmla="*/ 193838 w 620252"/>
                <a:gd name="connsiteY253" fmla="*/ 67583 h 416969"/>
                <a:gd name="connsiteX254" fmla="*/ 182202 w 620252"/>
                <a:gd name="connsiteY254" fmla="*/ 56360 h 416969"/>
                <a:gd name="connsiteX255" fmla="*/ 267484 w 620252"/>
                <a:gd name="connsiteY255" fmla="*/ 56360 h 416969"/>
                <a:gd name="connsiteX256" fmla="*/ 255848 w 620252"/>
                <a:gd name="connsiteY256" fmla="*/ 67583 h 416969"/>
                <a:gd name="connsiteX257" fmla="*/ 267484 w 620252"/>
                <a:gd name="connsiteY257" fmla="*/ 78806 h 416969"/>
                <a:gd name="connsiteX258" fmla="*/ 279120 w 620252"/>
                <a:gd name="connsiteY258" fmla="*/ 67583 h 416969"/>
                <a:gd name="connsiteX259" fmla="*/ 267484 w 620252"/>
                <a:gd name="connsiteY259" fmla="*/ 56360 h 416969"/>
                <a:gd name="connsiteX260" fmla="*/ 352767 w 620252"/>
                <a:gd name="connsiteY260" fmla="*/ 56360 h 416969"/>
                <a:gd name="connsiteX261" fmla="*/ 341131 w 620252"/>
                <a:gd name="connsiteY261" fmla="*/ 67583 h 416969"/>
                <a:gd name="connsiteX262" fmla="*/ 352767 w 620252"/>
                <a:gd name="connsiteY262" fmla="*/ 78806 h 416969"/>
                <a:gd name="connsiteX263" fmla="*/ 364403 w 620252"/>
                <a:gd name="connsiteY263" fmla="*/ 67583 h 416969"/>
                <a:gd name="connsiteX264" fmla="*/ 352767 w 620252"/>
                <a:gd name="connsiteY264" fmla="*/ 56360 h 416969"/>
                <a:gd name="connsiteX265" fmla="*/ 438050 w 620252"/>
                <a:gd name="connsiteY265" fmla="*/ 56360 h 416969"/>
                <a:gd name="connsiteX266" fmla="*/ 426414 w 620252"/>
                <a:gd name="connsiteY266" fmla="*/ 67583 h 416969"/>
                <a:gd name="connsiteX267" fmla="*/ 438050 w 620252"/>
                <a:gd name="connsiteY267" fmla="*/ 78806 h 416969"/>
                <a:gd name="connsiteX268" fmla="*/ 449686 w 620252"/>
                <a:gd name="connsiteY268" fmla="*/ 67583 h 416969"/>
                <a:gd name="connsiteX269" fmla="*/ 438050 w 620252"/>
                <a:gd name="connsiteY269" fmla="*/ 56360 h 416969"/>
                <a:gd name="connsiteX270" fmla="*/ 523333 w 620252"/>
                <a:gd name="connsiteY270" fmla="*/ 56360 h 416969"/>
                <a:gd name="connsiteX271" fmla="*/ 511697 w 620252"/>
                <a:gd name="connsiteY271" fmla="*/ 67583 h 416969"/>
                <a:gd name="connsiteX272" fmla="*/ 523333 w 620252"/>
                <a:gd name="connsiteY272" fmla="*/ 78806 h 416969"/>
                <a:gd name="connsiteX273" fmla="*/ 534969 w 620252"/>
                <a:gd name="connsiteY273" fmla="*/ 67583 h 416969"/>
                <a:gd name="connsiteX274" fmla="*/ 523333 w 620252"/>
                <a:gd name="connsiteY274" fmla="*/ 56360 h 416969"/>
                <a:gd name="connsiteX275" fmla="*/ 608616 w 620252"/>
                <a:gd name="connsiteY275" fmla="*/ 56360 h 416969"/>
                <a:gd name="connsiteX276" fmla="*/ 596980 w 620252"/>
                <a:gd name="connsiteY276" fmla="*/ 67583 h 416969"/>
                <a:gd name="connsiteX277" fmla="*/ 608616 w 620252"/>
                <a:gd name="connsiteY277" fmla="*/ 78806 h 416969"/>
                <a:gd name="connsiteX278" fmla="*/ 620252 w 620252"/>
                <a:gd name="connsiteY278" fmla="*/ 67583 h 416969"/>
                <a:gd name="connsiteX279" fmla="*/ 608616 w 620252"/>
                <a:gd name="connsiteY279" fmla="*/ 56360 h 416969"/>
                <a:gd name="connsiteX280" fmla="*/ 11636 w 620252"/>
                <a:gd name="connsiteY280" fmla="*/ 0 h 416969"/>
                <a:gd name="connsiteX281" fmla="*/ 0 w 620252"/>
                <a:gd name="connsiteY281" fmla="*/ 11223 h 416969"/>
                <a:gd name="connsiteX282" fmla="*/ 11636 w 620252"/>
                <a:gd name="connsiteY282" fmla="*/ 22446 h 416969"/>
                <a:gd name="connsiteX283" fmla="*/ 23272 w 620252"/>
                <a:gd name="connsiteY283" fmla="*/ 11223 h 416969"/>
                <a:gd name="connsiteX284" fmla="*/ 11636 w 620252"/>
                <a:gd name="connsiteY284" fmla="*/ 0 h 416969"/>
                <a:gd name="connsiteX285" fmla="*/ 96918 w 620252"/>
                <a:gd name="connsiteY285" fmla="*/ 0 h 416969"/>
                <a:gd name="connsiteX286" fmla="*/ 85282 w 620252"/>
                <a:gd name="connsiteY286" fmla="*/ 11223 h 416969"/>
                <a:gd name="connsiteX287" fmla="*/ 96918 w 620252"/>
                <a:gd name="connsiteY287" fmla="*/ 22446 h 416969"/>
                <a:gd name="connsiteX288" fmla="*/ 108554 w 620252"/>
                <a:gd name="connsiteY288" fmla="*/ 11223 h 416969"/>
                <a:gd name="connsiteX289" fmla="*/ 96918 w 620252"/>
                <a:gd name="connsiteY289" fmla="*/ 0 h 416969"/>
                <a:gd name="connsiteX290" fmla="*/ 182202 w 620252"/>
                <a:gd name="connsiteY290" fmla="*/ 0 h 416969"/>
                <a:gd name="connsiteX291" fmla="*/ 170566 w 620252"/>
                <a:gd name="connsiteY291" fmla="*/ 11223 h 416969"/>
                <a:gd name="connsiteX292" fmla="*/ 182202 w 620252"/>
                <a:gd name="connsiteY292" fmla="*/ 22446 h 416969"/>
                <a:gd name="connsiteX293" fmla="*/ 193838 w 620252"/>
                <a:gd name="connsiteY293" fmla="*/ 11223 h 416969"/>
                <a:gd name="connsiteX294" fmla="*/ 182202 w 620252"/>
                <a:gd name="connsiteY294" fmla="*/ 0 h 416969"/>
                <a:gd name="connsiteX295" fmla="*/ 267484 w 620252"/>
                <a:gd name="connsiteY295" fmla="*/ 0 h 416969"/>
                <a:gd name="connsiteX296" fmla="*/ 255848 w 620252"/>
                <a:gd name="connsiteY296" fmla="*/ 11223 h 416969"/>
                <a:gd name="connsiteX297" fmla="*/ 267484 w 620252"/>
                <a:gd name="connsiteY297" fmla="*/ 22446 h 416969"/>
                <a:gd name="connsiteX298" fmla="*/ 279120 w 620252"/>
                <a:gd name="connsiteY298" fmla="*/ 11223 h 416969"/>
                <a:gd name="connsiteX299" fmla="*/ 267484 w 620252"/>
                <a:gd name="connsiteY299" fmla="*/ 0 h 416969"/>
                <a:gd name="connsiteX300" fmla="*/ 352767 w 620252"/>
                <a:gd name="connsiteY300" fmla="*/ 0 h 416969"/>
                <a:gd name="connsiteX301" fmla="*/ 341131 w 620252"/>
                <a:gd name="connsiteY301" fmla="*/ 11223 h 416969"/>
                <a:gd name="connsiteX302" fmla="*/ 352767 w 620252"/>
                <a:gd name="connsiteY302" fmla="*/ 22446 h 416969"/>
                <a:gd name="connsiteX303" fmla="*/ 364403 w 620252"/>
                <a:gd name="connsiteY303" fmla="*/ 11223 h 416969"/>
                <a:gd name="connsiteX304" fmla="*/ 352767 w 620252"/>
                <a:gd name="connsiteY304" fmla="*/ 0 h 416969"/>
                <a:gd name="connsiteX305" fmla="*/ 438050 w 620252"/>
                <a:gd name="connsiteY305" fmla="*/ 0 h 416969"/>
                <a:gd name="connsiteX306" fmla="*/ 426414 w 620252"/>
                <a:gd name="connsiteY306" fmla="*/ 11223 h 416969"/>
                <a:gd name="connsiteX307" fmla="*/ 438050 w 620252"/>
                <a:gd name="connsiteY307" fmla="*/ 22446 h 416969"/>
                <a:gd name="connsiteX308" fmla="*/ 449686 w 620252"/>
                <a:gd name="connsiteY308" fmla="*/ 11223 h 416969"/>
                <a:gd name="connsiteX309" fmla="*/ 438050 w 620252"/>
                <a:gd name="connsiteY309" fmla="*/ 0 h 416969"/>
                <a:gd name="connsiteX310" fmla="*/ 523333 w 620252"/>
                <a:gd name="connsiteY310" fmla="*/ 0 h 416969"/>
                <a:gd name="connsiteX311" fmla="*/ 511697 w 620252"/>
                <a:gd name="connsiteY311" fmla="*/ 11223 h 416969"/>
                <a:gd name="connsiteX312" fmla="*/ 523333 w 620252"/>
                <a:gd name="connsiteY312" fmla="*/ 22446 h 416969"/>
                <a:gd name="connsiteX313" fmla="*/ 534969 w 620252"/>
                <a:gd name="connsiteY313" fmla="*/ 11223 h 416969"/>
                <a:gd name="connsiteX314" fmla="*/ 523333 w 620252"/>
                <a:gd name="connsiteY314" fmla="*/ 0 h 416969"/>
                <a:gd name="connsiteX315" fmla="*/ 608616 w 620252"/>
                <a:gd name="connsiteY315" fmla="*/ 0 h 416969"/>
                <a:gd name="connsiteX316" fmla="*/ 596980 w 620252"/>
                <a:gd name="connsiteY316" fmla="*/ 11223 h 416969"/>
                <a:gd name="connsiteX317" fmla="*/ 608616 w 620252"/>
                <a:gd name="connsiteY317" fmla="*/ 22446 h 416969"/>
                <a:gd name="connsiteX318" fmla="*/ 620252 w 620252"/>
                <a:gd name="connsiteY318" fmla="*/ 11223 h 416969"/>
                <a:gd name="connsiteX319" fmla="*/ 608616 w 620252"/>
                <a:gd name="connsiteY319" fmla="*/ 0 h 4169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Lst>
              <a:rect l="l" t="t" r="r" b="b"/>
              <a:pathLst>
                <a:path w="620252" h="416969">
                  <a:moveTo>
                    <a:pt x="11636" y="394523"/>
                  </a:moveTo>
                  <a:cubicBezTo>
                    <a:pt x="5210" y="394523"/>
                    <a:pt x="0" y="399548"/>
                    <a:pt x="0" y="405746"/>
                  </a:cubicBezTo>
                  <a:cubicBezTo>
                    <a:pt x="0" y="411944"/>
                    <a:pt x="5210" y="416969"/>
                    <a:pt x="11636" y="416969"/>
                  </a:cubicBezTo>
                  <a:cubicBezTo>
                    <a:pt x="18062" y="416969"/>
                    <a:pt x="23272" y="411944"/>
                    <a:pt x="23272" y="405746"/>
                  </a:cubicBezTo>
                  <a:cubicBezTo>
                    <a:pt x="23272" y="399548"/>
                    <a:pt x="18062" y="394523"/>
                    <a:pt x="11636" y="394523"/>
                  </a:cubicBezTo>
                  <a:close/>
                  <a:moveTo>
                    <a:pt x="96918" y="394523"/>
                  </a:moveTo>
                  <a:cubicBezTo>
                    <a:pt x="90492" y="394523"/>
                    <a:pt x="85282" y="399548"/>
                    <a:pt x="85282" y="405746"/>
                  </a:cubicBezTo>
                  <a:cubicBezTo>
                    <a:pt x="85282" y="411944"/>
                    <a:pt x="90492" y="416969"/>
                    <a:pt x="96918" y="416969"/>
                  </a:cubicBezTo>
                  <a:cubicBezTo>
                    <a:pt x="103344" y="416969"/>
                    <a:pt x="108554" y="411944"/>
                    <a:pt x="108554" y="405746"/>
                  </a:cubicBezTo>
                  <a:cubicBezTo>
                    <a:pt x="108554" y="399548"/>
                    <a:pt x="103344" y="394523"/>
                    <a:pt x="96918" y="394523"/>
                  </a:cubicBezTo>
                  <a:close/>
                  <a:moveTo>
                    <a:pt x="182202" y="394523"/>
                  </a:moveTo>
                  <a:cubicBezTo>
                    <a:pt x="175776" y="394523"/>
                    <a:pt x="170566" y="399548"/>
                    <a:pt x="170566" y="405746"/>
                  </a:cubicBezTo>
                  <a:cubicBezTo>
                    <a:pt x="170566" y="411944"/>
                    <a:pt x="175776" y="416969"/>
                    <a:pt x="182202" y="416969"/>
                  </a:cubicBezTo>
                  <a:cubicBezTo>
                    <a:pt x="188628" y="416969"/>
                    <a:pt x="193838" y="411944"/>
                    <a:pt x="193838" y="405746"/>
                  </a:cubicBezTo>
                  <a:cubicBezTo>
                    <a:pt x="193838" y="399548"/>
                    <a:pt x="188628" y="394523"/>
                    <a:pt x="182202" y="394523"/>
                  </a:cubicBezTo>
                  <a:close/>
                  <a:moveTo>
                    <a:pt x="267484" y="394523"/>
                  </a:moveTo>
                  <a:cubicBezTo>
                    <a:pt x="261058" y="394523"/>
                    <a:pt x="255848" y="399548"/>
                    <a:pt x="255848" y="405746"/>
                  </a:cubicBezTo>
                  <a:cubicBezTo>
                    <a:pt x="255848" y="411944"/>
                    <a:pt x="261058" y="416969"/>
                    <a:pt x="267484" y="416969"/>
                  </a:cubicBezTo>
                  <a:cubicBezTo>
                    <a:pt x="273910" y="416969"/>
                    <a:pt x="279120" y="411944"/>
                    <a:pt x="279120" y="405746"/>
                  </a:cubicBezTo>
                  <a:cubicBezTo>
                    <a:pt x="279120" y="399548"/>
                    <a:pt x="273910" y="394523"/>
                    <a:pt x="267484" y="394523"/>
                  </a:cubicBezTo>
                  <a:close/>
                  <a:moveTo>
                    <a:pt x="352767" y="394523"/>
                  </a:moveTo>
                  <a:cubicBezTo>
                    <a:pt x="346341" y="394523"/>
                    <a:pt x="341131" y="399548"/>
                    <a:pt x="341131" y="405746"/>
                  </a:cubicBezTo>
                  <a:cubicBezTo>
                    <a:pt x="341131" y="411944"/>
                    <a:pt x="346341" y="416969"/>
                    <a:pt x="352767" y="416969"/>
                  </a:cubicBezTo>
                  <a:cubicBezTo>
                    <a:pt x="359193" y="416969"/>
                    <a:pt x="364403" y="411944"/>
                    <a:pt x="364403" y="405746"/>
                  </a:cubicBezTo>
                  <a:cubicBezTo>
                    <a:pt x="364403" y="399548"/>
                    <a:pt x="359193" y="394523"/>
                    <a:pt x="352767" y="394523"/>
                  </a:cubicBezTo>
                  <a:close/>
                  <a:moveTo>
                    <a:pt x="438050" y="394523"/>
                  </a:moveTo>
                  <a:cubicBezTo>
                    <a:pt x="431624" y="394523"/>
                    <a:pt x="426414" y="399548"/>
                    <a:pt x="426414" y="405746"/>
                  </a:cubicBezTo>
                  <a:cubicBezTo>
                    <a:pt x="426414" y="411944"/>
                    <a:pt x="431624" y="416969"/>
                    <a:pt x="438050" y="416969"/>
                  </a:cubicBezTo>
                  <a:cubicBezTo>
                    <a:pt x="444476" y="416969"/>
                    <a:pt x="449686" y="411944"/>
                    <a:pt x="449686" y="405746"/>
                  </a:cubicBezTo>
                  <a:cubicBezTo>
                    <a:pt x="449686" y="399548"/>
                    <a:pt x="444476" y="394523"/>
                    <a:pt x="438050" y="394523"/>
                  </a:cubicBezTo>
                  <a:close/>
                  <a:moveTo>
                    <a:pt x="523333" y="394523"/>
                  </a:moveTo>
                  <a:cubicBezTo>
                    <a:pt x="516907" y="394523"/>
                    <a:pt x="511697" y="399548"/>
                    <a:pt x="511697" y="405746"/>
                  </a:cubicBezTo>
                  <a:cubicBezTo>
                    <a:pt x="511697" y="411944"/>
                    <a:pt x="516907" y="416969"/>
                    <a:pt x="523333" y="416969"/>
                  </a:cubicBezTo>
                  <a:cubicBezTo>
                    <a:pt x="529759" y="416969"/>
                    <a:pt x="534969" y="411944"/>
                    <a:pt x="534969" y="405746"/>
                  </a:cubicBezTo>
                  <a:cubicBezTo>
                    <a:pt x="534969" y="399548"/>
                    <a:pt x="529759" y="394523"/>
                    <a:pt x="523333" y="394523"/>
                  </a:cubicBezTo>
                  <a:close/>
                  <a:moveTo>
                    <a:pt x="608616" y="394523"/>
                  </a:moveTo>
                  <a:cubicBezTo>
                    <a:pt x="602190" y="394523"/>
                    <a:pt x="596980" y="399548"/>
                    <a:pt x="596980" y="405746"/>
                  </a:cubicBezTo>
                  <a:cubicBezTo>
                    <a:pt x="596980" y="411944"/>
                    <a:pt x="602190" y="416969"/>
                    <a:pt x="608616" y="416969"/>
                  </a:cubicBezTo>
                  <a:cubicBezTo>
                    <a:pt x="615042" y="416969"/>
                    <a:pt x="620252" y="411944"/>
                    <a:pt x="620252" y="405746"/>
                  </a:cubicBezTo>
                  <a:cubicBezTo>
                    <a:pt x="620252" y="399548"/>
                    <a:pt x="615042" y="394523"/>
                    <a:pt x="608616" y="394523"/>
                  </a:cubicBezTo>
                  <a:close/>
                  <a:moveTo>
                    <a:pt x="11636" y="338163"/>
                  </a:moveTo>
                  <a:cubicBezTo>
                    <a:pt x="5210" y="338163"/>
                    <a:pt x="0" y="343188"/>
                    <a:pt x="0" y="349386"/>
                  </a:cubicBezTo>
                  <a:cubicBezTo>
                    <a:pt x="0" y="355584"/>
                    <a:pt x="5210" y="360609"/>
                    <a:pt x="11636" y="360609"/>
                  </a:cubicBezTo>
                  <a:cubicBezTo>
                    <a:pt x="18062" y="360609"/>
                    <a:pt x="23272" y="355584"/>
                    <a:pt x="23272" y="349386"/>
                  </a:cubicBezTo>
                  <a:cubicBezTo>
                    <a:pt x="23272" y="343188"/>
                    <a:pt x="18062" y="338163"/>
                    <a:pt x="11636" y="338163"/>
                  </a:cubicBezTo>
                  <a:close/>
                  <a:moveTo>
                    <a:pt x="96918" y="338163"/>
                  </a:moveTo>
                  <a:cubicBezTo>
                    <a:pt x="90492" y="338163"/>
                    <a:pt x="85282" y="343188"/>
                    <a:pt x="85282" y="349386"/>
                  </a:cubicBezTo>
                  <a:cubicBezTo>
                    <a:pt x="85282" y="355584"/>
                    <a:pt x="90492" y="360609"/>
                    <a:pt x="96918" y="360609"/>
                  </a:cubicBezTo>
                  <a:cubicBezTo>
                    <a:pt x="103344" y="360609"/>
                    <a:pt x="108554" y="355584"/>
                    <a:pt x="108554" y="349386"/>
                  </a:cubicBezTo>
                  <a:cubicBezTo>
                    <a:pt x="108554" y="343188"/>
                    <a:pt x="103344" y="338163"/>
                    <a:pt x="96918" y="338163"/>
                  </a:cubicBezTo>
                  <a:close/>
                  <a:moveTo>
                    <a:pt x="182202" y="338163"/>
                  </a:moveTo>
                  <a:cubicBezTo>
                    <a:pt x="175776" y="338163"/>
                    <a:pt x="170566" y="343188"/>
                    <a:pt x="170566" y="349386"/>
                  </a:cubicBezTo>
                  <a:cubicBezTo>
                    <a:pt x="170566" y="355584"/>
                    <a:pt x="175776" y="360609"/>
                    <a:pt x="182202" y="360609"/>
                  </a:cubicBezTo>
                  <a:cubicBezTo>
                    <a:pt x="188628" y="360609"/>
                    <a:pt x="193838" y="355584"/>
                    <a:pt x="193838" y="349386"/>
                  </a:cubicBezTo>
                  <a:cubicBezTo>
                    <a:pt x="193838" y="343188"/>
                    <a:pt x="188628" y="338163"/>
                    <a:pt x="182202" y="338163"/>
                  </a:cubicBezTo>
                  <a:close/>
                  <a:moveTo>
                    <a:pt x="267484" y="338163"/>
                  </a:moveTo>
                  <a:cubicBezTo>
                    <a:pt x="261058" y="338163"/>
                    <a:pt x="255848" y="343188"/>
                    <a:pt x="255848" y="349386"/>
                  </a:cubicBezTo>
                  <a:cubicBezTo>
                    <a:pt x="255848" y="355584"/>
                    <a:pt x="261058" y="360609"/>
                    <a:pt x="267484" y="360609"/>
                  </a:cubicBezTo>
                  <a:cubicBezTo>
                    <a:pt x="273910" y="360609"/>
                    <a:pt x="279120" y="355584"/>
                    <a:pt x="279120" y="349386"/>
                  </a:cubicBezTo>
                  <a:cubicBezTo>
                    <a:pt x="279120" y="343188"/>
                    <a:pt x="273910" y="338163"/>
                    <a:pt x="267484" y="338163"/>
                  </a:cubicBezTo>
                  <a:close/>
                  <a:moveTo>
                    <a:pt x="352767" y="338163"/>
                  </a:moveTo>
                  <a:cubicBezTo>
                    <a:pt x="346341" y="338163"/>
                    <a:pt x="341131" y="343188"/>
                    <a:pt x="341131" y="349386"/>
                  </a:cubicBezTo>
                  <a:cubicBezTo>
                    <a:pt x="341131" y="355584"/>
                    <a:pt x="346341" y="360609"/>
                    <a:pt x="352767" y="360609"/>
                  </a:cubicBezTo>
                  <a:cubicBezTo>
                    <a:pt x="359193" y="360609"/>
                    <a:pt x="364403" y="355584"/>
                    <a:pt x="364403" y="349386"/>
                  </a:cubicBezTo>
                  <a:cubicBezTo>
                    <a:pt x="364403" y="343188"/>
                    <a:pt x="359193" y="338163"/>
                    <a:pt x="352767" y="338163"/>
                  </a:cubicBezTo>
                  <a:close/>
                  <a:moveTo>
                    <a:pt x="438050" y="338163"/>
                  </a:moveTo>
                  <a:cubicBezTo>
                    <a:pt x="431624" y="338163"/>
                    <a:pt x="426414" y="343188"/>
                    <a:pt x="426414" y="349386"/>
                  </a:cubicBezTo>
                  <a:cubicBezTo>
                    <a:pt x="426414" y="355584"/>
                    <a:pt x="431624" y="360609"/>
                    <a:pt x="438050" y="360609"/>
                  </a:cubicBezTo>
                  <a:cubicBezTo>
                    <a:pt x="444476" y="360609"/>
                    <a:pt x="449686" y="355584"/>
                    <a:pt x="449686" y="349386"/>
                  </a:cubicBezTo>
                  <a:cubicBezTo>
                    <a:pt x="449686" y="343188"/>
                    <a:pt x="444476" y="338163"/>
                    <a:pt x="438050" y="338163"/>
                  </a:cubicBezTo>
                  <a:close/>
                  <a:moveTo>
                    <a:pt x="523333" y="338163"/>
                  </a:moveTo>
                  <a:cubicBezTo>
                    <a:pt x="516907" y="338163"/>
                    <a:pt x="511697" y="343188"/>
                    <a:pt x="511697" y="349386"/>
                  </a:cubicBezTo>
                  <a:cubicBezTo>
                    <a:pt x="511697" y="355584"/>
                    <a:pt x="516907" y="360609"/>
                    <a:pt x="523333" y="360609"/>
                  </a:cubicBezTo>
                  <a:cubicBezTo>
                    <a:pt x="529759" y="360609"/>
                    <a:pt x="534969" y="355584"/>
                    <a:pt x="534969" y="349386"/>
                  </a:cubicBezTo>
                  <a:cubicBezTo>
                    <a:pt x="534969" y="343188"/>
                    <a:pt x="529759" y="338163"/>
                    <a:pt x="523333" y="338163"/>
                  </a:cubicBezTo>
                  <a:close/>
                  <a:moveTo>
                    <a:pt x="608616" y="338163"/>
                  </a:moveTo>
                  <a:cubicBezTo>
                    <a:pt x="602190" y="338163"/>
                    <a:pt x="596980" y="343188"/>
                    <a:pt x="596980" y="349386"/>
                  </a:cubicBezTo>
                  <a:cubicBezTo>
                    <a:pt x="596980" y="355584"/>
                    <a:pt x="602190" y="360609"/>
                    <a:pt x="608616" y="360609"/>
                  </a:cubicBezTo>
                  <a:cubicBezTo>
                    <a:pt x="615042" y="360609"/>
                    <a:pt x="620252" y="355584"/>
                    <a:pt x="620252" y="349386"/>
                  </a:cubicBezTo>
                  <a:cubicBezTo>
                    <a:pt x="620252" y="343188"/>
                    <a:pt x="615042" y="338163"/>
                    <a:pt x="608616" y="338163"/>
                  </a:cubicBezTo>
                  <a:close/>
                  <a:moveTo>
                    <a:pt x="11636" y="281802"/>
                  </a:moveTo>
                  <a:cubicBezTo>
                    <a:pt x="5210" y="281802"/>
                    <a:pt x="0" y="286827"/>
                    <a:pt x="0" y="293025"/>
                  </a:cubicBezTo>
                  <a:cubicBezTo>
                    <a:pt x="0" y="299223"/>
                    <a:pt x="5210" y="304248"/>
                    <a:pt x="11636" y="304248"/>
                  </a:cubicBezTo>
                  <a:cubicBezTo>
                    <a:pt x="18062" y="304248"/>
                    <a:pt x="23272" y="299223"/>
                    <a:pt x="23272" y="293025"/>
                  </a:cubicBezTo>
                  <a:cubicBezTo>
                    <a:pt x="23272" y="286827"/>
                    <a:pt x="18062" y="281802"/>
                    <a:pt x="11636" y="281802"/>
                  </a:cubicBezTo>
                  <a:close/>
                  <a:moveTo>
                    <a:pt x="96918" y="281802"/>
                  </a:moveTo>
                  <a:cubicBezTo>
                    <a:pt x="90492" y="281802"/>
                    <a:pt x="85282" y="286827"/>
                    <a:pt x="85282" y="293025"/>
                  </a:cubicBezTo>
                  <a:cubicBezTo>
                    <a:pt x="85282" y="299223"/>
                    <a:pt x="90492" y="304248"/>
                    <a:pt x="96918" y="304248"/>
                  </a:cubicBezTo>
                  <a:cubicBezTo>
                    <a:pt x="103344" y="304248"/>
                    <a:pt x="108554" y="299223"/>
                    <a:pt x="108554" y="293025"/>
                  </a:cubicBezTo>
                  <a:cubicBezTo>
                    <a:pt x="108554" y="286827"/>
                    <a:pt x="103344" y="281802"/>
                    <a:pt x="96918" y="281802"/>
                  </a:cubicBezTo>
                  <a:close/>
                  <a:moveTo>
                    <a:pt x="182202" y="281802"/>
                  </a:moveTo>
                  <a:cubicBezTo>
                    <a:pt x="175776" y="281802"/>
                    <a:pt x="170566" y="286827"/>
                    <a:pt x="170566" y="293025"/>
                  </a:cubicBezTo>
                  <a:cubicBezTo>
                    <a:pt x="170566" y="299223"/>
                    <a:pt x="175776" y="304248"/>
                    <a:pt x="182202" y="304248"/>
                  </a:cubicBezTo>
                  <a:cubicBezTo>
                    <a:pt x="188628" y="304248"/>
                    <a:pt x="193838" y="299223"/>
                    <a:pt x="193838" y="293025"/>
                  </a:cubicBezTo>
                  <a:cubicBezTo>
                    <a:pt x="193838" y="286827"/>
                    <a:pt x="188628" y="281802"/>
                    <a:pt x="182202" y="281802"/>
                  </a:cubicBezTo>
                  <a:close/>
                  <a:moveTo>
                    <a:pt x="267484" y="281802"/>
                  </a:moveTo>
                  <a:cubicBezTo>
                    <a:pt x="261058" y="281802"/>
                    <a:pt x="255848" y="286827"/>
                    <a:pt x="255848" y="293025"/>
                  </a:cubicBezTo>
                  <a:cubicBezTo>
                    <a:pt x="255848" y="299223"/>
                    <a:pt x="261058" y="304248"/>
                    <a:pt x="267484" y="304248"/>
                  </a:cubicBezTo>
                  <a:cubicBezTo>
                    <a:pt x="273910" y="304248"/>
                    <a:pt x="279120" y="299223"/>
                    <a:pt x="279120" y="293025"/>
                  </a:cubicBezTo>
                  <a:cubicBezTo>
                    <a:pt x="279120" y="286827"/>
                    <a:pt x="273910" y="281802"/>
                    <a:pt x="267484" y="281802"/>
                  </a:cubicBezTo>
                  <a:close/>
                  <a:moveTo>
                    <a:pt x="352767" y="281802"/>
                  </a:moveTo>
                  <a:cubicBezTo>
                    <a:pt x="346341" y="281802"/>
                    <a:pt x="341131" y="286827"/>
                    <a:pt x="341131" y="293025"/>
                  </a:cubicBezTo>
                  <a:cubicBezTo>
                    <a:pt x="341131" y="299223"/>
                    <a:pt x="346341" y="304248"/>
                    <a:pt x="352767" y="304248"/>
                  </a:cubicBezTo>
                  <a:cubicBezTo>
                    <a:pt x="359193" y="304248"/>
                    <a:pt x="364403" y="299223"/>
                    <a:pt x="364403" y="293025"/>
                  </a:cubicBezTo>
                  <a:cubicBezTo>
                    <a:pt x="364403" y="286827"/>
                    <a:pt x="359193" y="281802"/>
                    <a:pt x="352767" y="281802"/>
                  </a:cubicBezTo>
                  <a:close/>
                  <a:moveTo>
                    <a:pt x="438050" y="281802"/>
                  </a:moveTo>
                  <a:cubicBezTo>
                    <a:pt x="431624" y="281802"/>
                    <a:pt x="426414" y="286827"/>
                    <a:pt x="426414" y="293025"/>
                  </a:cubicBezTo>
                  <a:cubicBezTo>
                    <a:pt x="426414" y="299223"/>
                    <a:pt x="431624" y="304248"/>
                    <a:pt x="438050" y="304248"/>
                  </a:cubicBezTo>
                  <a:cubicBezTo>
                    <a:pt x="444476" y="304248"/>
                    <a:pt x="449686" y="299223"/>
                    <a:pt x="449686" y="293025"/>
                  </a:cubicBezTo>
                  <a:cubicBezTo>
                    <a:pt x="449686" y="286827"/>
                    <a:pt x="444476" y="281802"/>
                    <a:pt x="438050" y="281802"/>
                  </a:cubicBezTo>
                  <a:close/>
                  <a:moveTo>
                    <a:pt x="523333" y="281802"/>
                  </a:moveTo>
                  <a:cubicBezTo>
                    <a:pt x="516907" y="281802"/>
                    <a:pt x="511697" y="286827"/>
                    <a:pt x="511697" y="293025"/>
                  </a:cubicBezTo>
                  <a:cubicBezTo>
                    <a:pt x="511697" y="299223"/>
                    <a:pt x="516907" y="304248"/>
                    <a:pt x="523333" y="304248"/>
                  </a:cubicBezTo>
                  <a:cubicBezTo>
                    <a:pt x="529759" y="304248"/>
                    <a:pt x="534969" y="299223"/>
                    <a:pt x="534969" y="293025"/>
                  </a:cubicBezTo>
                  <a:cubicBezTo>
                    <a:pt x="534969" y="286827"/>
                    <a:pt x="529759" y="281802"/>
                    <a:pt x="523333" y="281802"/>
                  </a:cubicBezTo>
                  <a:close/>
                  <a:moveTo>
                    <a:pt x="608616" y="281802"/>
                  </a:moveTo>
                  <a:cubicBezTo>
                    <a:pt x="602190" y="281802"/>
                    <a:pt x="596980" y="286827"/>
                    <a:pt x="596980" y="293025"/>
                  </a:cubicBezTo>
                  <a:cubicBezTo>
                    <a:pt x="596980" y="299223"/>
                    <a:pt x="602190" y="304248"/>
                    <a:pt x="608616" y="304248"/>
                  </a:cubicBezTo>
                  <a:cubicBezTo>
                    <a:pt x="615042" y="304248"/>
                    <a:pt x="620252" y="299223"/>
                    <a:pt x="620252" y="293025"/>
                  </a:cubicBezTo>
                  <a:cubicBezTo>
                    <a:pt x="620252" y="286827"/>
                    <a:pt x="615042" y="281802"/>
                    <a:pt x="608616" y="281802"/>
                  </a:cubicBezTo>
                  <a:close/>
                  <a:moveTo>
                    <a:pt x="11636" y="225442"/>
                  </a:moveTo>
                  <a:cubicBezTo>
                    <a:pt x="5210" y="225442"/>
                    <a:pt x="0" y="230467"/>
                    <a:pt x="0" y="236665"/>
                  </a:cubicBezTo>
                  <a:cubicBezTo>
                    <a:pt x="0" y="242863"/>
                    <a:pt x="5210" y="247888"/>
                    <a:pt x="11636" y="247888"/>
                  </a:cubicBezTo>
                  <a:cubicBezTo>
                    <a:pt x="18062" y="247888"/>
                    <a:pt x="23272" y="242863"/>
                    <a:pt x="23272" y="236665"/>
                  </a:cubicBezTo>
                  <a:cubicBezTo>
                    <a:pt x="23272" y="230467"/>
                    <a:pt x="18062" y="225442"/>
                    <a:pt x="11636" y="225442"/>
                  </a:cubicBezTo>
                  <a:close/>
                  <a:moveTo>
                    <a:pt x="96918" y="225442"/>
                  </a:moveTo>
                  <a:cubicBezTo>
                    <a:pt x="90492" y="225442"/>
                    <a:pt x="85282" y="230467"/>
                    <a:pt x="85282" y="236665"/>
                  </a:cubicBezTo>
                  <a:cubicBezTo>
                    <a:pt x="85282" y="242863"/>
                    <a:pt x="90492" y="247888"/>
                    <a:pt x="96918" y="247888"/>
                  </a:cubicBezTo>
                  <a:cubicBezTo>
                    <a:pt x="103344" y="247888"/>
                    <a:pt x="108554" y="242863"/>
                    <a:pt x="108554" y="236665"/>
                  </a:cubicBezTo>
                  <a:cubicBezTo>
                    <a:pt x="108554" y="230467"/>
                    <a:pt x="103344" y="225442"/>
                    <a:pt x="96918" y="225442"/>
                  </a:cubicBezTo>
                  <a:close/>
                  <a:moveTo>
                    <a:pt x="182202" y="225442"/>
                  </a:moveTo>
                  <a:cubicBezTo>
                    <a:pt x="175776" y="225442"/>
                    <a:pt x="170566" y="230467"/>
                    <a:pt x="170566" y="236665"/>
                  </a:cubicBezTo>
                  <a:cubicBezTo>
                    <a:pt x="170566" y="242863"/>
                    <a:pt x="175776" y="247888"/>
                    <a:pt x="182202" y="247888"/>
                  </a:cubicBezTo>
                  <a:cubicBezTo>
                    <a:pt x="188628" y="247888"/>
                    <a:pt x="193838" y="242863"/>
                    <a:pt x="193838" y="236665"/>
                  </a:cubicBezTo>
                  <a:cubicBezTo>
                    <a:pt x="193838" y="230467"/>
                    <a:pt x="188628" y="225442"/>
                    <a:pt x="182202" y="225442"/>
                  </a:cubicBezTo>
                  <a:close/>
                  <a:moveTo>
                    <a:pt x="267484" y="225442"/>
                  </a:moveTo>
                  <a:cubicBezTo>
                    <a:pt x="261058" y="225442"/>
                    <a:pt x="255848" y="230467"/>
                    <a:pt x="255848" y="236665"/>
                  </a:cubicBezTo>
                  <a:cubicBezTo>
                    <a:pt x="255848" y="242863"/>
                    <a:pt x="261058" y="247888"/>
                    <a:pt x="267484" y="247888"/>
                  </a:cubicBezTo>
                  <a:cubicBezTo>
                    <a:pt x="273910" y="247888"/>
                    <a:pt x="279120" y="242863"/>
                    <a:pt x="279120" y="236665"/>
                  </a:cubicBezTo>
                  <a:cubicBezTo>
                    <a:pt x="279120" y="230467"/>
                    <a:pt x="273910" y="225442"/>
                    <a:pt x="267484" y="225442"/>
                  </a:cubicBezTo>
                  <a:close/>
                  <a:moveTo>
                    <a:pt x="352767" y="225442"/>
                  </a:moveTo>
                  <a:cubicBezTo>
                    <a:pt x="346341" y="225442"/>
                    <a:pt x="341131" y="230467"/>
                    <a:pt x="341131" y="236665"/>
                  </a:cubicBezTo>
                  <a:cubicBezTo>
                    <a:pt x="341131" y="242863"/>
                    <a:pt x="346341" y="247888"/>
                    <a:pt x="352767" y="247888"/>
                  </a:cubicBezTo>
                  <a:cubicBezTo>
                    <a:pt x="359193" y="247888"/>
                    <a:pt x="364403" y="242863"/>
                    <a:pt x="364403" y="236665"/>
                  </a:cubicBezTo>
                  <a:cubicBezTo>
                    <a:pt x="364403" y="230467"/>
                    <a:pt x="359193" y="225442"/>
                    <a:pt x="352767" y="225442"/>
                  </a:cubicBezTo>
                  <a:close/>
                  <a:moveTo>
                    <a:pt x="438050" y="225442"/>
                  </a:moveTo>
                  <a:cubicBezTo>
                    <a:pt x="431624" y="225442"/>
                    <a:pt x="426414" y="230467"/>
                    <a:pt x="426414" y="236665"/>
                  </a:cubicBezTo>
                  <a:cubicBezTo>
                    <a:pt x="426414" y="242863"/>
                    <a:pt x="431624" y="247888"/>
                    <a:pt x="438050" y="247888"/>
                  </a:cubicBezTo>
                  <a:cubicBezTo>
                    <a:pt x="444476" y="247888"/>
                    <a:pt x="449686" y="242863"/>
                    <a:pt x="449686" y="236665"/>
                  </a:cubicBezTo>
                  <a:cubicBezTo>
                    <a:pt x="449686" y="230467"/>
                    <a:pt x="444476" y="225442"/>
                    <a:pt x="438050" y="225442"/>
                  </a:cubicBezTo>
                  <a:close/>
                  <a:moveTo>
                    <a:pt x="523333" y="225442"/>
                  </a:moveTo>
                  <a:cubicBezTo>
                    <a:pt x="516907" y="225442"/>
                    <a:pt x="511697" y="230467"/>
                    <a:pt x="511697" y="236665"/>
                  </a:cubicBezTo>
                  <a:cubicBezTo>
                    <a:pt x="511697" y="242863"/>
                    <a:pt x="516907" y="247888"/>
                    <a:pt x="523333" y="247888"/>
                  </a:cubicBezTo>
                  <a:cubicBezTo>
                    <a:pt x="529759" y="247888"/>
                    <a:pt x="534969" y="242863"/>
                    <a:pt x="534969" y="236665"/>
                  </a:cubicBezTo>
                  <a:cubicBezTo>
                    <a:pt x="534969" y="230467"/>
                    <a:pt x="529759" y="225442"/>
                    <a:pt x="523333" y="225442"/>
                  </a:cubicBezTo>
                  <a:close/>
                  <a:moveTo>
                    <a:pt x="608616" y="225442"/>
                  </a:moveTo>
                  <a:cubicBezTo>
                    <a:pt x="602190" y="225442"/>
                    <a:pt x="596980" y="230467"/>
                    <a:pt x="596980" y="236665"/>
                  </a:cubicBezTo>
                  <a:cubicBezTo>
                    <a:pt x="596980" y="242863"/>
                    <a:pt x="602190" y="247888"/>
                    <a:pt x="608616" y="247888"/>
                  </a:cubicBezTo>
                  <a:cubicBezTo>
                    <a:pt x="615042" y="247888"/>
                    <a:pt x="620252" y="242863"/>
                    <a:pt x="620252" y="236665"/>
                  </a:cubicBezTo>
                  <a:cubicBezTo>
                    <a:pt x="620252" y="230467"/>
                    <a:pt x="615042" y="225442"/>
                    <a:pt x="608616" y="225442"/>
                  </a:cubicBezTo>
                  <a:close/>
                  <a:moveTo>
                    <a:pt x="11636" y="169081"/>
                  </a:moveTo>
                  <a:cubicBezTo>
                    <a:pt x="5210" y="169081"/>
                    <a:pt x="0" y="174106"/>
                    <a:pt x="0" y="180304"/>
                  </a:cubicBezTo>
                  <a:cubicBezTo>
                    <a:pt x="0" y="186502"/>
                    <a:pt x="5210" y="191527"/>
                    <a:pt x="11636" y="191527"/>
                  </a:cubicBezTo>
                  <a:cubicBezTo>
                    <a:pt x="18062" y="191527"/>
                    <a:pt x="23272" y="186502"/>
                    <a:pt x="23272" y="180304"/>
                  </a:cubicBezTo>
                  <a:cubicBezTo>
                    <a:pt x="23272" y="174106"/>
                    <a:pt x="18062" y="169081"/>
                    <a:pt x="11636" y="169081"/>
                  </a:cubicBezTo>
                  <a:close/>
                  <a:moveTo>
                    <a:pt x="96918" y="169081"/>
                  </a:moveTo>
                  <a:cubicBezTo>
                    <a:pt x="90492" y="169081"/>
                    <a:pt x="85282" y="174106"/>
                    <a:pt x="85282" y="180304"/>
                  </a:cubicBezTo>
                  <a:cubicBezTo>
                    <a:pt x="85282" y="186502"/>
                    <a:pt x="90492" y="191527"/>
                    <a:pt x="96918" y="191527"/>
                  </a:cubicBezTo>
                  <a:cubicBezTo>
                    <a:pt x="103344" y="191527"/>
                    <a:pt x="108554" y="186502"/>
                    <a:pt x="108554" y="180304"/>
                  </a:cubicBezTo>
                  <a:cubicBezTo>
                    <a:pt x="108554" y="174106"/>
                    <a:pt x="103344" y="169081"/>
                    <a:pt x="96918" y="169081"/>
                  </a:cubicBezTo>
                  <a:close/>
                  <a:moveTo>
                    <a:pt x="182202" y="169081"/>
                  </a:moveTo>
                  <a:cubicBezTo>
                    <a:pt x="175776" y="169081"/>
                    <a:pt x="170566" y="174106"/>
                    <a:pt x="170566" y="180304"/>
                  </a:cubicBezTo>
                  <a:cubicBezTo>
                    <a:pt x="170566" y="186502"/>
                    <a:pt x="175776" y="191527"/>
                    <a:pt x="182202" y="191527"/>
                  </a:cubicBezTo>
                  <a:cubicBezTo>
                    <a:pt x="188628" y="191527"/>
                    <a:pt x="193838" y="186502"/>
                    <a:pt x="193838" y="180304"/>
                  </a:cubicBezTo>
                  <a:cubicBezTo>
                    <a:pt x="193838" y="174106"/>
                    <a:pt x="188628" y="169081"/>
                    <a:pt x="182202" y="169081"/>
                  </a:cubicBezTo>
                  <a:close/>
                  <a:moveTo>
                    <a:pt x="267484" y="169081"/>
                  </a:moveTo>
                  <a:cubicBezTo>
                    <a:pt x="261058" y="169081"/>
                    <a:pt x="255848" y="174106"/>
                    <a:pt x="255848" y="180304"/>
                  </a:cubicBezTo>
                  <a:cubicBezTo>
                    <a:pt x="255848" y="186502"/>
                    <a:pt x="261058" y="191527"/>
                    <a:pt x="267484" y="191527"/>
                  </a:cubicBezTo>
                  <a:cubicBezTo>
                    <a:pt x="273910" y="191527"/>
                    <a:pt x="279120" y="186502"/>
                    <a:pt x="279120" y="180304"/>
                  </a:cubicBezTo>
                  <a:cubicBezTo>
                    <a:pt x="279120" y="174106"/>
                    <a:pt x="273910" y="169081"/>
                    <a:pt x="267484" y="169081"/>
                  </a:cubicBezTo>
                  <a:close/>
                  <a:moveTo>
                    <a:pt x="352767" y="169081"/>
                  </a:moveTo>
                  <a:cubicBezTo>
                    <a:pt x="346341" y="169081"/>
                    <a:pt x="341131" y="174106"/>
                    <a:pt x="341131" y="180304"/>
                  </a:cubicBezTo>
                  <a:cubicBezTo>
                    <a:pt x="341131" y="186502"/>
                    <a:pt x="346341" y="191527"/>
                    <a:pt x="352767" y="191527"/>
                  </a:cubicBezTo>
                  <a:cubicBezTo>
                    <a:pt x="359193" y="191527"/>
                    <a:pt x="364403" y="186502"/>
                    <a:pt x="364403" y="180304"/>
                  </a:cubicBezTo>
                  <a:cubicBezTo>
                    <a:pt x="364403" y="174106"/>
                    <a:pt x="359193" y="169081"/>
                    <a:pt x="352767" y="169081"/>
                  </a:cubicBezTo>
                  <a:close/>
                  <a:moveTo>
                    <a:pt x="438050" y="169081"/>
                  </a:moveTo>
                  <a:cubicBezTo>
                    <a:pt x="431624" y="169081"/>
                    <a:pt x="426414" y="174106"/>
                    <a:pt x="426414" y="180304"/>
                  </a:cubicBezTo>
                  <a:cubicBezTo>
                    <a:pt x="426414" y="186502"/>
                    <a:pt x="431624" y="191527"/>
                    <a:pt x="438050" y="191527"/>
                  </a:cubicBezTo>
                  <a:cubicBezTo>
                    <a:pt x="444476" y="191527"/>
                    <a:pt x="449686" y="186502"/>
                    <a:pt x="449686" y="180304"/>
                  </a:cubicBezTo>
                  <a:cubicBezTo>
                    <a:pt x="449686" y="174106"/>
                    <a:pt x="444476" y="169081"/>
                    <a:pt x="438050" y="169081"/>
                  </a:cubicBezTo>
                  <a:close/>
                  <a:moveTo>
                    <a:pt x="523333" y="169081"/>
                  </a:moveTo>
                  <a:cubicBezTo>
                    <a:pt x="516907" y="169081"/>
                    <a:pt x="511697" y="174106"/>
                    <a:pt x="511697" y="180304"/>
                  </a:cubicBezTo>
                  <a:cubicBezTo>
                    <a:pt x="511697" y="186502"/>
                    <a:pt x="516907" y="191527"/>
                    <a:pt x="523333" y="191527"/>
                  </a:cubicBezTo>
                  <a:cubicBezTo>
                    <a:pt x="529759" y="191527"/>
                    <a:pt x="534969" y="186502"/>
                    <a:pt x="534969" y="180304"/>
                  </a:cubicBezTo>
                  <a:cubicBezTo>
                    <a:pt x="534969" y="174106"/>
                    <a:pt x="529759" y="169081"/>
                    <a:pt x="523333" y="169081"/>
                  </a:cubicBezTo>
                  <a:close/>
                  <a:moveTo>
                    <a:pt x="608616" y="169081"/>
                  </a:moveTo>
                  <a:cubicBezTo>
                    <a:pt x="602190" y="169081"/>
                    <a:pt x="596980" y="174106"/>
                    <a:pt x="596980" y="180304"/>
                  </a:cubicBezTo>
                  <a:cubicBezTo>
                    <a:pt x="596980" y="186502"/>
                    <a:pt x="602190" y="191527"/>
                    <a:pt x="608616" y="191527"/>
                  </a:cubicBezTo>
                  <a:cubicBezTo>
                    <a:pt x="615042" y="191527"/>
                    <a:pt x="620252" y="186502"/>
                    <a:pt x="620252" y="180304"/>
                  </a:cubicBezTo>
                  <a:cubicBezTo>
                    <a:pt x="620252" y="174106"/>
                    <a:pt x="615042" y="169081"/>
                    <a:pt x="608616" y="169081"/>
                  </a:cubicBezTo>
                  <a:close/>
                  <a:moveTo>
                    <a:pt x="11636" y="112721"/>
                  </a:moveTo>
                  <a:cubicBezTo>
                    <a:pt x="5210" y="112721"/>
                    <a:pt x="0" y="117746"/>
                    <a:pt x="0" y="123944"/>
                  </a:cubicBezTo>
                  <a:cubicBezTo>
                    <a:pt x="0" y="130142"/>
                    <a:pt x="5210" y="135167"/>
                    <a:pt x="11636" y="135167"/>
                  </a:cubicBezTo>
                  <a:cubicBezTo>
                    <a:pt x="18062" y="135167"/>
                    <a:pt x="23272" y="130142"/>
                    <a:pt x="23272" y="123944"/>
                  </a:cubicBezTo>
                  <a:cubicBezTo>
                    <a:pt x="23272" y="117746"/>
                    <a:pt x="18062" y="112721"/>
                    <a:pt x="11636" y="112721"/>
                  </a:cubicBezTo>
                  <a:close/>
                  <a:moveTo>
                    <a:pt x="96918" y="112721"/>
                  </a:moveTo>
                  <a:cubicBezTo>
                    <a:pt x="90492" y="112721"/>
                    <a:pt x="85282" y="117746"/>
                    <a:pt x="85282" y="123944"/>
                  </a:cubicBezTo>
                  <a:cubicBezTo>
                    <a:pt x="85282" y="130142"/>
                    <a:pt x="90492" y="135167"/>
                    <a:pt x="96918" y="135167"/>
                  </a:cubicBezTo>
                  <a:cubicBezTo>
                    <a:pt x="103344" y="135167"/>
                    <a:pt x="108554" y="130142"/>
                    <a:pt x="108554" y="123944"/>
                  </a:cubicBezTo>
                  <a:cubicBezTo>
                    <a:pt x="108554" y="117746"/>
                    <a:pt x="103344" y="112721"/>
                    <a:pt x="96918" y="112721"/>
                  </a:cubicBezTo>
                  <a:close/>
                  <a:moveTo>
                    <a:pt x="182202" y="112721"/>
                  </a:moveTo>
                  <a:cubicBezTo>
                    <a:pt x="175776" y="112721"/>
                    <a:pt x="170566" y="117746"/>
                    <a:pt x="170566" y="123944"/>
                  </a:cubicBezTo>
                  <a:cubicBezTo>
                    <a:pt x="170566" y="130142"/>
                    <a:pt x="175776" y="135167"/>
                    <a:pt x="182202" y="135167"/>
                  </a:cubicBezTo>
                  <a:cubicBezTo>
                    <a:pt x="188628" y="135167"/>
                    <a:pt x="193838" y="130142"/>
                    <a:pt x="193838" y="123944"/>
                  </a:cubicBezTo>
                  <a:cubicBezTo>
                    <a:pt x="193838" y="117746"/>
                    <a:pt x="188628" y="112721"/>
                    <a:pt x="182202" y="112721"/>
                  </a:cubicBezTo>
                  <a:close/>
                  <a:moveTo>
                    <a:pt x="267484" y="112721"/>
                  </a:moveTo>
                  <a:cubicBezTo>
                    <a:pt x="261058" y="112721"/>
                    <a:pt x="255848" y="117746"/>
                    <a:pt x="255848" y="123944"/>
                  </a:cubicBezTo>
                  <a:cubicBezTo>
                    <a:pt x="255848" y="130142"/>
                    <a:pt x="261058" y="135167"/>
                    <a:pt x="267484" y="135167"/>
                  </a:cubicBezTo>
                  <a:cubicBezTo>
                    <a:pt x="273910" y="135167"/>
                    <a:pt x="279120" y="130142"/>
                    <a:pt x="279120" y="123944"/>
                  </a:cubicBezTo>
                  <a:cubicBezTo>
                    <a:pt x="279120" y="117746"/>
                    <a:pt x="273910" y="112721"/>
                    <a:pt x="267484" y="112721"/>
                  </a:cubicBezTo>
                  <a:close/>
                  <a:moveTo>
                    <a:pt x="352767" y="112721"/>
                  </a:moveTo>
                  <a:cubicBezTo>
                    <a:pt x="346341" y="112721"/>
                    <a:pt x="341131" y="117746"/>
                    <a:pt x="341131" y="123944"/>
                  </a:cubicBezTo>
                  <a:cubicBezTo>
                    <a:pt x="341131" y="130142"/>
                    <a:pt x="346341" y="135167"/>
                    <a:pt x="352767" y="135167"/>
                  </a:cubicBezTo>
                  <a:cubicBezTo>
                    <a:pt x="359193" y="135167"/>
                    <a:pt x="364403" y="130142"/>
                    <a:pt x="364403" y="123944"/>
                  </a:cubicBezTo>
                  <a:cubicBezTo>
                    <a:pt x="364403" y="117746"/>
                    <a:pt x="359193" y="112721"/>
                    <a:pt x="352767" y="112721"/>
                  </a:cubicBezTo>
                  <a:close/>
                  <a:moveTo>
                    <a:pt x="438050" y="112721"/>
                  </a:moveTo>
                  <a:cubicBezTo>
                    <a:pt x="431624" y="112721"/>
                    <a:pt x="426414" y="117746"/>
                    <a:pt x="426414" y="123944"/>
                  </a:cubicBezTo>
                  <a:cubicBezTo>
                    <a:pt x="426414" y="130142"/>
                    <a:pt x="431624" y="135167"/>
                    <a:pt x="438050" y="135167"/>
                  </a:cubicBezTo>
                  <a:cubicBezTo>
                    <a:pt x="444476" y="135167"/>
                    <a:pt x="449686" y="130142"/>
                    <a:pt x="449686" y="123944"/>
                  </a:cubicBezTo>
                  <a:cubicBezTo>
                    <a:pt x="449686" y="117746"/>
                    <a:pt x="444476" y="112721"/>
                    <a:pt x="438050" y="112721"/>
                  </a:cubicBezTo>
                  <a:close/>
                  <a:moveTo>
                    <a:pt x="523333" y="112721"/>
                  </a:moveTo>
                  <a:cubicBezTo>
                    <a:pt x="516907" y="112721"/>
                    <a:pt x="511697" y="117746"/>
                    <a:pt x="511697" y="123944"/>
                  </a:cubicBezTo>
                  <a:cubicBezTo>
                    <a:pt x="511697" y="130142"/>
                    <a:pt x="516907" y="135167"/>
                    <a:pt x="523333" y="135167"/>
                  </a:cubicBezTo>
                  <a:cubicBezTo>
                    <a:pt x="529759" y="135167"/>
                    <a:pt x="534969" y="130142"/>
                    <a:pt x="534969" y="123944"/>
                  </a:cubicBezTo>
                  <a:cubicBezTo>
                    <a:pt x="534969" y="117746"/>
                    <a:pt x="529759" y="112721"/>
                    <a:pt x="523333" y="112721"/>
                  </a:cubicBezTo>
                  <a:close/>
                  <a:moveTo>
                    <a:pt x="608616" y="112721"/>
                  </a:moveTo>
                  <a:cubicBezTo>
                    <a:pt x="602190" y="112721"/>
                    <a:pt x="596980" y="117746"/>
                    <a:pt x="596980" y="123944"/>
                  </a:cubicBezTo>
                  <a:cubicBezTo>
                    <a:pt x="596980" y="130142"/>
                    <a:pt x="602190" y="135167"/>
                    <a:pt x="608616" y="135167"/>
                  </a:cubicBezTo>
                  <a:cubicBezTo>
                    <a:pt x="615042" y="135167"/>
                    <a:pt x="620252" y="130142"/>
                    <a:pt x="620252" y="123944"/>
                  </a:cubicBezTo>
                  <a:cubicBezTo>
                    <a:pt x="620252" y="117746"/>
                    <a:pt x="615042" y="112721"/>
                    <a:pt x="608616" y="112721"/>
                  </a:cubicBezTo>
                  <a:close/>
                  <a:moveTo>
                    <a:pt x="11636" y="56360"/>
                  </a:moveTo>
                  <a:cubicBezTo>
                    <a:pt x="5210" y="56360"/>
                    <a:pt x="0" y="61385"/>
                    <a:pt x="0" y="67583"/>
                  </a:cubicBezTo>
                  <a:cubicBezTo>
                    <a:pt x="0" y="73781"/>
                    <a:pt x="5210" y="78806"/>
                    <a:pt x="11636" y="78806"/>
                  </a:cubicBezTo>
                  <a:cubicBezTo>
                    <a:pt x="18062" y="78806"/>
                    <a:pt x="23272" y="73781"/>
                    <a:pt x="23272" y="67583"/>
                  </a:cubicBezTo>
                  <a:cubicBezTo>
                    <a:pt x="23272" y="61385"/>
                    <a:pt x="18062" y="56360"/>
                    <a:pt x="11636" y="56360"/>
                  </a:cubicBezTo>
                  <a:close/>
                  <a:moveTo>
                    <a:pt x="96918" y="56360"/>
                  </a:moveTo>
                  <a:cubicBezTo>
                    <a:pt x="90492" y="56360"/>
                    <a:pt x="85282" y="61385"/>
                    <a:pt x="85282" y="67583"/>
                  </a:cubicBezTo>
                  <a:cubicBezTo>
                    <a:pt x="85282" y="73781"/>
                    <a:pt x="90492" y="78806"/>
                    <a:pt x="96918" y="78806"/>
                  </a:cubicBezTo>
                  <a:cubicBezTo>
                    <a:pt x="103344" y="78806"/>
                    <a:pt x="108554" y="73781"/>
                    <a:pt x="108554" y="67583"/>
                  </a:cubicBezTo>
                  <a:cubicBezTo>
                    <a:pt x="108554" y="61385"/>
                    <a:pt x="103344" y="56360"/>
                    <a:pt x="96918" y="56360"/>
                  </a:cubicBezTo>
                  <a:close/>
                  <a:moveTo>
                    <a:pt x="182202" y="56360"/>
                  </a:moveTo>
                  <a:cubicBezTo>
                    <a:pt x="175776" y="56360"/>
                    <a:pt x="170566" y="61385"/>
                    <a:pt x="170566" y="67583"/>
                  </a:cubicBezTo>
                  <a:cubicBezTo>
                    <a:pt x="170566" y="73781"/>
                    <a:pt x="175776" y="78806"/>
                    <a:pt x="182202" y="78806"/>
                  </a:cubicBezTo>
                  <a:cubicBezTo>
                    <a:pt x="188628" y="78806"/>
                    <a:pt x="193838" y="73781"/>
                    <a:pt x="193838" y="67583"/>
                  </a:cubicBezTo>
                  <a:cubicBezTo>
                    <a:pt x="193838" y="61385"/>
                    <a:pt x="188628" y="56360"/>
                    <a:pt x="182202" y="56360"/>
                  </a:cubicBezTo>
                  <a:close/>
                  <a:moveTo>
                    <a:pt x="267484" y="56360"/>
                  </a:moveTo>
                  <a:cubicBezTo>
                    <a:pt x="261058" y="56360"/>
                    <a:pt x="255848" y="61385"/>
                    <a:pt x="255848" y="67583"/>
                  </a:cubicBezTo>
                  <a:cubicBezTo>
                    <a:pt x="255848" y="73781"/>
                    <a:pt x="261058" y="78806"/>
                    <a:pt x="267484" y="78806"/>
                  </a:cubicBezTo>
                  <a:cubicBezTo>
                    <a:pt x="273910" y="78806"/>
                    <a:pt x="279120" y="73781"/>
                    <a:pt x="279120" y="67583"/>
                  </a:cubicBezTo>
                  <a:cubicBezTo>
                    <a:pt x="279120" y="61385"/>
                    <a:pt x="273910" y="56360"/>
                    <a:pt x="267484" y="56360"/>
                  </a:cubicBezTo>
                  <a:close/>
                  <a:moveTo>
                    <a:pt x="352767" y="56360"/>
                  </a:moveTo>
                  <a:cubicBezTo>
                    <a:pt x="346341" y="56360"/>
                    <a:pt x="341131" y="61385"/>
                    <a:pt x="341131" y="67583"/>
                  </a:cubicBezTo>
                  <a:cubicBezTo>
                    <a:pt x="341131" y="73781"/>
                    <a:pt x="346341" y="78806"/>
                    <a:pt x="352767" y="78806"/>
                  </a:cubicBezTo>
                  <a:cubicBezTo>
                    <a:pt x="359193" y="78806"/>
                    <a:pt x="364403" y="73781"/>
                    <a:pt x="364403" y="67583"/>
                  </a:cubicBezTo>
                  <a:cubicBezTo>
                    <a:pt x="364403" y="61385"/>
                    <a:pt x="359193" y="56360"/>
                    <a:pt x="352767" y="56360"/>
                  </a:cubicBezTo>
                  <a:close/>
                  <a:moveTo>
                    <a:pt x="438050" y="56360"/>
                  </a:moveTo>
                  <a:cubicBezTo>
                    <a:pt x="431624" y="56360"/>
                    <a:pt x="426414" y="61385"/>
                    <a:pt x="426414" y="67583"/>
                  </a:cubicBezTo>
                  <a:cubicBezTo>
                    <a:pt x="426414" y="73781"/>
                    <a:pt x="431624" y="78806"/>
                    <a:pt x="438050" y="78806"/>
                  </a:cubicBezTo>
                  <a:cubicBezTo>
                    <a:pt x="444476" y="78806"/>
                    <a:pt x="449686" y="73781"/>
                    <a:pt x="449686" y="67583"/>
                  </a:cubicBezTo>
                  <a:cubicBezTo>
                    <a:pt x="449686" y="61385"/>
                    <a:pt x="444476" y="56360"/>
                    <a:pt x="438050" y="56360"/>
                  </a:cubicBezTo>
                  <a:close/>
                  <a:moveTo>
                    <a:pt x="523333" y="56360"/>
                  </a:moveTo>
                  <a:cubicBezTo>
                    <a:pt x="516907" y="56360"/>
                    <a:pt x="511697" y="61385"/>
                    <a:pt x="511697" y="67583"/>
                  </a:cubicBezTo>
                  <a:cubicBezTo>
                    <a:pt x="511697" y="73781"/>
                    <a:pt x="516907" y="78806"/>
                    <a:pt x="523333" y="78806"/>
                  </a:cubicBezTo>
                  <a:cubicBezTo>
                    <a:pt x="529759" y="78806"/>
                    <a:pt x="534969" y="73781"/>
                    <a:pt x="534969" y="67583"/>
                  </a:cubicBezTo>
                  <a:cubicBezTo>
                    <a:pt x="534969" y="61385"/>
                    <a:pt x="529759" y="56360"/>
                    <a:pt x="523333" y="56360"/>
                  </a:cubicBezTo>
                  <a:close/>
                  <a:moveTo>
                    <a:pt x="608616" y="56360"/>
                  </a:moveTo>
                  <a:cubicBezTo>
                    <a:pt x="602190" y="56360"/>
                    <a:pt x="596980" y="61385"/>
                    <a:pt x="596980" y="67583"/>
                  </a:cubicBezTo>
                  <a:cubicBezTo>
                    <a:pt x="596980" y="73781"/>
                    <a:pt x="602190" y="78806"/>
                    <a:pt x="608616" y="78806"/>
                  </a:cubicBezTo>
                  <a:cubicBezTo>
                    <a:pt x="615042" y="78806"/>
                    <a:pt x="620252" y="73781"/>
                    <a:pt x="620252" y="67583"/>
                  </a:cubicBezTo>
                  <a:cubicBezTo>
                    <a:pt x="620252" y="61385"/>
                    <a:pt x="615042" y="56360"/>
                    <a:pt x="608616" y="56360"/>
                  </a:cubicBezTo>
                  <a:close/>
                  <a:moveTo>
                    <a:pt x="11636" y="0"/>
                  </a:moveTo>
                  <a:cubicBezTo>
                    <a:pt x="5210" y="0"/>
                    <a:pt x="0" y="5025"/>
                    <a:pt x="0" y="11223"/>
                  </a:cubicBezTo>
                  <a:cubicBezTo>
                    <a:pt x="0" y="17421"/>
                    <a:pt x="5210" y="22446"/>
                    <a:pt x="11636" y="22446"/>
                  </a:cubicBezTo>
                  <a:cubicBezTo>
                    <a:pt x="18062" y="22446"/>
                    <a:pt x="23272" y="17421"/>
                    <a:pt x="23272" y="11223"/>
                  </a:cubicBezTo>
                  <a:cubicBezTo>
                    <a:pt x="23272" y="5025"/>
                    <a:pt x="18062" y="0"/>
                    <a:pt x="11636" y="0"/>
                  </a:cubicBezTo>
                  <a:close/>
                  <a:moveTo>
                    <a:pt x="96918" y="0"/>
                  </a:moveTo>
                  <a:cubicBezTo>
                    <a:pt x="90492" y="0"/>
                    <a:pt x="85282" y="5025"/>
                    <a:pt x="85282" y="11223"/>
                  </a:cubicBezTo>
                  <a:cubicBezTo>
                    <a:pt x="85282" y="17421"/>
                    <a:pt x="90492" y="22446"/>
                    <a:pt x="96918" y="22446"/>
                  </a:cubicBezTo>
                  <a:cubicBezTo>
                    <a:pt x="103344" y="22446"/>
                    <a:pt x="108554" y="17421"/>
                    <a:pt x="108554" y="11223"/>
                  </a:cubicBezTo>
                  <a:cubicBezTo>
                    <a:pt x="108554" y="5025"/>
                    <a:pt x="103344" y="0"/>
                    <a:pt x="96918" y="0"/>
                  </a:cubicBezTo>
                  <a:close/>
                  <a:moveTo>
                    <a:pt x="182202" y="0"/>
                  </a:moveTo>
                  <a:cubicBezTo>
                    <a:pt x="175776" y="0"/>
                    <a:pt x="170566" y="5025"/>
                    <a:pt x="170566" y="11223"/>
                  </a:cubicBezTo>
                  <a:cubicBezTo>
                    <a:pt x="170566" y="17421"/>
                    <a:pt x="175776" y="22446"/>
                    <a:pt x="182202" y="22446"/>
                  </a:cubicBezTo>
                  <a:cubicBezTo>
                    <a:pt x="188628" y="22446"/>
                    <a:pt x="193838" y="17421"/>
                    <a:pt x="193838" y="11223"/>
                  </a:cubicBezTo>
                  <a:cubicBezTo>
                    <a:pt x="193838" y="5025"/>
                    <a:pt x="188628" y="0"/>
                    <a:pt x="182202" y="0"/>
                  </a:cubicBezTo>
                  <a:close/>
                  <a:moveTo>
                    <a:pt x="267484" y="0"/>
                  </a:moveTo>
                  <a:cubicBezTo>
                    <a:pt x="261058" y="0"/>
                    <a:pt x="255848" y="5025"/>
                    <a:pt x="255848" y="11223"/>
                  </a:cubicBezTo>
                  <a:cubicBezTo>
                    <a:pt x="255848" y="17421"/>
                    <a:pt x="261058" y="22446"/>
                    <a:pt x="267484" y="22446"/>
                  </a:cubicBezTo>
                  <a:cubicBezTo>
                    <a:pt x="273910" y="22446"/>
                    <a:pt x="279120" y="17421"/>
                    <a:pt x="279120" y="11223"/>
                  </a:cubicBezTo>
                  <a:cubicBezTo>
                    <a:pt x="279120" y="5025"/>
                    <a:pt x="273910" y="0"/>
                    <a:pt x="267484" y="0"/>
                  </a:cubicBezTo>
                  <a:close/>
                  <a:moveTo>
                    <a:pt x="352767" y="0"/>
                  </a:moveTo>
                  <a:cubicBezTo>
                    <a:pt x="346341" y="0"/>
                    <a:pt x="341131" y="5025"/>
                    <a:pt x="341131" y="11223"/>
                  </a:cubicBezTo>
                  <a:cubicBezTo>
                    <a:pt x="341131" y="17421"/>
                    <a:pt x="346341" y="22446"/>
                    <a:pt x="352767" y="22446"/>
                  </a:cubicBezTo>
                  <a:cubicBezTo>
                    <a:pt x="359193" y="22446"/>
                    <a:pt x="364403" y="17421"/>
                    <a:pt x="364403" y="11223"/>
                  </a:cubicBezTo>
                  <a:cubicBezTo>
                    <a:pt x="364403" y="5025"/>
                    <a:pt x="359193" y="0"/>
                    <a:pt x="352767" y="0"/>
                  </a:cubicBezTo>
                  <a:close/>
                  <a:moveTo>
                    <a:pt x="438050" y="0"/>
                  </a:moveTo>
                  <a:cubicBezTo>
                    <a:pt x="431624" y="0"/>
                    <a:pt x="426414" y="5025"/>
                    <a:pt x="426414" y="11223"/>
                  </a:cubicBezTo>
                  <a:cubicBezTo>
                    <a:pt x="426414" y="17421"/>
                    <a:pt x="431624" y="22446"/>
                    <a:pt x="438050" y="22446"/>
                  </a:cubicBezTo>
                  <a:cubicBezTo>
                    <a:pt x="444476" y="22446"/>
                    <a:pt x="449686" y="17421"/>
                    <a:pt x="449686" y="11223"/>
                  </a:cubicBezTo>
                  <a:cubicBezTo>
                    <a:pt x="449686" y="5025"/>
                    <a:pt x="444476" y="0"/>
                    <a:pt x="438050" y="0"/>
                  </a:cubicBezTo>
                  <a:close/>
                  <a:moveTo>
                    <a:pt x="523333" y="0"/>
                  </a:moveTo>
                  <a:cubicBezTo>
                    <a:pt x="516907" y="0"/>
                    <a:pt x="511697" y="5025"/>
                    <a:pt x="511697" y="11223"/>
                  </a:cubicBezTo>
                  <a:cubicBezTo>
                    <a:pt x="511697" y="17421"/>
                    <a:pt x="516907" y="22446"/>
                    <a:pt x="523333" y="22446"/>
                  </a:cubicBezTo>
                  <a:cubicBezTo>
                    <a:pt x="529759" y="22446"/>
                    <a:pt x="534969" y="17421"/>
                    <a:pt x="534969" y="11223"/>
                  </a:cubicBezTo>
                  <a:cubicBezTo>
                    <a:pt x="534969" y="5025"/>
                    <a:pt x="529759" y="0"/>
                    <a:pt x="523333" y="0"/>
                  </a:cubicBezTo>
                  <a:close/>
                  <a:moveTo>
                    <a:pt x="608616" y="0"/>
                  </a:moveTo>
                  <a:cubicBezTo>
                    <a:pt x="602190" y="0"/>
                    <a:pt x="596980" y="5025"/>
                    <a:pt x="596980" y="11223"/>
                  </a:cubicBezTo>
                  <a:cubicBezTo>
                    <a:pt x="596980" y="17421"/>
                    <a:pt x="602190" y="22446"/>
                    <a:pt x="608616" y="22446"/>
                  </a:cubicBezTo>
                  <a:cubicBezTo>
                    <a:pt x="615042" y="22446"/>
                    <a:pt x="620252" y="17421"/>
                    <a:pt x="620252" y="11223"/>
                  </a:cubicBezTo>
                  <a:cubicBezTo>
                    <a:pt x="620252" y="5025"/>
                    <a:pt x="615042" y="0"/>
                    <a:pt x="608616" y="0"/>
                  </a:cubicBezTo>
                  <a:close/>
                </a:path>
              </a:pathLst>
            </a:custGeom>
            <a:gradFill>
              <a:gsLst>
                <a:gs pos="0">
                  <a:srgbClr val="D73941">
                    <a:alpha val="20000"/>
                  </a:srgbClr>
                </a:gs>
                <a:gs pos="78000">
                  <a:srgbClr val="D73941">
                    <a:alpha val="0"/>
                  </a:srgbClr>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prstClr val="white"/>
                </a:solidFill>
                <a:effectLst/>
                <a:uLnTx/>
                <a:uFillTx/>
                <a:latin typeface="微软雅黑" panose="020B0503020204020204" charset="-122"/>
                <a:ea typeface="微软雅黑" panose="020B0503020204020204" charset="-122"/>
                <a:cs typeface="OPPOSans M" panose="00020600040101010101" pitchFamily="18" charset="-122"/>
              </a:endParaRPr>
            </a:p>
          </p:txBody>
        </p:sp>
        <p:sp>
          <p:nvSpPr>
            <p:cNvPr id="314" name="知鱼PPT9-5"/>
            <p:cNvSpPr/>
            <p:nvPr/>
          </p:nvSpPr>
          <p:spPr>
            <a:xfrm flipH="1">
              <a:off x="3227799" y="3717214"/>
              <a:ext cx="620252" cy="416969"/>
            </a:xfrm>
            <a:custGeom>
              <a:avLst/>
              <a:gdLst>
                <a:gd name="connsiteX0" fmla="*/ 11636 w 620252"/>
                <a:gd name="connsiteY0" fmla="*/ 394523 h 416969"/>
                <a:gd name="connsiteX1" fmla="*/ 0 w 620252"/>
                <a:gd name="connsiteY1" fmla="*/ 405746 h 416969"/>
                <a:gd name="connsiteX2" fmla="*/ 11636 w 620252"/>
                <a:gd name="connsiteY2" fmla="*/ 416969 h 416969"/>
                <a:gd name="connsiteX3" fmla="*/ 23272 w 620252"/>
                <a:gd name="connsiteY3" fmla="*/ 405746 h 416969"/>
                <a:gd name="connsiteX4" fmla="*/ 11636 w 620252"/>
                <a:gd name="connsiteY4" fmla="*/ 394523 h 416969"/>
                <a:gd name="connsiteX5" fmla="*/ 96918 w 620252"/>
                <a:gd name="connsiteY5" fmla="*/ 394523 h 416969"/>
                <a:gd name="connsiteX6" fmla="*/ 85282 w 620252"/>
                <a:gd name="connsiteY6" fmla="*/ 405746 h 416969"/>
                <a:gd name="connsiteX7" fmla="*/ 96918 w 620252"/>
                <a:gd name="connsiteY7" fmla="*/ 416969 h 416969"/>
                <a:gd name="connsiteX8" fmla="*/ 108554 w 620252"/>
                <a:gd name="connsiteY8" fmla="*/ 405746 h 416969"/>
                <a:gd name="connsiteX9" fmla="*/ 96918 w 620252"/>
                <a:gd name="connsiteY9" fmla="*/ 394523 h 416969"/>
                <a:gd name="connsiteX10" fmla="*/ 182202 w 620252"/>
                <a:gd name="connsiteY10" fmla="*/ 394523 h 416969"/>
                <a:gd name="connsiteX11" fmla="*/ 170566 w 620252"/>
                <a:gd name="connsiteY11" fmla="*/ 405746 h 416969"/>
                <a:gd name="connsiteX12" fmla="*/ 182202 w 620252"/>
                <a:gd name="connsiteY12" fmla="*/ 416969 h 416969"/>
                <a:gd name="connsiteX13" fmla="*/ 193838 w 620252"/>
                <a:gd name="connsiteY13" fmla="*/ 405746 h 416969"/>
                <a:gd name="connsiteX14" fmla="*/ 182202 w 620252"/>
                <a:gd name="connsiteY14" fmla="*/ 394523 h 416969"/>
                <a:gd name="connsiteX15" fmla="*/ 267484 w 620252"/>
                <a:gd name="connsiteY15" fmla="*/ 394523 h 416969"/>
                <a:gd name="connsiteX16" fmla="*/ 255848 w 620252"/>
                <a:gd name="connsiteY16" fmla="*/ 405746 h 416969"/>
                <a:gd name="connsiteX17" fmla="*/ 267484 w 620252"/>
                <a:gd name="connsiteY17" fmla="*/ 416969 h 416969"/>
                <a:gd name="connsiteX18" fmla="*/ 279120 w 620252"/>
                <a:gd name="connsiteY18" fmla="*/ 405746 h 416969"/>
                <a:gd name="connsiteX19" fmla="*/ 267484 w 620252"/>
                <a:gd name="connsiteY19" fmla="*/ 394523 h 416969"/>
                <a:gd name="connsiteX20" fmla="*/ 352767 w 620252"/>
                <a:gd name="connsiteY20" fmla="*/ 394523 h 416969"/>
                <a:gd name="connsiteX21" fmla="*/ 341131 w 620252"/>
                <a:gd name="connsiteY21" fmla="*/ 405746 h 416969"/>
                <a:gd name="connsiteX22" fmla="*/ 352767 w 620252"/>
                <a:gd name="connsiteY22" fmla="*/ 416969 h 416969"/>
                <a:gd name="connsiteX23" fmla="*/ 364403 w 620252"/>
                <a:gd name="connsiteY23" fmla="*/ 405746 h 416969"/>
                <a:gd name="connsiteX24" fmla="*/ 352767 w 620252"/>
                <a:gd name="connsiteY24" fmla="*/ 394523 h 416969"/>
                <a:gd name="connsiteX25" fmla="*/ 438050 w 620252"/>
                <a:gd name="connsiteY25" fmla="*/ 394523 h 416969"/>
                <a:gd name="connsiteX26" fmla="*/ 426414 w 620252"/>
                <a:gd name="connsiteY26" fmla="*/ 405746 h 416969"/>
                <a:gd name="connsiteX27" fmla="*/ 438050 w 620252"/>
                <a:gd name="connsiteY27" fmla="*/ 416969 h 416969"/>
                <a:gd name="connsiteX28" fmla="*/ 449686 w 620252"/>
                <a:gd name="connsiteY28" fmla="*/ 405746 h 416969"/>
                <a:gd name="connsiteX29" fmla="*/ 438050 w 620252"/>
                <a:gd name="connsiteY29" fmla="*/ 394523 h 416969"/>
                <a:gd name="connsiteX30" fmla="*/ 523333 w 620252"/>
                <a:gd name="connsiteY30" fmla="*/ 394523 h 416969"/>
                <a:gd name="connsiteX31" fmla="*/ 511697 w 620252"/>
                <a:gd name="connsiteY31" fmla="*/ 405746 h 416969"/>
                <a:gd name="connsiteX32" fmla="*/ 523333 w 620252"/>
                <a:gd name="connsiteY32" fmla="*/ 416969 h 416969"/>
                <a:gd name="connsiteX33" fmla="*/ 534969 w 620252"/>
                <a:gd name="connsiteY33" fmla="*/ 405746 h 416969"/>
                <a:gd name="connsiteX34" fmla="*/ 523333 w 620252"/>
                <a:gd name="connsiteY34" fmla="*/ 394523 h 416969"/>
                <a:gd name="connsiteX35" fmla="*/ 608616 w 620252"/>
                <a:gd name="connsiteY35" fmla="*/ 394523 h 416969"/>
                <a:gd name="connsiteX36" fmla="*/ 596980 w 620252"/>
                <a:gd name="connsiteY36" fmla="*/ 405746 h 416969"/>
                <a:gd name="connsiteX37" fmla="*/ 608616 w 620252"/>
                <a:gd name="connsiteY37" fmla="*/ 416969 h 416969"/>
                <a:gd name="connsiteX38" fmla="*/ 620252 w 620252"/>
                <a:gd name="connsiteY38" fmla="*/ 405746 h 416969"/>
                <a:gd name="connsiteX39" fmla="*/ 608616 w 620252"/>
                <a:gd name="connsiteY39" fmla="*/ 394523 h 416969"/>
                <a:gd name="connsiteX40" fmla="*/ 11636 w 620252"/>
                <a:gd name="connsiteY40" fmla="*/ 338163 h 416969"/>
                <a:gd name="connsiteX41" fmla="*/ 0 w 620252"/>
                <a:gd name="connsiteY41" fmla="*/ 349386 h 416969"/>
                <a:gd name="connsiteX42" fmla="*/ 11636 w 620252"/>
                <a:gd name="connsiteY42" fmla="*/ 360609 h 416969"/>
                <a:gd name="connsiteX43" fmla="*/ 23272 w 620252"/>
                <a:gd name="connsiteY43" fmla="*/ 349386 h 416969"/>
                <a:gd name="connsiteX44" fmla="*/ 11636 w 620252"/>
                <a:gd name="connsiteY44" fmla="*/ 338163 h 416969"/>
                <a:gd name="connsiteX45" fmla="*/ 96918 w 620252"/>
                <a:gd name="connsiteY45" fmla="*/ 338163 h 416969"/>
                <a:gd name="connsiteX46" fmla="*/ 85282 w 620252"/>
                <a:gd name="connsiteY46" fmla="*/ 349386 h 416969"/>
                <a:gd name="connsiteX47" fmla="*/ 96918 w 620252"/>
                <a:gd name="connsiteY47" fmla="*/ 360609 h 416969"/>
                <a:gd name="connsiteX48" fmla="*/ 108554 w 620252"/>
                <a:gd name="connsiteY48" fmla="*/ 349386 h 416969"/>
                <a:gd name="connsiteX49" fmla="*/ 96918 w 620252"/>
                <a:gd name="connsiteY49" fmla="*/ 338163 h 416969"/>
                <a:gd name="connsiteX50" fmla="*/ 182202 w 620252"/>
                <a:gd name="connsiteY50" fmla="*/ 338163 h 416969"/>
                <a:gd name="connsiteX51" fmla="*/ 170566 w 620252"/>
                <a:gd name="connsiteY51" fmla="*/ 349386 h 416969"/>
                <a:gd name="connsiteX52" fmla="*/ 182202 w 620252"/>
                <a:gd name="connsiteY52" fmla="*/ 360609 h 416969"/>
                <a:gd name="connsiteX53" fmla="*/ 193838 w 620252"/>
                <a:gd name="connsiteY53" fmla="*/ 349386 h 416969"/>
                <a:gd name="connsiteX54" fmla="*/ 182202 w 620252"/>
                <a:gd name="connsiteY54" fmla="*/ 338163 h 416969"/>
                <a:gd name="connsiteX55" fmla="*/ 267484 w 620252"/>
                <a:gd name="connsiteY55" fmla="*/ 338163 h 416969"/>
                <a:gd name="connsiteX56" fmla="*/ 255848 w 620252"/>
                <a:gd name="connsiteY56" fmla="*/ 349386 h 416969"/>
                <a:gd name="connsiteX57" fmla="*/ 267484 w 620252"/>
                <a:gd name="connsiteY57" fmla="*/ 360609 h 416969"/>
                <a:gd name="connsiteX58" fmla="*/ 279120 w 620252"/>
                <a:gd name="connsiteY58" fmla="*/ 349386 h 416969"/>
                <a:gd name="connsiteX59" fmla="*/ 267484 w 620252"/>
                <a:gd name="connsiteY59" fmla="*/ 338163 h 416969"/>
                <a:gd name="connsiteX60" fmla="*/ 352767 w 620252"/>
                <a:gd name="connsiteY60" fmla="*/ 338163 h 416969"/>
                <a:gd name="connsiteX61" fmla="*/ 341131 w 620252"/>
                <a:gd name="connsiteY61" fmla="*/ 349386 h 416969"/>
                <a:gd name="connsiteX62" fmla="*/ 352767 w 620252"/>
                <a:gd name="connsiteY62" fmla="*/ 360609 h 416969"/>
                <a:gd name="connsiteX63" fmla="*/ 364403 w 620252"/>
                <a:gd name="connsiteY63" fmla="*/ 349386 h 416969"/>
                <a:gd name="connsiteX64" fmla="*/ 352767 w 620252"/>
                <a:gd name="connsiteY64" fmla="*/ 338163 h 416969"/>
                <a:gd name="connsiteX65" fmla="*/ 438050 w 620252"/>
                <a:gd name="connsiteY65" fmla="*/ 338163 h 416969"/>
                <a:gd name="connsiteX66" fmla="*/ 426414 w 620252"/>
                <a:gd name="connsiteY66" fmla="*/ 349386 h 416969"/>
                <a:gd name="connsiteX67" fmla="*/ 438050 w 620252"/>
                <a:gd name="connsiteY67" fmla="*/ 360609 h 416969"/>
                <a:gd name="connsiteX68" fmla="*/ 449686 w 620252"/>
                <a:gd name="connsiteY68" fmla="*/ 349386 h 416969"/>
                <a:gd name="connsiteX69" fmla="*/ 438050 w 620252"/>
                <a:gd name="connsiteY69" fmla="*/ 338163 h 416969"/>
                <a:gd name="connsiteX70" fmla="*/ 523333 w 620252"/>
                <a:gd name="connsiteY70" fmla="*/ 338163 h 416969"/>
                <a:gd name="connsiteX71" fmla="*/ 511697 w 620252"/>
                <a:gd name="connsiteY71" fmla="*/ 349386 h 416969"/>
                <a:gd name="connsiteX72" fmla="*/ 523333 w 620252"/>
                <a:gd name="connsiteY72" fmla="*/ 360609 h 416969"/>
                <a:gd name="connsiteX73" fmla="*/ 534969 w 620252"/>
                <a:gd name="connsiteY73" fmla="*/ 349386 h 416969"/>
                <a:gd name="connsiteX74" fmla="*/ 523333 w 620252"/>
                <a:gd name="connsiteY74" fmla="*/ 338163 h 416969"/>
                <a:gd name="connsiteX75" fmla="*/ 608616 w 620252"/>
                <a:gd name="connsiteY75" fmla="*/ 338163 h 416969"/>
                <a:gd name="connsiteX76" fmla="*/ 596980 w 620252"/>
                <a:gd name="connsiteY76" fmla="*/ 349386 h 416969"/>
                <a:gd name="connsiteX77" fmla="*/ 608616 w 620252"/>
                <a:gd name="connsiteY77" fmla="*/ 360609 h 416969"/>
                <a:gd name="connsiteX78" fmla="*/ 620252 w 620252"/>
                <a:gd name="connsiteY78" fmla="*/ 349386 h 416969"/>
                <a:gd name="connsiteX79" fmla="*/ 608616 w 620252"/>
                <a:gd name="connsiteY79" fmla="*/ 338163 h 416969"/>
                <a:gd name="connsiteX80" fmla="*/ 11636 w 620252"/>
                <a:gd name="connsiteY80" fmla="*/ 281802 h 416969"/>
                <a:gd name="connsiteX81" fmla="*/ 0 w 620252"/>
                <a:gd name="connsiteY81" fmla="*/ 293025 h 416969"/>
                <a:gd name="connsiteX82" fmla="*/ 11636 w 620252"/>
                <a:gd name="connsiteY82" fmla="*/ 304248 h 416969"/>
                <a:gd name="connsiteX83" fmla="*/ 23272 w 620252"/>
                <a:gd name="connsiteY83" fmla="*/ 293025 h 416969"/>
                <a:gd name="connsiteX84" fmla="*/ 11636 w 620252"/>
                <a:gd name="connsiteY84" fmla="*/ 281802 h 416969"/>
                <a:gd name="connsiteX85" fmla="*/ 96918 w 620252"/>
                <a:gd name="connsiteY85" fmla="*/ 281802 h 416969"/>
                <a:gd name="connsiteX86" fmla="*/ 85282 w 620252"/>
                <a:gd name="connsiteY86" fmla="*/ 293025 h 416969"/>
                <a:gd name="connsiteX87" fmla="*/ 96918 w 620252"/>
                <a:gd name="connsiteY87" fmla="*/ 304248 h 416969"/>
                <a:gd name="connsiteX88" fmla="*/ 108554 w 620252"/>
                <a:gd name="connsiteY88" fmla="*/ 293025 h 416969"/>
                <a:gd name="connsiteX89" fmla="*/ 96918 w 620252"/>
                <a:gd name="connsiteY89" fmla="*/ 281802 h 416969"/>
                <a:gd name="connsiteX90" fmla="*/ 182202 w 620252"/>
                <a:gd name="connsiteY90" fmla="*/ 281802 h 416969"/>
                <a:gd name="connsiteX91" fmla="*/ 170566 w 620252"/>
                <a:gd name="connsiteY91" fmla="*/ 293025 h 416969"/>
                <a:gd name="connsiteX92" fmla="*/ 182202 w 620252"/>
                <a:gd name="connsiteY92" fmla="*/ 304248 h 416969"/>
                <a:gd name="connsiteX93" fmla="*/ 193838 w 620252"/>
                <a:gd name="connsiteY93" fmla="*/ 293025 h 416969"/>
                <a:gd name="connsiteX94" fmla="*/ 182202 w 620252"/>
                <a:gd name="connsiteY94" fmla="*/ 281802 h 416969"/>
                <a:gd name="connsiteX95" fmla="*/ 267484 w 620252"/>
                <a:gd name="connsiteY95" fmla="*/ 281802 h 416969"/>
                <a:gd name="connsiteX96" fmla="*/ 255848 w 620252"/>
                <a:gd name="connsiteY96" fmla="*/ 293025 h 416969"/>
                <a:gd name="connsiteX97" fmla="*/ 267484 w 620252"/>
                <a:gd name="connsiteY97" fmla="*/ 304248 h 416969"/>
                <a:gd name="connsiteX98" fmla="*/ 279120 w 620252"/>
                <a:gd name="connsiteY98" fmla="*/ 293025 h 416969"/>
                <a:gd name="connsiteX99" fmla="*/ 267484 w 620252"/>
                <a:gd name="connsiteY99" fmla="*/ 281802 h 416969"/>
                <a:gd name="connsiteX100" fmla="*/ 352767 w 620252"/>
                <a:gd name="connsiteY100" fmla="*/ 281802 h 416969"/>
                <a:gd name="connsiteX101" fmla="*/ 341131 w 620252"/>
                <a:gd name="connsiteY101" fmla="*/ 293025 h 416969"/>
                <a:gd name="connsiteX102" fmla="*/ 352767 w 620252"/>
                <a:gd name="connsiteY102" fmla="*/ 304248 h 416969"/>
                <a:gd name="connsiteX103" fmla="*/ 364403 w 620252"/>
                <a:gd name="connsiteY103" fmla="*/ 293025 h 416969"/>
                <a:gd name="connsiteX104" fmla="*/ 352767 w 620252"/>
                <a:gd name="connsiteY104" fmla="*/ 281802 h 416969"/>
                <a:gd name="connsiteX105" fmla="*/ 438050 w 620252"/>
                <a:gd name="connsiteY105" fmla="*/ 281802 h 416969"/>
                <a:gd name="connsiteX106" fmla="*/ 426414 w 620252"/>
                <a:gd name="connsiteY106" fmla="*/ 293025 h 416969"/>
                <a:gd name="connsiteX107" fmla="*/ 438050 w 620252"/>
                <a:gd name="connsiteY107" fmla="*/ 304248 h 416969"/>
                <a:gd name="connsiteX108" fmla="*/ 449686 w 620252"/>
                <a:gd name="connsiteY108" fmla="*/ 293025 h 416969"/>
                <a:gd name="connsiteX109" fmla="*/ 438050 w 620252"/>
                <a:gd name="connsiteY109" fmla="*/ 281802 h 416969"/>
                <a:gd name="connsiteX110" fmla="*/ 523333 w 620252"/>
                <a:gd name="connsiteY110" fmla="*/ 281802 h 416969"/>
                <a:gd name="connsiteX111" fmla="*/ 511697 w 620252"/>
                <a:gd name="connsiteY111" fmla="*/ 293025 h 416969"/>
                <a:gd name="connsiteX112" fmla="*/ 523333 w 620252"/>
                <a:gd name="connsiteY112" fmla="*/ 304248 h 416969"/>
                <a:gd name="connsiteX113" fmla="*/ 534969 w 620252"/>
                <a:gd name="connsiteY113" fmla="*/ 293025 h 416969"/>
                <a:gd name="connsiteX114" fmla="*/ 523333 w 620252"/>
                <a:gd name="connsiteY114" fmla="*/ 281802 h 416969"/>
                <a:gd name="connsiteX115" fmla="*/ 608616 w 620252"/>
                <a:gd name="connsiteY115" fmla="*/ 281802 h 416969"/>
                <a:gd name="connsiteX116" fmla="*/ 596980 w 620252"/>
                <a:gd name="connsiteY116" fmla="*/ 293025 h 416969"/>
                <a:gd name="connsiteX117" fmla="*/ 608616 w 620252"/>
                <a:gd name="connsiteY117" fmla="*/ 304248 h 416969"/>
                <a:gd name="connsiteX118" fmla="*/ 620252 w 620252"/>
                <a:gd name="connsiteY118" fmla="*/ 293025 h 416969"/>
                <a:gd name="connsiteX119" fmla="*/ 608616 w 620252"/>
                <a:gd name="connsiteY119" fmla="*/ 281802 h 416969"/>
                <a:gd name="connsiteX120" fmla="*/ 11636 w 620252"/>
                <a:gd name="connsiteY120" fmla="*/ 225442 h 416969"/>
                <a:gd name="connsiteX121" fmla="*/ 0 w 620252"/>
                <a:gd name="connsiteY121" fmla="*/ 236665 h 416969"/>
                <a:gd name="connsiteX122" fmla="*/ 11636 w 620252"/>
                <a:gd name="connsiteY122" fmla="*/ 247888 h 416969"/>
                <a:gd name="connsiteX123" fmla="*/ 23272 w 620252"/>
                <a:gd name="connsiteY123" fmla="*/ 236665 h 416969"/>
                <a:gd name="connsiteX124" fmla="*/ 11636 w 620252"/>
                <a:gd name="connsiteY124" fmla="*/ 225442 h 416969"/>
                <a:gd name="connsiteX125" fmla="*/ 96918 w 620252"/>
                <a:gd name="connsiteY125" fmla="*/ 225442 h 416969"/>
                <a:gd name="connsiteX126" fmla="*/ 85282 w 620252"/>
                <a:gd name="connsiteY126" fmla="*/ 236665 h 416969"/>
                <a:gd name="connsiteX127" fmla="*/ 96918 w 620252"/>
                <a:gd name="connsiteY127" fmla="*/ 247888 h 416969"/>
                <a:gd name="connsiteX128" fmla="*/ 108554 w 620252"/>
                <a:gd name="connsiteY128" fmla="*/ 236665 h 416969"/>
                <a:gd name="connsiteX129" fmla="*/ 96918 w 620252"/>
                <a:gd name="connsiteY129" fmla="*/ 225442 h 416969"/>
                <a:gd name="connsiteX130" fmla="*/ 182202 w 620252"/>
                <a:gd name="connsiteY130" fmla="*/ 225442 h 416969"/>
                <a:gd name="connsiteX131" fmla="*/ 170566 w 620252"/>
                <a:gd name="connsiteY131" fmla="*/ 236665 h 416969"/>
                <a:gd name="connsiteX132" fmla="*/ 182202 w 620252"/>
                <a:gd name="connsiteY132" fmla="*/ 247888 h 416969"/>
                <a:gd name="connsiteX133" fmla="*/ 193838 w 620252"/>
                <a:gd name="connsiteY133" fmla="*/ 236665 h 416969"/>
                <a:gd name="connsiteX134" fmla="*/ 182202 w 620252"/>
                <a:gd name="connsiteY134" fmla="*/ 225442 h 416969"/>
                <a:gd name="connsiteX135" fmla="*/ 267484 w 620252"/>
                <a:gd name="connsiteY135" fmla="*/ 225442 h 416969"/>
                <a:gd name="connsiteX136" fmla="*/ 255848 w 620252"/>
                <a:gd name="connsiteY136" fmla="*/ 236665 h 416969"/>
                <a:gd name="connsiteX137" fmla="*/ 267484 w 620252"/>
                <a:gd name="connsiteY137" fmla="*/ 247888 h 416969"/>
                <a:gd name="connsiteX138" fmla="*/ 279120 w 620252"/>
                <a:gd name="connsiteY138" fmla="*/ 236665 h 416969"/>
                <a:gd name="connsiteX139" fmla="*/ 267484 w 620252"/>
                <a:gd name="connsiteY139" fmla="*/ 225442 h 416969"/>
                <a:gd name="connsiteX140" fmla="*/ 352767 w 620252"/>
                <a:gd name="connsiteY140" fmla="*/ 225442 h 416969"/>
                <a:gd name="connsiteX141" fmla="*/ 341131 w 620252"/>
                <a:gd name="connsiteY141" fmla="*/ 236665 h 416969"/>
                <a:gd name="connsiteX142" fmla="*/ 352767 w 620252"/>
                <a:gd name="connsiteY142" fmla="*/ 247888 h 416969"/>
                <a:gd name="connsiteX143" fmla="*/ 364403 w 620252"/>
                <a:gd name="connsiteY143" fmla="*/ 236665 h 416969"/>
                <a:gd name="connsiteX144" fmla="*/ 352767 w 620252"/>
                <a:gd name="connsiteY144" fmla="*/ 225442 h 416969"/>
                <a:gd name="connsiteX145" fmla="*/ 438050 w 620252"/>
                <a:gd name="connsiteY145" fmla="*/ 225442 h 416969"/>
                <a:gd name="connsiteX146" fmla="*/ 426414 w 620252"/>
                <a:gd name="connsiteY146" fmla="*/ 236665 h 416969"/>
                <a:gd name="connsiteX147" fmla="*/ 438050 w 620252"/>
                <a:gd name="connsiteY147" fmla="*/ 247888 h 416969"/>
                <a:gd name="connsiteX148" fmla="*/ 449686 w 620252"/>
                <a:gd name="connsiteY148" fmla="*/ 236665 h 416969"/>
                <a:gd name="connsiteX149" fmla="*/ 438050 w 620252"/>
                <a:gd name="connsiteY149" fmla="*/ 225442 h 416969"/>
                <a:gd name="connsiteX150" fmla="*/ 523333 w 620252"/>
                <a:gd name="connsiteY150" fmla="*/ 225442 h 416969"/>
                <a:gd name="connsiteX151" fmla="*/ 511697 w 620252"/>
                <a:gd name="connsiteY151" fmla="*/ 236665 h 416969"/>
                <a:gd name="connsiteX152" fmla="*/ 523333 w 620252"/>
                <a:gd name="connsiteY152" fmla="*/ 247888 h 416969"/>
                <a:gd name="connsiteX153" fmla="*/ 534969 w 620252"/>
                <a:gd name="connsiteY153" fmla="*/ 236665 h 416969"/>
                <a:gd name="connsiteX154" fmla="*/ 523333 w 620252"/>
                <a:gd name="connsiteY154" fmla="*/ 225442 h 416969"/>
                <a:gd name="connsiteX155" fmla="*/ 608616 w 620252"/>
                <a:gd name="connsiteY155" fmla="*/ 225442 h 416969"/>
                <a:gd name="connsiteX156" fmla="*/ 596980 w 620252"/>
                <a:gd name="connsiteY156" fmla="*/ 236665 h 416969"/>
                <a:gd name="connsiteX157" fmla="*/ 608616 w 620252"/>
                <a:gd name="connsiteY157" fmla="*/ 247888 h 416969"/>
                <a:gd name="connsiteX158" fmla="*/ 620252 w 620252"/>
                <a:gd name="connsiteY158" fmla="*/ 236665 h 416969"/>
                <a:gd name="connsiteX159" fmla="*/ 608616 w 620252"/>
                <a:gd name="connsiteY159" fmla="*/ 225442 h 416969"/>
                <a:gd name="connsiteX160" fmla="*/ 11636 w 620252"/>
                <a:gd name="connsiteY160" fmla="*/ 169081 h 416969"/>
                <a:gd name="connsiteX161" fmla="*/ 0 w 620252"/>
                <a:gd name="connsiteY161" fmla="*/ 180304 h 416969"/>
                <a:gd name="connsiteX162" fmla="*/ 11636 w 620252"/>
                <a:gd name="connsiteY162" fmla="*/ 191527 h 416969"/>
                <a:gd name="connsiteX163" fmla="*/ 23272 w 620252"/>
                <a:gd name="connsiteY163" fmla="*/ 180304 h 416969"/>
                <a:gd name="connsiteX164" fmla="*/ 11636 w 620252"/>
                <a:gd name="connsiteY164" fmla="*/ 169081 h 416969"/>
                <a:gd name="connsiteX165" fmla="*/ 96918 w 620252"/>
                <a:gd name="connsiteY165" fmla="*/ 169081 h 416969"/>
                <a:gd name="connsiteX166" fmla="*/ 85282 w 620252"/>
                <a:gd name="connsiteY166" fmla="*/ 180304 h 416969"/>
                <a:gd name="connsiteX167" fmla="*/ 96918 w 620252"/>
                <a:gd name="connsiteY167" fmla="*/ 191527 h 416969"/>
                <a:gd name="connsiteX168" fmla="*/ 108554 w 620252"/>
                <a:gd name="connsiteY168" fmla="*/ 180304 h 416969"/>
                <a:gd name="connsiteX169" fmla="*/ 96918 w 620252"/>
                <a:gd name="connsiteY169" fmla="*/ 169081 h 416969"/>
                <a:gd name="connsiteX170" fmla="*/ 182202 w 620252"/>
                <a:gd name="connsiteY170" fmla="*/ 169081 h 416969"/>
                <a:gd name="connsiteX171" fmla="*/ 170566 w 620252"/>
                <a:gd name="connsiteY171" fmla="*/ 180304 h 416969"/>
                <a:gd name="connsiteX172" fmla="*/ 182202 w 620252"/>
                <a:gd name="connsiteY172" fmla="*/ 191527 h 416969"/>
                <a:gd name="connsiteX173" fmla="*/ 193838 w 620252"/>
                <a:gd name="connsiteY173" fmla="*/ 180304 h 416969"/>
                <a:gd name="connsiteX174" fmla="*/ 182202 w 620252"/>
                <a:gd name="connsiteY174" fmla="*/ 169081 h 416969"/>
                <a:gd name="connsiteX175" fmla="*/ 267484 w 620252"/>
                <a:gd name="connsiteY175" fmla="*/ 169081 h 416969"/>
                <a:gd name="connsiteX176" fmla="*/ 255848 w 620252"/>
                <a:gd name="connsiteY176" fmla="*/ 180304 h 416969"/>
                <a:gd name="connsiteX177" fmla="*/ 267484 w 620252"/>
                <a:gd name="connsiteY177" fmla="*/ 191527 h 416969"/>
                <a:gd name="connsiteX178" fmla="*/ 279120 w 620252"/>
                <a:gd name="connsiteY178" fmla="*/ 180304 h 416969"/>
                <a:gd name="connsiteX179" fmla="*/ 267484 w 620252"/>
                <a:gd name="connsiteY179" fmla="*/ 169081 h 416969"/>
                <a:gd name="connsiteX180" fmla="*/ 352767 w 620252"/>
                <a:gd name="connsiteY180" fmla="*/ 169081 h 416969"/>
                <a:gd name="connsiteX181" fmla="*/ 341131 w 620252"/>
                <a:gd name="connsiteY181" fmla="*/ 180304 h 416969"/>
                <a:gd name="connsiteX182" fmla="*/ 352767 w 620252"/>
                <a:gd name="connsiteY182" fmla="*/ 191527 h 416969"/>
                <a:gd name="connsiteX183" fmla="*/ 364403 w 620252"/>
                <a:gd name="connsiteY183" fmla="*/ 180304 h 416969"/>
                <a:gd name="connsiteX184" fmla="*/ 352767 w 620252"/>
                <a:gd name="connsiteY184" fmla="*/ 169081 h 416969"/>
                <a:gd name="connsiteX185" fmla="*/ 438050 w 620252"/>
                <a:gd name="connsiteY185" fmla="*/ 169081 h 416969"/>
                <a:gd name="connsiteX186" fmla="*/ 426414 w 620252"/>
                <a:gd name="connsiteY186" fmla="*/ 180304 h 416969"/>
                <a:gd name="connsiteX187" fmla="*/ 438050 w 620252"/>
                <a:gd name="connsiteY187" fmla="*/ 191527 h 416969"/>
                <a:gd name="connsiteX188" fmla="*/ 449686 w 620252"/>
                <a:gd name="connsiteY188" fmla="*/ 180304 h 416969"/>
                <a:gd name="connsiteX189" fmla="*/ 438050 w 620252"/>
                <a:gd name="connsiteY189" fmla="*/ 169081 h 416969"/>
                <a:gd name="connsiteX190" fmla="*/ 523333 w 620252"/>
                <a:gd name="connsiteY190" fmla="*/ 169081 h 416969"/>
                <a:gd name="connsiteX191" fmla="*/ 511697 w 620252"/>
                <a:gd name="connsiteY191" fmla="*/ 180304 h 416969"/>
                <a:gd name="connsiteX192" fmla="*/ 523333 w 620252"/>
                <a:gd name="connsiteY192" fmla="*/ 191527 h 416969"/>
                <a:gd name="connsiteX193" fmla="*/ 534969 w 620252"/>
                <a:gd name="connsiteY193" fmla="*/ 180304 h 416969"/>
                <a:gd name="connsiteX194" fmla="*/ 523333 w 620252"/>
                <a:gd name="connsiteY194" fmla="*/ 169081 h 416969"/>
                <a:gd name="connsiteX195" fmla="*/ 608616 w 620252"/>
                <a:gd name="connsiteY195" fmla="*/ 169081 h 416969"/>
                <a:gd name="connsiteX196" fmla="*/ 596980 w 620252"/>
                <a:gd name="connsiteY196" fmla="*/ 180304 h 416969"/>
                <a:gd name="connsiteX197" fmla="*/ 608616 w 620252"/>
                <a:gd name="connsiteY197" fmla="*/ 191527 h 416969"/>
                <a:gd name="connsiteX198" fmla="*/ 620252 w 620252"/>
                <a:gd name="connsiteY198" fmla="*/ 180304 h 416969"/>
                <a:gd name="connsiteX199" fmla="*/ 608616 w 620252"/>
                <a:gd name="connsiteY199" fmla="*/ 169081 h 416969"/>
                <a:gd name="connsiteX200" fmla="*/ 11636 w 620252"/>
                <a:gd name="connsiteY200" fmla="*/ 112721 h 416969"/>
                <a:gd name="connsiteX201" fmla="*/ 0 w 620252"/>
                <a:gd name="connsiteY201" fmla="*/ 123944 h 416969"/>
                <a:gd name="connsiteX202" fmla="*/ 11636 w 620252"/>
                <a:gd name="connsiteY202" fmla="*/ 135167 h 416969"/>
                <a:gd name="connsiteX203" fmla="*/ 23272 w 620252"/>
                <a:gd name="connsiteY203" fmla="*/ 123944 h 416969"/>
                <a:gd name="connsiteX204" fmla="*/ 11636 w 620252"/>
                <a:gd name="connsiteY204" fmla="*/ 112721 h 416969"/>
                <a:gd name="connsiteX205" fmla="*/ 96918 w 620252"/>
                <a:gd name="connsiteY205" fmla="*/ 112721 h 416969"/>
                <a:gd name="connsiteX206" fmla="*/ 85282 w 620252"/>
                <a:gd name="connsiteY206" fmla="*/ 123944 h 416969"/>
                <a:gd name="connsiteX207" fmla="*/ 96918 w 620252"/>
                <a:gd name="connsiteY207" fmla="*/ 135167 h 416969"/>
                <a:gd name="connsiteX208" fmla="*/ 108554 w 620252"/>
                <a:gd name="connsiteY208" fmla="*/ 123944 h 416969"/>
                <a:gd name="connsiteX209" fmla="*/ 96918 w 620252"/>
                <a:gd name="connsiteY209" fmla="*/ 112721 h 416969"/>
                <a:gd name="connsiteX210" fmla="*/ 182202 w 620252"/>
                <a:gd name="connsiteY210" fmla="*/ 112721 h 416969"/>
                <a:gd name="connsiteX211" fmla="*/ 170566 w 620252"/>
                <a:gd name="connsiteY211" fmla="*/ 123944 h 416969"/>
                <a:gd name="connsiteX212" fmla="*/ 182202 w 620252"/>
                <a:gd name="connsiteY212" fmla="*/ 135167 h 416969"/>
                <a:gd name="connsiteX213" fmla="*/ 193838 w 620252"/>
                <a:gd name="connsiteY213" fmla="*/ 123944 h 416969"/>
                <a:gd name="connsiteX214" fmla="*/ 182202 w 620252"/>
                <a:gd name="connsiteY214" fmla="*/ 112721 h 416969"/>
                <a:gd name="connsiteX215" fmla="*/ 267484 w 620252"/>
                <a:gd name="connsiteY215" fmla="*/ 112721 h 416969"/>
                <a:gd name="connsiteX216" fmla="*/ 255848 w 620252"/>
                <a:gd name="connsiteY216" fmla="*/ 123944 h 416969"/>
                <a:gd name="connsiteX217" fmla="*/ 267484 w 620252"/>
                <a:gd name="connsiteY217" fmla="*/ 135167 h 416969"/>
                <a:gd name="connsiteX218" fmla="*/ 279120 w 620252"/>
                <a:gd name="connsiteY218" fmla="*/ 123944 h 416969"/>
                <a:gd name="connsiteX219" fmla="*/ 267484 w 620252"/>
                <a:gd name="connsiteY219" fmla="*/ 112721 h 416969"/>
                <a:gd name="connsiteX220" fmla="*/ 352767 w 620252"/>
                <a:gd name="connsiteY220" fmla="*/ 112721 h 416969"/>
                <a:gd name="connsiteX221" fmla="*/ 341131 w 620252"/>
                <a:gd name="connsiteY221" fmla="*/ 123944 h 416969"/>
                <a:gd name="connsiteX222" fmla="*/ 352767 w 620252"/>
                <a:gd name="connsiteY222" fmla="*/ 135167 h 416969"/>
                <a:gd name="connsiteX223" fmla="*/ 364403 w 620252"/>
                <a:gd name="connsiteY223" fmla="*/ 123944 h 416969"/>
                <a:gd name="connsiteX224" fmla="*/ 352767 w 620252"/>
                <a:gd name="connsiteY224" fmla="*/ 112721 h 416969"/>
                <a:gd name="connsiteX225" fmla="*/ 438050 w 620252"/>
                <a:gd name="connsiteY225" fmla="*/ 112721 h 416969"/>
                <a:gd name="connsiteX226" fmla="*/ 426414 w 620252"/>
                <a:gd name="connsiteY226" fmla="*/ 123944 h 416969"/>
                <a:gd name="connsiteX227" fmla="*/ 438050 w 620252"/>
                <a:gd name="connsiteY227" fmla="*/ 135167 h 416969"/>
                <a:gd name="connsiteX228" fmla="*/ 449686 w 620252"/>
                <a:gd name="connsiteY228" fmla="*/ 123944 h 416969"/>
                <a:gd name="connsiteX229" fmla="*/ 438050 w 620252"/>
                <a:gd name="connsiteY229" fmla="*/ 112721 h 416969"/>
                <a:gd name="connsiteX230" fmla="*/ 523333 w 620252"/>
                <a:gd name="connsiteY230" fmla="*/ 112721 h 416969"/>
                <a:gd name="connsiteX231" fmla="*/ 511697 w 620252"/>
                <a:gd name="connsiteY231" fmla="*/ 123944 h 416969"/>
                <a:gd name="connsiteX232" fmla="*/ 523333 w 620252"/>
                <a:gd name="connsiteY232" fmla="*/ 135167 h 416969"/>
                <a:gd name="connsiteX233" fmla="*/ 534969 w 620252"/>
                <a:gd name="connsiteY233" fmla="*/ 123944 h 416969"/>
                <a:gd name="connsiteX234" fmla="*/ 523333 w 620252"/>
                <a:gd name="connsiteY234" fmla="*/ 112721 h 416969"/>
                <a:gd name="connsiteX235" fmla="*/ 608616 w 620252"/>
                <a:gd name="connsiteY235" fmla="*/ 112721 h 416969"/>
                <a:gd name="connsiteX236" fmla="*/ 596980 w 620252"/>
                <a:gd name="connsiteY236" fmla="*/ 123944 h 416969"/>
                <a:gd name="connsiteX237" fmla="*/ 608616 w 620252"/>
                <a:gd name="connsiteY237" fmla="*/ 135167 h 416969"/>
                <a:gd name="connsiteX238" fmla="*/ 620252 w 620252"/>
                <a:gd name="connsiteY238" fmla="*/ 123944 h 416969"/>
                <a:gd name="connsiteX239" fmla="*/ 608616 w 620252"/>
                <a:gd name="connsiteY239" fmla="*/ 112721 h 416969"/>
                <a:gd name="connsiteX240" fmla="*/ 11636 w 620252"/>
                <a:gd name="connsiteY240" fmla="*/ 56360 h 416969"/>
                <a:gd name="connsiteX241" fmla="*/ 0 w 620252"/>
                <a:gd name="connsiteY241" fmla="*/ 67583 h 416969"/>
                <a:gd name="connsiteX242" fmla="*/ 11636 w 620252"/>
                <a:gd name="connsiteY242" fmla="*/ 78806 h 416969"/>
                <a:gd name="connsiteX243" fmla="*/ 23272 w 620252"/>
                <a:gd name="connsiteY243" fmla="*/ 67583 h 416969"/>
                <a:gd name="connsiteX244" fmla="*/ 11636 w 620252"/>
                <a:gd name="connsiteY244" fmla="*/ 56360 h 416969"/>
                <a:gd name="connsiteX245" fmla="*/ 96918 w 620252"/>
                <a:gd name="connsiteY245" fmla="*/ 56360 h 416969"/>
                <a:gd name="connsiteX246" fmla="*/ 85282 w 620252"/>
                <a:gd name="connsiteY246" fmla="*/ 67583 h 416969"/>
                <a:gd name="connsiteX247" fmla="*/ 96918 w 620252"/>
                <a:gd name="connsiteY247" fmla="*/ 78806 h 416969"/>
                <a:gd name="connsiteX248" fmla="*/ 108554 w 620252"/>
                <a:gd name="connsiteY248" fmla="*/ 67583 h 416969"/>
                <a:gd name="connsiteX249" fmla="*/ 96918 w 620252"/>
                <a:gd name="connsiteY249" fmla="*/ 56360 h 416969"/>
                <a:gd name="connsiteX250" fmla="*/ 182202 w 620252"/>
                <a:gd name="connsiteY250" fmla="*/ 56360 h 416969"/>
                <a:gd name="connsiteX251" fmla="*/ 170566 w 620252"/>
                <a:gd name="connsiteY251" fmla="*/ 67583 h 416969"/>
                <a:gd name="connsiteX252" fmla="*/ 182202 w 620252"/>
                <a:gd name="connsiteY252" fmla="*/ 78806 h 416969"/>
                <a:gd name="connsiteX253" fmla="*/ 193838 w 620252"/>
                <a:gd name="connsiteY253" fmla="*/ 67583 h 416969"/>
                <a:gd name="connsiteX254" fmla="*/ 182202 w 620252"/>
                <a:gd name="connsiteY254" fmla="*/ 56360 h 416969"/>
                <a:gd name="connsiteX255" fmla="*/ 267484 w 620252"/>
                <a:gd name="connsiteY255" fmla="*/ 56360 h 416969"/>
                <a:gd name="connsiteX256" fmla="*/ 255848 w 620252"/>
                <a:gd name="connsiteY256" fmla="*/ 67583 h 416969"/>
                <a:gd name="connsiteX257" fmla="*/ 267484 w 620252"/>
                <a:gd name="connsiteY257" fmla="*/ 78806 h 416969"/>
                <a:gd name="connsiteX258" fmla="*/ 279120 w 620252"/>
                <a:gd name="connsiteY258" fmla="*/ 67583 h 416969"/>
                <a:gd name="connsiteX259" fmla="*/ 267484 w 620252"/>
                <a:gd name="connsiteY259" fmla="*/ 56360 h 416969"/>
                <a:gd name="connsiteX260" fmla="*/ 352767 w 620252"/>
                <a:gd name="connsiteY260" fmla="*/ 56360 h 416969"/>
                <a:gd name="connsiteX261" fmla="*/ 341131 w 620252"/>
                <a:gd name="connsiteY261" fmla="*/ 67583 h 416969"/>
                <a:gd name="connsiteX262" fmla="*/ 352767 w 620252"/>
                <a:gd name="connsiteY262" fmla="*/ 78806 h 416969"/>
                <a:gd name="connsiteX263" fmla="*/ 364403 w 620252"/>
                <a:gd name="connsiteY263" fmla="*/ 67583 h 416969"/>
                <a:gd name="connsiteX264" fmla="*/ 352767 w 620252"/>
                <a:gd name="connsiteY264" fmla="*/ 56360 h 416969"/>
                <a:gd name="connsiteX265" fmla="*/ 438050 w 620252"/>
                <a:gd name="connsiteY265" fmla="*/ 56360 h 416969"/>
                <a:gd name="connsiteX266" fmla="*/ 426414 w 620252"/>
                <a:gd name="connsiteY266" fmla="*/ 67583 h 416969"/>
                <a:gd name="connsiteX267" fmla="*/ 438050 w 620252"/>
                <a:gd name="connsiteY267" fmla="*/ 78806 h 416969"/>
                <a:gd name="connsiteX268" fmla="*/ 449686 w 620252"/>
                <a:gd name="connsiteY268" fmla="*/ 67583 h 416969"/>
                <a:gd name="connsiteX269" fmla="*/ 438050 w 620252"/>
                <a:gd name="connsiteY269" fmla="*/ 56360 h 416969"/>
                <a:gd name="connsiteX270" fmla="*/ 523333 w 620252"/>
                <a:gd name="connsiteY270" fmla="*/ 56360 h 416969"/>
                <a:gd name="connsiteX271" fmla="*/ 511697 w 620252"/>
                <a:gd name="connsiteY271" fmla="*/ 67583 h 416969"/>
                <a:gd name="connsiteX272" fmla="*/ 523333 w 620252"/>
                <a:gd name="connsiteY272" fmla="*/ 78806 h 416969"/>
                <a:gd name="connsiteX273" fmla="*/ 534969 w 620252"/>
                <a:gd name="connsiteY273" fmla="*/ 67583 h 416969"/>
                <a:gd name="connsiteX274" fmla="*/ 523333 w 620252"/>
                <a:gd name="connsiteY274" fmla="*/ 56360 h 416969"/>
                <a:gd name="connsiteX275" fmla="*/ 608616 w 620252"/>
                <a:gd name="connsiteY275" fmla="*/ 56360 h 416969"/>
                <a:gd name="connsiteX276" fmla="*/ 596980 w 620252"/>
                <a:gd name="connsiteY276" fmla="*/ 67583 h 416969"/>
                <a:gd name="connsiteX277" fmla="*/ 608616 w 620252"/>
                <a:gd name="connsiteY277" fmla="*/ 78806 h 416969"/>
                <a:gd name="connsiteX278" fmla="*/ 620252 w 620252"/>
                <a:gd name="connsiteY278" fmla="*/ 67583 h 416969"/>
                <a:gd name="connsiteX279" fmla="*/ 608616 w 620252"/>
                <a:gd name="connsiteY279" fmla="*/ 56360 h 416969"/>
                <a:gd name="connsiteX280" fmla="*/ 11636 w 620252"/>
                <a:gd name="connsiteY280" fmla="*/ 0 h 416969"/>
                <a:gd name="connsiteX281" fmla="*/ 0 w 620252"/>
                <a:gd name="connsiteY281" fmla="*/ 11223 h 416969"/>
                <a:gd name="connsiteX282" fmla="*/ 11636 w 620252"/>
                <a:gd name="connsiteY282" fmla="*/ 22446 h 416969"/>
                <a:gd name="connsiteX283" fmla="*/ 23272 w 620252"/>
                <a:gd name="connsiteY283" fmla="*/ 11223 h 416969"/>
                <a:gd name="connsiteX284" fmla="*/ 11636 w 620252"/>
                <a:gd name="connsiteY284" fmla="*/ 0 h 416969"/>
                <a:gd name="connsiteX285" fmla="*/ 96918 w 620252"/>
                <a:gd name="connsiteY285" fmla="*/ 0 h 416969"/>
                <a:gd name="connsiteX286" fmla="*/ 85282 w 620252"/>
                <a:gd name="connsiteY286" fmla="*/ 11223 h 416969"/>
                <a:gd name="connsiteX287" fmla="*/ 96918 w 620252"/>
                <a:gd name="connsiteY287" fmla="*/ 22446 h 416969"/>
                <a:gd name="connsiteX288" fmla="*/ 108554 w 620252"/>
                <a:gd name="connsiteY288" fmla="*/ 11223 h 416969"/>
                <a:gd name="connsiteX289" fmla="*/ 96918 w 620252"/>
                <a:gd name="connsiteY289" fmla="*/ 0 h 416969"/>
                <a:gd name="connsiteX290" fmla="*/ 182202 w 620252"/>
                <a:gd name="connsiteY290" fmla="*/ 0 h 416969"/>
                <a:gd name="connsiteX291" fmla="*/ 170566 w 620252"/>
                <a:gd name="connsiteY291" fmla="*/ 11223 h 416969"/>
                <a:gd name="connsiteX292" fmla="*/ 182202 w 620252"/>
                <a:gd name="connsiteY292" fmla="*/ 22446 h 416969"/>
                <a:gd name="connsiteX293" fmla="*/ 193838 w 620252"/>
                <a:gd name="connsiteY293" fmla="*/ 11223 h 416969"/>
                <a:gd name="connsiteX294" fmla="*/ 182202 w 620252"/>
                <a:gd name="connsiteY294" fmla="*/ 0 h 416969"/>
                <a:gd name="connsiteX295" fmla="*/ 267484 w 620252"/>
                <a:gd name="connsiteY295" fmla="*/ 0 h 416969"/>
                <a:gd name="connsiteX296" fmla="*/ 255848 w 620252"/>
                <a:gd name="connsiteY296" fmla="*/ 11223 h 416969"/>
                <a:gd name="connsiteX297" fmla="*/ 267484 w 620252"/>
                <a:gd name="connsiteY297" fmla="*/ 22446 h 416969"/>
                <a:gd name="connsiteX298" fmla="*/ 279120 w 620252"/>
                <a:gd name="connsiteY298" fmla="*/ 11223 h 416969"/>
                <a:gd name="connsiteX299" fmla="*/ 267484 w 620252"/>
                <a:gd name="connsiteY299" fmla="*/ 0 h 416969"/>
                <a:gd name="connsiteX300" fmla="*/ 352767 w 620252"/>
                <a:gd name="connsiteY300" fmla="*/ 0 h 416969"/>
                <a:gd name="connsiteX301" fmla="*/ 341131 w 620252"/>
                <a:gd name="connsiteY301" fmla="*/ 11223 h 416969"/>
                <a:gd name="connsiteX302" fmla="*/ 352767 w 620252"/>
                <a:gd name="connsiteY302" fmla="*/ 22446 h 416969"/>
                <a:gd name="connsiteX303" fmla="*/ 364403 w 620252"/>
                <a:gd name="connsiteY303" fmla="*/ 11223 h 416969"/>
                <a:gd name="connsiteX304" fmla="*/ 352767 w 620252"/>
                <a:gd name="connsiteY304" fmla="*/ 0 h 416969"/>
                <a:gd name="connsiteX305" fmla="*/ 438050 w 620252"/>
                <a:gd name="connsiteY305" fmla="*/ 0 h 416969"/>
                <a:gd name="connsiteX306" fmla="*/ 426414 w 620252"/>
                <a:gd name="connsiteY306" fmla="*/ 11223 h 416969"/>
                <a:gd name="connsiteX307" fmla="*/ 438050 w 620252"/>
                <a:gd name="connsiteY307" fmla="*/ 22446 h 416969"/>
                <a:gd name="connsiteX308" fmla="*/ 449686 w 620252"/>
                <a:gd name="connsiteY308" fmla="*/ 11223 h 416969"/>
                <a:gd name="connsiteX309" fmla="*/ 438050 w 620252"/>
                <a:gd name="connsiteY309" fmla="*/ 0 h 416969"/>
                <a:gd name="connsiteX310" fmla="*/ 523333 w 620252"/>
                <a:gd name="connsiteY310" fmla="*/ 0 h 416969"/>
                <a:gd name="connsiteX311" fmla="*/ 511697 w 620252"/>
                <a:gd name="connsiteY311" fmla="*/ 11223 h 416969"/>
                <a:gd name="connsiteX312" fmla="*/ 523333 w 620252"/>
                <a:gd name="connsiteY312" fmla="*/ 22446 h 416969"/>
                <a:gd name="connsiteX313" fmla="*/ 534969 w 620252"/>
                <a:gd name="connsiteY313" fmla="*/ 11223 h 416969"/>
                <a:gd name="connsiteX314" fmla="*/ 523333 w 620252"/>
                <a:gd name="connsiteY314" fmla="*/ 0 h 416969"/>
                <a:gd name="connsiteX315" fmla="*/ 608616 w 620252"/>
                <a:gd name="connsiteY315" fmla="*/ 0 h 416969"/>
                <a:gd name="connsiteX316" fmla="*/ 596980 w 620252"/>
                <a:gd name="connsiteY316" fmla="*/ 11223 h 416969"/>
                <a:gd name="connsiteX317" fmla="*/ 608616 w 620252"/>
                <a:gd name="connsiteY317" fmla="*/ 22446 h 416969"/>
                <a:gd name="connsiteX318" fmla="*/ 620252 w 620252"/>
                <a:gd name="connsiteY318" fmla="*/ 11223 h 416969"/>
                <a:gd name="connsiteX319" fmla="*/ 608616 w 620252"/>
                <a:gd name="connsiteY319" fmla="*/ 0 h 4169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Lst>
              <a:rect l="l" t="t" r="r" b="b"/>
              <a:pathLst>
                <a:path w="620252" h="416969">
                  <a:moveTo>
                    <a:pt x="11636" y="394523"/>
                  </a:moveTo>
                  <a:cubicBezTo>
                    <a:pt x="5210" y="394523"/>
                    <a:pt x="0" y="399548"/>
                    <a:pt x="0" y="405746"/>
                  </a:cubicBezTo>
                  <a:cubicBezTo>
                    <a:pt x="0" y="411944"/>
                    <a:pt x="5210" y="416969"/>
                    <a:pt x="11636" y="416969"/>
                  </a:cubicBezTo>
                  <a:cubicBezTo>
                    <a:pt x="18062" y="416969"/>
                    <a:pt x="23272" y="411944"/>
                    <a:pt x="23272" y="405746"/>
                  </a:cubicBezTo>
                  <a:cubicBezTo>
                    <a:pt x="23272" y="399548"/>
                    <a:pt x="18062" y="394523"/>
                    <a:pt x="11636" y="394523"/>
                  </a:cubicBezTo>
                  <a:close/>
                  <a:moveTo>
                    <a:pt x="96918" y="394523"/>
                  </a:moveTo>
                  <a:cubicBezTo>
                    <a:pt x="90492" y="394523"/>
                    <a:pt x="85282" y="399548"/>
                    <a:pt x="85282" y="405746"/>
                  </a:cubicBezTo>
                  <a:cubicBezTo>
                    <a:pt x="85282" y="411944"/>
                    <a:pt x="90492" y="416969"/>
                    <a:pt x="96918" y="416969"/>
                  </a:cubicBezTo>
                  <a:cubicBezTo>
                    <a:pt x="103344" y="416969"/>
                    <a:pt x="108554" y="411944"/>
                    <a:pt x="108554" y="405746"/>
                  </a:cubicBezTo>
                  <a:cubicBezTo>
                    <a:pt x="108554" y="399548"/>
                    <a:pt x="103344" y="394523"/>
                    <a:pt x="96918" y="394523"/>
                  </a:cubicBezTo>
                  <a:close/>
                  <a:moveTo>
                    <a:pt x="182202" y="394523"/>
                  </a:moveTo>
                  <a:cubicBezTo>
                    <a:pt x="175776" y="394523"/>
                    <a:pt x="170566" y="399548"/>
                    <a:pt x="170566" y="405746"/>
                  </a:cubicBezTo>
                  <a:cubicBezTo>
                    <a:pt x="170566" y="411944"/>
                    <a:pt x="175776" y="416969"/>
                    <a:pt x="182202" y="416969"/>
                  </a:cubicBezTo>
                  <a:cubicBezTo>
                    <a:pt x="188628" y="416969"/>
                    <a:pt x="193838" y="411944"/>
                    <a:pt x="193838" y="405746"/>
                  </a:cubicBezTo>
                  <a:cubicBezTo>
                    <a:pt x="193838" y="399548"/>
                    <a:pt x="188628" y="394523"/>
                    <a:pt x="182202" y="394523"/>
                  </a:cubicBezTo>
                  <a:close/>
                  <a:moveTo>
                    <a:pt x="267484" y="394523"/>
                  </a:moveTo>
                  <a:cubicBezTo>
                    <a:pt x="261058" y="394523"/>
                    <a:pt x="255848" y="399548"/>
                    <a:pt x="255848" y="405746"/>
                  </a:cubicBezTo>
                  <a:cubicBezTo>
                    <a:pt x="255848" y="411944"/>
                    <a:pt x="261058" y="416969"/>
                    <a:pt x="267484" y="416969"/>
                  </a:cubicBezTo>
                  <a:cubicBezTo>
                    <a:pt x="273910" y="416969"/>
                    <a:pt x="279120" y="411944"/>
                    <a:pt x="279120" y="405746"/>
                  </a:cubicBezTo>
                  <a:cubicBezTo>
                    <a:pt x="279120" y="399548"/>
                    <a:pt x="273910" y="394523"/>
                    <a:pt x="267484" y="394523"/>
                  </a:cubicBezTo>
                  <a:close/>
                  <a:moveTo>
                    <a:pt x="352767" y="394523"/>
                  </a:moveTo>
                  <a:cubicBezTo>
                    <a:pt x="346341" y="394523"/>
                    <a:pt x="341131" y="399548"/>
                    <a:pt x="341131" y="405746"/>
                  </a:cubicBezTo>
                  <a:cubicBezTo>
                    <a:pt x="341131" y="411944"/>
                    <a:pt x="346341" y="416969"/>
                    <a:pt x="352767" y="416969"/>
                  </a:cubicBezTo>
                  <a:cubicBezTo>
                    <a:pt x="359193" y="416969"/>
                    <a:pt x="364403" y="411944"/>
                    <a:pt x="364403" y="405746"/>
                  </a:cubicBezTo>
                  <a:cubicBezTo>
                    <a:pt x="364403" y="399548"/>
                    <a:pt x="359193" y="394523"/>
                    <a:pt x="352767" y="394523"/>
                  </a:cubicBezTo>
                  <a:close/>
                  <a:moveTo>
                    <a:pt x="438050" y="394523"/>
                  </a:moveTo>
                  <a:cubicBezTo>
                    <a:pt x="431624" y="394523"/>
                    <a:pt x="426414" y="399548"/>
                    <a:pt x="426414" y="405746"/>
                  </a:cubicBezTo>
                  <a:cubicBezTo>
                    <a:pt x="426414" y="411944"/>
                    <a:pt x="431624" y="416969"/>
                    <a:pt x="438050" y="416969"/>
                  </a:cubicBezTo>
                  <a:cubicBezTo>
                    <a:pt x="444476" y="416969"/>
                    <a:pt x="449686" y="411944"/>
                    <a:pt x="449686" y="405746"/>
                  </a:cubicBezTo>
                  <a:cubicBezTo>
                    <a:pt x="449686" y="399548"/>
                    <a:pt x="444476" y="394523"/>
                    <a:pt x="438050" y="394523"/>
                  </a:cubicBezTo>
                  <a:close/>
                  <a:moveTo>
                    <a:pt x="523333" y="394523"/>
                  </a:moveTo>
                  <a:cubicBezTo>
                    <a:pt x="516907" y="394523"/>
                    <a:pt x="511697" y="399548"/>
                    <a:pt x="511697" y="405746"/>
                  </a:cubicBezTo>
                  <a:cubicBezTo>
                    <a:pt x="511697" y="411944"/>
                    <a:pt x="516907" y="416969"/>
                    <a:pt x="523333" y="416969"/>
                  </a:cubicBezTo>
                  <a:cubicBezTo>
                    <a:pt x="529759" y="416969"/>
                    <a:pt x="534969" y="411944"/>
                    <a:pt x="534969" y="405746"/>
                  </a:cubicBezTo>
                  <a:cubicBezTo>
                    <a:pt x="534969" y="399548"/>
                    <a:pt x="529759" y="394523"/>
                    <a:pt x="523333" y="394523"/>
                  </a:cubicBezTo>
                  <a:close/>
                  <a:moveTo>
                    <a:pt x="608616" y="394523"/>
                  </a:moveTo>
                  <a:cubicBezTo>
                    <a:pt x="602190" y="394523"/>
                    <a:pt x="596980" y="399548"/>
                    <a:pt x="596980" y="405746"/>
                  </a:cubicBezTo>
                  <a:cubicBezTo>
                    <a:pt x="596980" y="411944"/>
                    <a:pt x="602190" y="416969"/>
                    <a:pt x="608616" y="416969"/>
                  </a:cubicBezTo>
                  <a:cubicBezTo>
                    <a:pt x="615042" y="416969"/>
                    <a:pt x="620252" y="411944"/>
                    <a:pt x="620252" y="405746"/>
                  </a:cubicBezTo>
                  <a:cubicBezTo>
                    <a:pt x="620252" y="399548"/>
                    <a:pt x="615042" y="394523"/>
                    <a:pt x="608616" y="394523"/>
                  </a:cubicBezTo>
                  <a:close/>
                  <a:moveTo>
                    <a:pt x="11636" y="338163"/>
                  </a:moveTo>
                  <a:cubicBezTo>
                    <a:pt x="5210" y="338163"/>
                    <a:pt x="0" y="343188"/>
                    <a:pt x="0" y="349386"/>
                  </a:cubicBezTo>
                  <a:cubicBezTo>
                    <a:pt x="0" y="355584"/>
                    <a:pt x="5210" y="360609"/>
                    <a:pt x="11636" y="360609"/>
                  </a:cubicBezTo>
                  <a:cubicBezTo>
                    <a:pt x="18062" y="360609"/>
                    <a:pt x="23272" y="355584"/>
                    <a:pt x="23272" y="349386"/>
                  </a:cubicBezTo>
                  <a:cubicBezTo>
                    <a:pt x="23272" y="343188"/>
                    <a:pt x="18062" y="338163"/>
                    <a:pt x="11636" y="338163"/>
                  </a:cubicBezTo>
                  <a:close/>
                  <a:moveTo>
                    <a:pt x="96918" y="338163"/>
                  </a:moveTo>
                  <a:cubicBezTo>
                    <a:pt x="90492" y="338163"/>
                    <a:pt x="85282" y="343188"/>
                    <a:pt x="85282" y="349386"/>
                  </a:cubicBezTo>
                  <a:cubicBezTo>
                    <a:pt x="85282" y="355584"/>
                    <a:pt x="90492" y="360609"/>
                    <a:pt x="96918" y="360609"/>
                  </a:cubicBezTo>
                  <a:cubicBezTo>
                    <a:pt x="103344" y="360609"/>
                    <a:pt x="108554" y="355584"/>
                    <a:pt x="108554" y="349386"/>
                  </a:cubicBezTo>
                  <a:cubicBezTo>
                    <a:pt x="108554" y="343188"/>
                    <a:pt x="103344" y="338163"/>
                    <a:pt x="96918" y="338163"/>
                  </a:cubicBezTo>
                  <a:close/>
                  <a:moveTo>
                    <a:pt x="182202" y="338163"/>
                  </a:moveTo>
                  <a:cubicBezTo>
                    <a:pt x="175776" y="338163"/>
                    <a:pt x="170566" y="343188"/>
                    <a:pt x="170566" y="349386"/>
                  </a:cubicBezTo>
                  <a:cubicBezTo>
                    <a:pt x="170566" y="355584"/>
                    <a:pt x="175776" y="360609"/>
                    <a:pt x="182202" y="360609"/>
                  </a:cubicBezTo>
                  <a:cubicBezTo>
                    <a:pt x="188628" y="360609"/>
                    <a:pt x="193838" y="355584"/>
                    <a:pt x="193838" y="349386"/>
                  </a:cubicBezTo>
                  <a:cubicBezTo>
                    <a:pt x="193838" y="343188"/>
                    <a:pt x="188628" y="338163"/>
                    <a:pt x="182202" y="338163"/>
                  </a:cubicBezTo>
                  <a:close/>
                  <a:moveTo>
                    <a:pt x="267484" y="338163"/>
                  </a:moveTo>
                  <a:cubicBezTo>
                    <a:pt x="261058" y="338163"/>
                    <a:pt x="255848" y="343188"/>
                    <a:pt x="255848" y="349386"/>
                  </a:cubicBezTo>
                  <a:cubicBezTo>
                    <a:pt x="255848" y="355584"/>
                    <a:pt x="261058" y="360609"/>
                    <a:pt x="267484" y="360609"/>
                  </a:cubicBezTo>
                  <a:cubicBezTo>
                    <a:pt x="273910" y="360609"/>
                    <a:pt x="279120" y="355584"/>
                    <a:pt x="279120" y="349386"/>
                  </a:cubicBezTo>
                  <a:cubicBezTo>
                    <a:pt x="279120" y="343188"/>
                    <a:pt x="273910" y="338163"/>
                    <a:pt x="267484" y="338163"/>
                  </a:cubicBezTo>
                  <a:close/>
                  <a:moveTo>
                    <a:pt x="352767" y="338163"/>
                  </a:moveTo>
                  <a:cubicBezTo>
                    <a:pt x="346341" y="338163"/>
                    <a:pt x="341131" y="343188"/>
                    <a:pt x="341131" y="349386"/>
                  </a:cubicBezTo>
                  <a:cubicBezTo>
                    <a:pt x="341131" y="355584"/>
                    <a:pt x="346341" y="360609"/>
                    <a:pt x="352767" y="360609"/>
                  </a:cubicBezTo>
                  <a:cubicBezTo>
                    <a:pt x="359193" y="360609"/>
                    <a:pt x="364403" y="355584"/>
                    <a:pt x="364403" y="349386"/>
                  </a:cubicBezTo>
                  <a:cubicBezTo>
                    <a:pt x="364403" y="343188"/>
                    <a:pt x="359193" y="338163"/>
                    <a:pt x="352767" y="338163"/>
                  </a:cubicBezTo>
                  <a:close/>
                  <a:moveTo>
                    <a:pt x="438050" y="338163"/>
                  </a:moveTo>
                  <a:cubicBezTo>
                    <a:pt x="431624" y="338163"/>
                    <a:pt x="426414" y="343188"/>
                    <a:pt x="426414" y="349386"/>
                  </a:cubicBezTo>
                  <a:cubicBezTo>
                    <a:pt x="426414" y="355584"/>
                    <a:pt x="431624" y="360609"/>
                    <a:pt x="438050" y="360609"/>
                  </a:cubicBezTo>
                  <a:cubicBezTo>
                    <a:pt x="444476" y="360609"/>
                    <a:pt x="449686" y="355584"/>
                    <a:pt x="449686" y="349386"/>
                  </a:cubicBezTo>
                  <a:cubicBezTo>
                    <a:pt x="449686" y="343188"/>
                    <a:pt x="444476" y="338163"/>
                    <a:pt x="438050" y="338163"/>
                  </a:cubicBezTo>
                  <a:close/>
                  <a:moveTo>
                    <a:pt x="523333" y="338163"/>
                  </a:moveTo>
                  <a:cubicBezTo>
                    <a:pt x="516907" y="338163"/>
                    <a:pt x="511697" y="343188"/>
                    <a:pt x="511697" y="349386"/>
                  </a:cubicBezTo>
                  <a:cubicBezTo>
                    <a:pt x="511697" y="355584"/>
                    <a:pt x="516907" y="360609"/>
                    <a:pt x="523333" y="360609"/>
                  </a:cubicBezTo>
                  <a:cubicBezTo>
                    <a:pt x="529759" y="360609"/>
                    <a:pt x="534969" y="355584"/>
                    <a:pt x="534969" y="349386"/>
                  </a:cubicBezTo>
                  <a:cubicBezTo>
                    <a:pt x="534969" y="343188"/>
                    <a:pt x="529759" y="338163"/>
                    <a:pt x="523333" y="338163"/>
                  </a:cubicBezTo>
                  <a:close/>
                  <a:moveTo>
                    <a:pt x="608616" y="338163"/>
                  </a:moveTo>
                  <a:cubicBezTo>
                    <a:pt x="602190" y="338163"/>
                    <a:pt x="596980" y="343188"/>
                    <a:pt x="596980" y="349386"/>
                  </a:cubicBezTo>
                  <a:cubicBezTo>
                    <a:pt x="596980" y="355584"/>
                    <a:pt x="602190" y="360609"/>
                    <a:pt x="608616" y="360609"/>
                  </a:cubicBezTo>
                  <a:cubicBezTo>
                    <a:pt x="615042" y="360609"/>
                    <a:pt x="620252" y="355584"/>
                    <a:pt x="620252" y="349386"/>
                  </a:cubicBezTo>
                  <a:cubicBezTo>
                    <a:pt x="620252" y="343188"/>
                    <a:pt x="615042" y="338163"/>
                    <a:pt x="608616" y="338163"/>
                  </a:cubicBezTo>
                  <a:close/>
                  <a:moveTo>
                    <a:pt x="11636" y="281802"/>
                  </a:moveTo>
                  <a:cubicBezTo>
                    <a:pt x="5210" y="281802"/>
                    <a:pt x="0" y="286827"/>
                    <a:pt x="0" y="293025"/>
                  </a:cubicBezTo>
                  <a:cubicBezTo>
                    <a:pt x="0" y="299223"/>
                    <a:pt x="5210" y="304248"/>
                    <a:pt x="11636" y="304248"/>
                  </a:cubicBezTo>
                  <a:cubicBezTo>
                    <a:pt x="18062" y="304248"/>
                    <a:pt x="23272" y="299223"/>
                    <a:pt x="23272" y="293025"/>
                  </a:cubicBezTo>
                  <a:cubicBezTo>
                    <a:pt x="23272" y="286827"/>
                    <a:pt x="18062" y="281802"/>
                    <a:pt x="11636" y="281802"/>
                  </a:cubicBezTo>
                  <a:close/>
                  <a:moveTo>
                    <a:pt x="96918" y="281802"/>
                  </a:moveTo>
                  <a:cubicBezTo>
                    <a:pt x="90492" y="281802"/>
                    <a:pt x="85282" y="286827"/>
                    <a:pt x="85282" y="293025"/>
                  </a:cubicBezTo>
                  <a:cubicBezTo>
                    <a:pt x="85282" y="299223"/>
                    <a:pt x="90492" y="304248"/>
                    <a:pt x="96918" y="304248"/>
                  </a:cubicBezTo>
                  <a:cubicBezTo>
                    <a:pt x="103344" y="304248"/>
                    <a:pt x="108554" y="299223"/>
                    <a:pt x="108554" y="293025"/>
                  </a:cubicBezTo>
                  <a:cubicBezTo>
                    <a:pt x="108554" y="286827"/>
                    <a:pt x="103344" y="281802"/>
                    <a:pt x="96918" y="281802"/>
                  </a:cubicBezTo>
                  <a:close/>
                  <a:moveTo>
                    <a:pt x="182202" y="281802"/>
                  </a:moveTo>
                  <a:cubicBezTo>
                    <a:pt x="175776" y="281802"/>
                    <a:pt x="170566" y="286827"/>
                    <a:pt x="170566" y="293025"/>
                  </a:cubicBezTo>
                  <a:cubicBezTo>
                    <a:pt x="170566" y="299223"/>
                    <a:pt x="175776" y="304248"/>
                    <a:pt x="182202" y="304248"/>
                  </a:cubicBezTo>
                  <a:cubicBezTo>
                    <a:pt x="188628" y="304248"/>
                    <a:pt x="193838" y="299223"/>
                    <a:pt x="193838" y="293025"/>
                  </a:cubicBezTo>
                  <a:cubicBezTo>
                    <a:pt x="193838" y="286827"/>
                    <a:pt x="188628" y="281802"/>
                    <a:pt x="182202" y="281802"/>
                  </a:cubicBezTo>
                  <a:close/>
                  <a:moveTo>
                    <a:pt x="267484" y="281802"/>
                  </a:moveTo>
                  <a:cubicBezTo>
                    <a:pt x="261058" y="281802"/>
                    <a:pt x="255848" y="286827"/>
                    <a:pt x="255848" y="293025"/>
                  </a:cubicBezTo>
                  <a:cubicBezTo>
                    <a:pt x="255848" y="299223"/>
                    <a:pt x="261058" y="304248"/>
                    <a:pt x="267484" y="304248"/>
                  </a:cubicBezTo>
                  <a:cubicBezTo>
                    <a:pt x="273910" y="304248"/>
                    <a:pt x="279120" y="299223"/>
                    <a:pt x="279120" y="293025"/>
                  </a:cubicBezTo>
                  <a:cubicBezTo>
                    <a:pt x="279120" y="286827"/>
                    <a:pt x="273910" y="281802"/>
                    <a:pt x="267484" y="281802"/>
                  </a:cubicBezTo>
                  <a:close/>
                  <a:moveTo>
                    <a:pt x="352767" y="281802"/>
                  </a:moveTo>
                  <a:cubicBezTo>
                    <a:pt x="346341" y="281802"/>
                    <a:pt x="341131" y="286827"/>
                    <a:pt x="341131" y="293025"/>
                  </a:cubicBezTo>
                  <a:cubicBezTo>
                    <a:pt x="341131" y="299223"/>
                    <a:pt x="346341" y="304248"/>
                    <a:pt x="352767" y="304248"/>
                  </a:cubicBezTo>
                  <a:cubicBezTo>
                    <a:pt x="359193" y="304248"/>
                    <a:pt x="364403" y="299223"/>
                    <a:pt x="364403" y="293025"/>
                  </a:cubicBezTo>
                  <a:cubicBezTo>
                    <a:pt x="364403" y="286827"/>
                    <a:pt x="359193" y="281802"/>
                    <a:pt x="352767" y="281802"/>
                  </a:cubicBezTo>
                  <a:close/>
                  <a:moveTo>
                    <a:pt x="438050" y="281802"/>
                  </a:moveTo>
                  <a:cubicBezTo>
                    <a:pt x="431624" y="281802"/>
                    <a:pt x="426414" y="286827"/>
                    <a:pt x="426414" y="293025"/>
                  </a:cubicBezTo>
                  <a:cubicBezTo>
                    <a:pt x="426414" y="299223"/>
                    <a:pt x="431624" y="304248"/>
                    <a:pt x="438050" y="304248"/>
                  </a:cubicBezTo>
                  <a:cubicBezTo>
                    <a:pt x="444476" y="304248"/>
                    <a:pt x="449686" y="299223"/>
                    <a:pt x="449686" y="293025"/>
                  </a:cubicBezTo>
                  <a:cubicBezTo>
                    <a:pt x="449686" y="286827"/>
                    <a:pt x="444476" y="281802"/>
                    <a:pt x="438050" y="281802"/>
                  </a:cubicBezTo>
                  <a:close/>
                  <a:moveTo>
                    <a:pt x="523333" y="281802"/>
                  </a:moveTo>
                  <a:cubicBezTo>
                    <a:pt x="516907" y="281802"/>
                    <a:pt x="511697" y="286827"/>
                    <a:pt x="511697" y="293025"/>
                  </a:cubicBezTo>
                  <a:cubicBezTo>
                    <a:pt x="511697" y="299223"/>
                    <a:pt x="516907" y="304248"/>
                    <a:pt x="523333" y="304248"/>
                  </a:cubicBezTo>
                  <a:cubicBezTo>
                    <a:pt x="529759" y="304248"/>
                    <a:pt x="534969" y="299223"/>
                    <a:pt x="534969" y="293025"/>
                  </a:cubicBezTo>
                  <a:cubicBezTo>
                    <a:pt x="534969" y="286827"/>
                    <a:pt x="529759" y="281802"/>
                    <a:pt x="523333" y="281802"/>
                  </a:cubicBezTo>
                  <a:close/>
                  <a:moveTo>
                    <a:pt x="608616" y="281802"/>
                  </a:moveTo>
                  <a:cubicBezTo>
                    <a:pt x="602190" y="281802"/>
                    <a:pt x="596980" y="286827"/>
                    <a:pt x="596980" y="293025"/>
                  </a:cubicBezTo>
                  <a:cubicBezTo>
                    <a:pt x="596980" y="299223"/>
                    <a:pt x="602190" y="304248"/>
                    <a:pt x="608616" y="304248"/>
                  </a:cubicBezTo>
                  <a:cubicBezTo>
                    <a:pt x="615042" y="304248"/>
                    <a:pt x="620252" y="299223"/>
                    <a:pt x="620252" y="293025"/>
                  </a:cubicBezTo>
                  <a:cubicBezTo>
                    <a:pt x="620252" y="286827"/>
                    <a:pt x="615042" y="281802"/>
                    <a:pt x="608616" y="281802"/>
                  </a:cubicBezTo>
                  <a:close/>
                  <a:moveTo>
                    <a:pt x="11636" y="225442"/>
                  </a:moveTo>
                  <a:cubicBezTo>
                    <a:pt x="5210" y="225442"/>
                    <a:pt x="0" y="230467"/>
                    <a:pt x="0" y="236665"/>
                  </a:cubicBezTo>
                  <a:cubicBezTo>
                    <a:pt x="0" y="242863"/>
                    <a:pt x="5210" y="247888"/>
                    <a:pt x="11636" y="247888"/>
                  </a:cubicBezTo>
                  <a:cubicBezTo>
                    <a:pt x="18062" y="247888"/>
                    <a:pt x="23272" y="242863"/>
                    <a:pt x="23272" y="236665"/>
                  </a:cubicBezTo>
                  <a:cubicBezTo>
                    <a:pt x="23272" y="230467"/>
                    <a:pt x="18062" y="225442"/>
                    <a:pt x="11636" y="225442"/>
                  </a:cubicBezTo>
                  <a:close/>
                  <a:moveTo>
                    <a:pt x="96918" y="225442"/>
                  </a:moveTo>
                  <a:cubicBezTo>
                    <a:pt x="90492" y="225442"/>
                    <a:pt x="85282" y="230467"/>
                    <a:pt x="85282" y="236665"/>
                  </a:cubicBezTo>
                  <a:cubicBezTo>
                    <a:pt x="85282" y="242863"/>
                    <a:pt x="90492" y="247888"/>
                    <a:pt x="96918" y="247888"/>
                  </a:cubicBezTo>
                  <a:cubicBezTo>
                    <a:pt x="103344" y="247888"/>
                    <a:pt x="108554" y="242863"/>
                    <a:pt x="108554" y="236665"/>
                  </a:cubicBezTo>
                  <a:cubicBezTo>
                    <a:pt x="108554" y="230467"/>
                    <a:pt x="103344" y="225442"/>
                    <a:pt x="96918" y="225442"/>
                  </a:cubicBezTo>
                  <a:close/>
                  <a:moveTo>
                    <a:pt x="182202" y="225442"/>
                  </a:moveTo>
                  <a:cubicBezTo>
                    <a:pt x="175776" y="225442"/>
                    <a:pt x="170566" y="230467"/>
                    <a:pt x="170566" y="236665"/>
                  </a:cubicBezTo>
                  <a:cubicBezTo>
                    <a:pt x="170566" y="242863"/>
                    <a:pt x="175776" y="247888"/>
                    <a:pt x="182202" y="247888"/>
                  </a:cubicBezTo>
                  <a:cubicBezTo>
                    <a:pt x="188628" y="247888"/>
                    <a:pt x="193838" y="242863"/>
                    <a:pt x="193838" y="236665"/>
                  </a:cubicBezTo>
                  <a:cubicBezTo>
                    <a:pt x="193838" y="230467"/>
                    <a:pt x="188628" y="225442"/>
                    <a:pt x="182202" y="225442"/>
                  </a:cubicBezTo>
                  <a:close/>
                  <a:moveTo>
                    <a:pt x="267484" y="225442"/>
                  </a:moveTo>
                  <a:cubicBezTo>
                    <a:pt x="261058" y="225442"/>
                    <a:pt x="255848" y="230467"/>
                    <a:pt x="255848" y="236665"/>
                  </a:cubicBezTo>
                  <a:cubicBezTo>
                    <a:pt x="255848" y="242863"/>
                    <a:pt x="261058" y="247888"/>
                    <a:pt x="267484" y="247888"/>
                  </a:cubicBezTo>
                  <a:cubicBezTo>
                    <a:pt x="273910" y="247888"/>
                    <a:pt x="279120" y="242863"/>
                    <a:pt x="279120" y="236665"/>
                  </a:cubicBezTo>
                  <a:cubicBezTo>
                    <a:pt x="279120" y="230467"/>
                    <a:pt x="273910" y="225442"/>
                    <a:pt x="267484" y="225442"/>
                  </a:cubicBezTo>
                  <a:close/>
                  <a:moveTo>
                    <a:pt x="352767" y="225442"/>
                  </a:moveTo>
                  <a:cubicBezTo>
                    <a:pt x="346341" y="225442"/>
                    <a:pt x="341131" y="230467"/>
                    <a:pt x="341131" y="236665"/>
                  </a:cubicBezTo>
                  <a:cubicBezTo>
                    <a:pt x="341131" y="242863"/>
                    <a:pt x="346341" y="247888"/>
                    <a:pt x="352767" y="247888"/>
                  </a:cubicBezTo>
                  <a:cubicBezTo>
                    <a:pt x="359193" y="247888"/>
                    <a:pt x="364403" y="242863"/>
                    <a:pt x="364403" y="236665"/>
                  </a:cubicBezTo>
                  <a:cubicBezTo>
                    <a:pt x="364403" y="230467"/>
                    <a:pt x="359193" y="225442"/>
                    <a:pt x="352767" y="225442"/>
                  </a:cubicBezTo>
                  <a:close/>
                  <a:moveTo>
                    <a:pt x="438050" y="225442"/>
                  </a:moveTo>
                  <a:cubicBezTo>
                    <a:pt x="431624" y="225442"/>
                    <a:pt x="426414" y="230467"/>
                    <a:pt x="426414" y="236665"/>
                  </a:cubicBezTo>
                  <a:cubicBezTo>
                    <a:pt x="426414" y="242863"/>
                    <a:pt x="431624" y="247888"/>
                    <a:pt x="438050" y="247888"/>
                  </a:cubicBezTo>
                  <a:cubicBezTo>
                    <a:pt x="444476" y="247888"/>
                    <a:pt x="449686" y="242863"/>
                    <a:pt x="449686" y="236665"/>
                  </a:cubicBezTo>
                  <a:cubicBezTo>
                    <a:pt x="449686" y="230467"/>
                    <a:pt x="444476" y="225442"/>
                    <a:pt x="438050" y="225442"/>
                  </a:cubicBezTo>
                  <a:close/>
                  <a:moveTo>
                    <a:pt x="523333" y="225442"/>
                  </a:moveTo>
                  <a:cubicBezTo>
                    <a:pt x="516907" y="225442"/>
                    <a:pt x="511697" y="230467"/>
                    <a:pt x="511697" y="236665"/>
                  </a:cubicBezTo>
                  <a:cubicBezTo>
                    <a:pt x="511697" y="242863"/>
                    <a:pt x="516907" y="247888"/>
                    <a:pt x="523333" y="247888"/>
                  </a:cubicBezTo>
                  <a:cubicBezTo>
                    <a:pt x="529759" y="247888"/>
                    <a:pt x="534969" y="242863"/>
                    <a:pt x="534969" y="236665"/>
                  </a:cubicBezTo>
                  <a:cubicBezTo>
                    <a:pt x="534969" y="230467"/>
                    <a:pt x="529759" y="225442"/>
                    <a:pt x="523333" y="225442"/>
                  </a:cubicBezTo>
                  <a:close/>
                  <a:moveTo>
                    <a:pt x="608616" y="225442"/>
                  </a:moveTo>
                  <a:cubicBezTo>
                    <a:pt x="602190" y="225442"/>
                    <a:pt x="596980" y="230467"/>
                    <a:pt x="596980" y="236665"/>
                  </a:cubicBezTo>
                  <a:cubicBezTo>
                    <a:pt x="596980" y="242863"/>
                    <a:pt x="602190" y="247888"/>
                    <a:pt x="608616" y="247888"/>
                  </a:cubicBezTo>
                  <a:cubicBezTo>
                    <a:pt x="615042" y="247888"/>
                    <a:pt x="620252" y="242863"/>
                    <a:pt x="620252" y="236665"/>
                  </a:cubicBezTo>
                  <a:cubicBezTo>
                    <a:pt x="620252" y="230467"/>
                    <a:pt x="615042" y="225442"/>
                    <a:pt x="608616" y="225442"/>
                  </a:cubicBezTo>
                  <a:close/>
                  <a:moveTo>
                    <a:pt x="11636" y="169081"/>
                  </a:moveTo>
                  <a:cubicBezTo>
                    <a:pt x="5210" y="169081"/>
                    <a:pt x="0" y="174106"/>
                    <a:pt x="0" y="180304"/>
                  </a:cubicBezTo>
                  <a:cubicBezTo>
                    <a:pt x="0" y="186502"/>
                    <a:pt x="5210" y="191527"/>
                    <a:pt x="11636" y="191527"/>
                  </a:cubicBezTo>
                  <a:cubicBezTo>
                    <a:pt x="18062" y="191527"/>
                    <a:pt x="23272" y="186502"/>
                    <a:pt x="23272" y="180304"/>
                  </a:cubicBezTo>
                  <a:cubicBezTo>
                    <a:pt x="23272" y="174106"/>
                    <a:pt x="18062" y="169081"/>
                    <a:pt x="11636" y="169081"/>
                  </a:cubicBezTo>
                  <a:close/>
                  <a:moveTo>
                    <a:pt x="96918" y="169081"/>
                  </a:moveTo>
                  <a:cubicBezTo>
                    <a:pt x="90492" y="169081"/>
                    <a:pt x="85282" y="174106"/>
                    <a:pt x="85282" y="180304"/>
                  </a:cubicBezTo>
                  <a:cubicBezTo>
                    <a:pt x="85282" y="186502"/>
                    <a:pt x="90492" y="191527"/>
                    <a:pt x="96918" y="191527"/>
                  </a:cubicBezTo>
                  <a:cubicBezTo>
                    <a:pt x="103344" y="191527"/>
                    <a:pt x="108554" y="186502"/>
                    <a:pt x="108554" y="180304"/>
                  </a:cubicBezTo>
                  <a:cubicBezTo>
                    <a:pt x="108554" y="174106"/>
                    <a:pt x="103344" y="169081"/>
                    <a:pt x="96918" y="169081"/>
                  </a:cubicBezTo>
                  <a:close/>
                  <a:moveTo>
                    <a:pt x="182202" y="169081"/>
                  </a:moveTo>
                  <a:cubicBezTo>
                    <a:pt x="175776" y="169081"/>
                    <a:pt x="170566" y="174106"/>
                    <a:pt x="170566" y="180304"/>
                  </a:cubicBezTo>
                  <a:cubicBezTo>
                    <a:pt x="170566" y="186502"/>
                    <a:pt x="175776" y="191527"/>
                    <a:pt x="182202" y="191527"/>
                  </a:cubicBezTo>
                  <a:cubicBezTo>
                    <a:pt x="188628" y="191527"/>
                    <a:pt x="193838" y="186502"/>
                    <a:pt x="193838" y="180304"/>
                  </a:cubicBezTo>
                  <a:cubicBezTo>
                    <a:pt x="193838" y="174106"/>
                    <a:pt x="188628" y="169081"/>
                    <a:pt x="182202" y="169081"/>
                  </a:cubicBezTo>
                  <a:close/>
                  <a:moveTo>
                    <a:pt x="267484" y="169081"/>
                  </a:moveTo>
                  <a:cubicBezTo>
                    <a:pt x="261058" y="169081"/>
                    <a:pt x="255848" y="174106"/>
                    <a:pt x="255848" y="180304"/>
                  </a:cubicBezTo>
                  <a:cubicBezTo>
                    <a:pt x="255848" y="186502"/>
                    <a:pt x="261058" y="191527"/>
                    <a:pt x="267484" y="191527"/>
                  </a:cubicBezTo>
                  <a:cubicBezTo>
                    <a:pt x="273910" y="191527"/>
                    <a:pt x="279120" y="186502"/>
                    <a:pt x="279120" y="180304"/>
                  </a:cubicBezTo>
                  <a:cubicBezTo>
                    <a:pt x="279120" y="174106"/>
                    <a:pt x="273910" y="169081"/>
                    <a:pt x="267484" y="169081"/>
                  </a:cubicBezTo>
                  <a:close/>
                  <a:moveTo>
                    <a:pt x="352767" y="169081"/>
                  </a:moveTo>
                  <a:cubicBezTo>
                    <a:pt x="346341" y="169081"/>
                    <a:pt x="341131" y="174106"/>
                    <a:pt x="341131" y="180304"/>
                  </a:cubicBezTo>
                  <a:cubicBezTo>
                    <a:pt x="341131" y="186502"/>
                    <a:pt x="346341" y="191527"/>
                    <a:pt x="352767" y="191527"/>
                  </a:cubicBezTo>
                  <a:cubicBezTo>
                    <a:pt x="359193" y="191527"/>
                    <a:pt x="364403" y="186502"/>
                    <a:pt x="364403" y="180304"/>
                  </a:cubicBezTo>
                  <a:cubicBezTo>
                    <a:pt x="364403" y="174106"/>
                    <a:pt x="359193" y="169081"/>
                    <a:pt x="352767" y="169081"/>
                  </a:cubicBezTo>
                  <a:close/>
                  <a:moveTo>
                    <a:pt x="438050" y="169081"/>
                  </a:moveTo>
                  <a:cubicBezTo>
                    <a:pt x="431624" y="169081"/>
                    <a:pt x="426414" y="174106"/>
                    <a:pt x="426414" y="180304"/>
                  </a:cubicBezTo>
                  <a:cubicBezTo>
                    <a:pt x="426414" y="186502"/>
                    <a:pt x="431624" y="191527"/>
                    <a:pt x="438050" y="191527"/>
                  </a:cubicBezTo>
                  <a:cubicBezTo>
                    <a:pt x="444476" y="191527"/>
                    <a:pt x="449686" y="186502"/>
                    <a:pt x="449686" y="180304"/>
                  </a:cubicBezTo>
                  <a:cubicBezTo>
                    <a:pt x="449686" y="174106"/>
                    <a:pt x="444476" y="169081"/>
                    <a:pt x="438050" y="169081"/>
                  </a:cubicBezTo>
                  <a:close/>
                  <a:moveTo>
                    <a:pt x="523333" y="169081"/>
                  </a:moveTo>
                  <a:cubicBezTo>
                    <a:pt x="516907" y="169081"/>
                    <a:pt x="511697" y="174106"/>
                    <a:pt x="511697" y="180304"/>
                  </a:cubicBezTo>
                  <a:cubicBezTo>
                    <a:pt x="511697" y="186502"/>
                    <a:pt x="516907" y="191527"/>
                    <a:pt x="523333" y="191527"/>
                  </a:cubicBezTo>
                  <a:cubicBezTo>
                    <a:pt x="529759" y="191527"/>
                    <a:pt x="534969" y="186502"/>
                    <a:pt x="534969" y="180304"/>
                  </a:cubicBezTo>
                  <a:cubicBezTo>
                    <a:pt x="534969" y="174106"/>
                    <a:pt x="529759" y="169081"/>
                    <a:pt x="523333" y="169081"/>
                  </a:cubicBezTo>
                  <a:close/>
                  <a:moveTo>
                    <a:pt x="608616" y="169081"/>
                  </a:moveTo>
                  <a:cubicBezTo>
                    <a:pt x="602190" y="169081"/>
                    <a:pt x="596980" y="174106"/>
                    <a:pt x="596980" y="180304"/>
                  </a:cubicBezTo>
                  <a:cubicBezTo>
                    <a:pt x="596980" y="186502"/>
                    <a:pt x="602190" y="191527"/>
                    <a:pt x="608616" y="191527"/>
                  </a:cubicBezTo>
                  <a:cubicBezTo>
                    <a:pt x="615042" y="191527"/>
                    <a:pt x="620252" y="186502"/>
                    <a:pt x="620252" y="180304"/>
                  </a:cubicBezTo>
                  <a:cubicBezTo>
                    <a:pt x="620252" y="174106"/>
                    <a:pt x="615042" y="169081"/>
                    <a:pt x="608616" y="169081"/>
                  </a:cubicBezTo>
                  <a:close/>
                  <a:moveTo>
                    <a:pt x="11636" y="112721"/>
                  </a:moveTo>
                  <a:cubicBezTo>
                    <a:pt x="5210" y="112721"/>
                    <a:pt x="0" y="117746"/>
                    <a:pt x="0" y="123944"/>
                  </a:cubicBezTo>
                  <a:cubicBezTo>
                    <a:pt x="0" y="130142"/>
                    <a:pt x="5210" y="135167"/>
                    <a:pt x="11636" y="135167"/>
                  </a:cubicBezTo>
                  <a:cubicBezTo>
                    <a:pt x="18062" y="135167"/>
                    <a:pt x="23272" y="130142"/>
                    <a:pt x="23272" y="123944"/>
                  </a:cubicBezTo>
                  <a:cubicBezTo>
                    <a:pt x="23272" y="117746"/>
                    <a:pt x="18062" y="112721"/>
                    <a:pt x="11636" y="112721"/>
                  </a:cubicBezTo>
                  <a:close/>
                  <a:moveTo>
                    <a:pt x="96918" y="112721"/>
                  </a:moveTo>
                  <a:cubicBezTo>
                    <a:pt x="90492" y="112721"/>
                    <a:pt x="85282" y="117746"/>
                    <a:pt x="85282" y="123944"/>
                  </a:cubicBezTo>
                  <a:cubicBezTo>
                    <a:pt x="85282" y="130142"/>
                    <a:pt x="90492" y="135167"/>
                    <a:pt x="96918" y="135167"/>
                  </a:cubicBezTo>
                  <a:cubicBezTo>
                    <a:pt x="103344" y="135167"/>
                    <a:pt x="108554" y="130142"/>
                    <a:pt x="108554" y="123944"/>
                  </a:cubicBezTo>
                  <a:cubicBezTo>
                    <a:pt x="108554" y="117746"/>
                    <a:pt x="103344" y="112721"/>
                    <a:pt x="96918" y="112721"/>
                  </a:cubicBezTo>
                  <a:close/>
                  <a:moveTo>
                    <a:pt x="182202" y="112721"/>
                  </a:moveTo>
                  <a:cubicBezTo>
                    <a:pt x="175776" y="112721"/>
                    <a:pt x="170566" y="117746"/>
                    <a:pt x="170566" y="123944"/>
                  </a:cubicBezTo>
                  <a:cubicBezTo>
                    <a:pt x="170566" y="130142"/>
                    <a:pt x="175776" y="135167"/>
                    <a:pt x="182202" y="135167"/>
                  </a:cubicBezTo>
                  <a:cubicBezTo>
                    <a:pt x="188628" y="135167"/>
                    <a:pt x="193838" y="130142"/>
                    <a:pt x="193838" y="123944"/>
                  </a:cubicBezTo>
                  <a:cubicBezTo>
                    <a:pt x="193838" y="117746"/>
                    <a:pt x="188628" y="112721"/>
                    <a:pt x="182202" y="112721"/>
                  </a:cubicBezTo>
                  <a:close/>
                  <a:moveTo>
                    <a:pt x="267484" y="112721"/>
                  </a:moveTo>
                  <a:cubicBezTo>
                    <a:pt x="261058" y="112721"/>
                    <a:pt x="255848" y="117746"/>
                    <a:pt x="255848" y="123944"/>
                  </a:cubicBezTo>
                  <a:cubicBezTo>
                    <a:pt x="255848" y="130142"/>
                    <a:pt x="261058" y="135167"/>
                    <a:pt x="267484" y="135167"/>
                  </a:cubicBezTo>
                  <a:cubicBezTo>
                    <a:pt x="273910" y="135167"/>
                    <a:pt x="279120" y="130142"/>
                    <a:pt x="279120" y="123944"/>
                  </a:cubicBezTo>
                  <a:cubicBezTo>
                    <a:pt x="279120" y="117746"/>
                    <a:pt x="273910" y="112721"/>
                    <a:pt x="267484" y="112721"/>
                  </a:cubicBezTo>
                  <a:close/>
                  <a:moveTo>
                    <a:pt x="352767" y="112721"/>
                  </a:moveTo>
                  <a:cubicBezTo>
                    <a:pt x="346341" y="112721"/>
                    <a:pt x="341131" y="117746"/>
                    <a:pt x="341131" y="123944"/>
                  </a:cubicBezTo>
                  <a:cubicBezTo>
                    <a:pt x="341131" y="130142"/>
                    <a:pt x="346341" y="135167"/>
                    <a:pt x="352767" y="135167"/>
                  </a:cubicBezTo>
                  <a:cubicBezTo>
                    <a:pt x="359193" y="135167"/>
                    <a:pt x="364403" y="130142"/>
                    <a:pt x="364403" y="123944"/>
                  </a:cubicBezTo>
                  <a:cubicBezTo>
                    <a:pt x="364403" y="117746"/>
                    <a:pt x="359193" y="112721"/>
                    <a:pt x="352767" y="112721"/>
                  </a:cubicBezTo>
                  <a:close/>
                  <a:moveTo>
                    <a:pt x="438050" y="112721"/>
                  </a:moveTo>
                  <a:cubicBezTo>
                    <a:pt x="431624" y="112721"/>
                    <a:pt x="426414" y="117746"/>
                    <a:pt x="426414" y="123944"/>
                  </a:cubicBezTo>
                  <a:cubicBezTo>
                    <a:pt x="426414" y="130142"/>
                    <a:pt x="431624" y="135167"/>
                    <a:pt x="438050" y="135167"/>
                  </a:cubicBezTo>
                  <a:cubicBezTo>
                    <a:pt x="444476" y="135167"/>
                    <a:pt x="449686" y="130142"/>
                    <a:pt x="449686" y="123944"/>
                  </a:cubicBezTo>
                  <a:cubicBezTo>
                    <a:pt x="449686" y="117746"/>
                    <a:pt x="444476" y="112721"/>
                    <a:pt x="438050" y="112721"/>
                  </a:cubicBezTo>
                  <a:close/>
                  <a:moveTo>
                    <a:pt x="523333" y="112721"/>
                  </a:moveTo>
                  <a:cubicBezTo>
                    <a:pt x="516907" y="112721"/>
                    <a:pt x="511697" y="117746"/>
                    <a:pt x="511697" y="123944"/>
                  </a:cubicBezTo>
                  <a:cubicBezTo>
                    <a:pt x="511697" y="130142"/>
                    <a:pt x="516907" y="135167"/>
                    <a:pt x="523333" y="135167"/>
                  </a:cubicBezTo>
                  <a:cubicBezTo>
                    <a:pt x="529759" y="135167"/>
                    <a:pt x="534969" y="130142"/>
                    <a:pt x="534969" y="123944"/>
                  </a:cubicBezTo>
                  <a:cubicBezTo>
                    <a:pt x="534969" y="117746"/>
                    <a:pt x="529759" y="112721"/>
                    <a:pt x="523333" y="112721"/>
                  </a:cubicBezTo>
                  <a:close/>
                  <a:moveTo>
                    <a:pt x="608616" y="112721"/>
                  </a:moveTo>
                  <a:cubicBezTo>
                    <a:pt x="602190" y="112721"/>
                    <a:pt x="596980" y="117746"/>
                    <a:pt x="596980" y="123944"/>
                  </a:cubicBezTo>
                  <a:cubicBezTo>
                    <a:pt x="596980" y="130142"/>
                    <a:pt x="602190" y="135167"/>
                    <a:pt x="608616" y="135167"/>
                  </a:cubicBezTo>
                  <a:cubicBezTo>
                    <a:pt x="615042" y="135167"/>
                    <a:pt x="620252" y="130142"/>
                    <a:pt x="620252" y="123944"/>
                  </a:cubicBezTo>
                  <a:cubicBezTo>
                    <a:pt x="620252" y="117746"/>
                    <a:pt x="615042" y="112721"/>
                    <a:pt x="608616" y="112721"/>
                  </a:cubicBezTo>
                  <a:close/>
                  <a:moveTo>
                    <a:pt x="11636" y="56360"/>
                  </a:moveTo>
                  <a:cubicBezTo>
                    <a:pt x="5210" y="56360"/>
                    <a:pt x="0" y="61385"/>
                    <a:pt x="0" y="67583"/>
                  </a:cubicBezTo>
                  <a:cubicBezTo>
                    <a:pt x="0" y="73781"/>
                    <a:pt x="5210" y="78806"/>
                    <a:pt x="11636" y="78806"/>
                  </a:cubicBezTo>
                  <a:cubicBezTo>
                    <a:pt x="18062" y="78806"/>
                    <a:pt x="23272" y="73781"/>
                    <a:pt x="23272" y="67583"/>
                  </a:cubicBezTo>
                  <a:cubicBezTo>
                    <a:pt x="23272" y="61385"/>
                    <a:pt x="18062" y="56360"/>
                    <a:pt x="11636" y="56360"/>
                  </a:cubicBezTo>
                  <a:close/>
                  <a:moveTo>
                    <a:pt x="96918" y="56360"/>
                  </a:moveTo>
                  <a:cubicBezTo>
                    <a:pt x="90492" y="56360"/>
                    <a:pt x="85282" y="61385"/>
                    <a:pt x="85282" y="67583"/>
                  </a:cubicBezTo>
                  <a:cubicBezTo>
                    <a:pt x="85282" y="73781"/>
                    <a:pt x="90492" y="78806"/>
                    <a:pt x="96918" y="78806"/>
                  </a:cubicBezTo>
                  <a:cubicBezTo>
                    <a:pt x="103344" y="78806"/>
                    <a:pt x="108554" y="73781"/>
                    <a:pt x="108554" y="67583"/>
                  </a:cubicBezTo>
                  <a:cubicBezTo>
                    <a:pt x="108554" y="61385"/>
                    <a:pt x="103344" y="56360"/>
                    <a:pt x="96918" y="56360"/>
                  </a:cubicBezTo>
                  <a:close/>
                  <a:moveTo>
                    <a:pt x="182202" y="56360"/>
                  </a:moveTo>
                  <a:cubicBezTo>
                    <a:pt x="175776" y="56360"/>
                    <a:pt x="170566" y="61385"/>
                    <a:pt x="170566" y="67583"/>
                  </a:cubicBezTo>
                  <a:cubicBezTo>
                    <a:pt x="170566" y="73781"/>
                    <a:pt x="175776" y="78806"/>
                    <a:pt x="182202" y="78806"/>
                  </a:cubicBezTo>
                  <a:cubicBezTo>
                    <a:pt x="188628" y="78806"/>
                    <a:pt x="193838" y="73781"/>
                    <a:pt x="193838" y="67583"/>
                  </a:cubicBezTo>
                  <a:cubicBezTo>
                    <a:pt x="193838" y="61385"/>
                    <a:pt x="188628" y="56360"/>
                    <a:pt x="182202" y="56360"/>
                  </a:cubicBezTo>
                  <a:close/>
                  <a:moveTo>
                    <a:pt x="267484" y="56360"/>
                  </a:moveTo>
                  <a:cubicBezTo>
                    <a:pt x="261058" y="56360"/>
                    <a:pt x="255848" y="61385"/>
                    <a:pt x="255848" y="67583"/>
                  </a:cubicBezTo>
                  <a:cubicBezTo>
                    <a:pt x="255848" y="73781"/>
                    <a:pt x="261058" y="78806"/>
                    <a:pt x="267484" y="78806"/>
                  </a:cubicBezTo>
                  <a:cubicBezTo>
                    <a:pt x="273910" y="78806"/>
                    <a:pt x="279120" y="73781"/>
                    <a:pt x="279120" y="67583"/>
                  </a:cubicBezTo>
                  <a:cubicBezTo>
                    <a:pt x="279120" y="61385"/>
                    <a:pt x="273910" y="56360"/>
                    <a:pt x="267484" y="56360"/>
                  </a:cubicBezTo>
                  <a:close/>
                  <a:moveTo>
                    <a:pt x="352767" y="56360"/>
                  </a:moveTo>
                  <a:cubicBezTo>
                    <a:pt x="346341" y="56360"/>
                    <a:pt x="341131" y="61385"/>
                    <a:pt x="341131" y="67583"/>
                  </a:cubicBezTo>
                  <a:cubicBezTo>
                    <a:pt x="341131" y="73781"/>
                    <a:pt x="346341" y="78806"/>
                    <a:pt x="352767" y="78806"/>
                  </a:cubicBezTo>
                  <a:cubicBezTo>
                    <a:pt x="359193" y="78806"/>
                    <a:pt x="364403" y="73781"/>
                    <a:pt x="364403" y="67583"/>
                  </a:cubicBezTo>
                  <a:cubicBezTo>
                    <a:pt x="364403" y="61385"/>
                    <a:pt x="359193" y="56360"/>
                    <a:pt x="352767" y="56360"/>
                  </a:cubicBezTo>
                  <a:close/>
                  <a:moveTo>
                    <a:pt x="438050" y="56360"/>
                  </a:moveTo>
                  <a:cubicBezTo>
                    <a:pt x="431624" y="56360"/>
                    <a:pt x="426414" y="61385"/>
                    <a:pt x="426414" y="67583"/>
                  </a:cubicBezTo>
                  <a:cubicBezTo>
                    <a:pt x="426414" y="73781"/>
                    <a:pt x="431624" y="78806"/>
                    <a:pt x="438050" y="78806"/>
                  </a:cubicBezTo>
                  <a:cubicBezTo>
                    <a:pt x="444476" y="78806"/>
                    <a:pt x="449686" y="73781"/>
                    <a:pt x="449686" y="67583"/>
                  </a:cubicBezTo>
                  <a:cubicBezTo>
                    <a:pt x="449686" y="61385"/>
                    <a:pt x="444476" y="56360"/>
                    <a:pt x="438050" y="56360"/>
                  </a:cubicBezTo>
                  <a:close/>
                  <a:moveTo>
                    <a:pt x="523333" y="56360"/>
                  </a:moveTo>
                  <a:cubicBezTo>
                    <a:pt x="516907" y="56360"/>
                    <a:pt x="511697" y="61385"/>
                    <a:pt x="511697" y="67583"/>
                  </a:cubicBezTo>
                  <a:cubicBezTo>
                    <a:pt x="511697" y="73781"/>
                    <a:pt x="516907" y="78806"/>
                    <a:pt x="523333" y="78806"/>
                  </a:cubicBezTo>
                  <a:cubicBezTo>
                    <a:pt x="529759" y="78806"/>
                    <a:pt x="534969" y="73781"/>
                    <a:pt x="534969" y="67583"/>
                  </a:cubicBezTo>
                  <a:cubicBezTo>
                    <a:pt x="534969" y="61385"/>
                    <a:pt x="529759" y="56360"/>
                    <a:pt x="523333" y="56360"/>
                  </a:cubicBezTo>
                  <a:close/>
                  <a:moveTo>
                    <a:pt x="608616" y="56360"/>
                  </a:moveTo>
                  <a:cubicBezTo>
                    <a:pt x="602190" y="56360"/>
                    <a:pt x="596980" y="61385"/>
                    <a:pt x="596980" y="67583"/>
                  </a:cubicBezTo>
                  <a:cubicBezTo>
                    <a:pt x="596980" y="73781"/>
                    <a:pt x="602190" y="78806"/>
                    <a:pt x="608616" y="78806"/>
                  </a:cubicBezTo>
                  <a:cubicBezTo>
                    <a:pt x="615042" y="78806"/>
                    <a:pt x="620252" y="73781"/>
                    <a:pt x="620252" y="67583"/>
                  </a:cubicBezTo>
                  <a:cubicBezTo>
                    <a:pt x="620252" y="61385"/>
                    <a:pt x="615042" y="56360"/>
                    <a:pt x="608616" y="56360"/>
                  </a:cubicBezTo>
                  <a:close/>
                  <a:moveTo>
                    <a:pt x="11636" y="0"/>
                  </a:moveTo>
                  <a:cubicBezTo>
                    <a:pt x="5210" y="0"/>
                    <a:pt x="0" y="5025"/>
                    <a:pt x="0" y="11223"/>
                  </a:cubicBezTo>
                  <a:cubicBezTo>
                    <a:pt x="0" y="17421"/>
                    <a:pt x="5210" y="22446"/>
                    <a:pt x="11636" y="22446"/>
                  </a:cubicBezTo>
                  <a:cubicBezTo>
                    <a:pt x="18062" y="22446"/>
                    <a:pt x="23272" y="17421"/>
                    <a:pt x="23272" y="11223"/>
                  </a:cubicBezTo>
                  <a:cubicBezTo>
                    <a:pt x="23272" y="5025"/>
                    <a:pt x="18062" y="0"/>
                    <a:pt x="11636" y="0"/>
                  </a:cubicBezTo>
                  <a:close/>
                  <a:moveTo>
                    <a:pt x="96918" y="0"/>
                  </a:moveTo>
                  <a:cubicBezTo>
                    <a:pt x="90492" y="0"/>
                    <a:pt x="85282" y="5025"/>
                    <a:pt x="85282" y="11223"/>
                  </a:cubicBezTo>
                  <a:cubicBezTo>
                    <a:pt x="85282" y="17421"/>
                    <a:pt x="90492" y="22446"/>
                    <a:pt x="96918" y="22446"/>
                  </a:cubicBezTo>
                  <a:cubicBezTo>
                    <a:pt x="103344" y="22446"/>
                    <a:pt x="108554" y="17421"/>
                    <a:pt x="108554" y="11223"/>
                  </a:cubicBezTo>
                  <a:cubicBezTo>
                    <a:pt x="108554" y="5025"/>
                    <a:pt x="103344" y="0"/>
                    <a:pt x="96918" y="0"/>
                  </a:cubicBezTo>
                  <a:close/>
                  <a:moveTo>
                    <a:pt x="182202" y="0"/>
                  </a:moveTo>
                  <a:cubicBezTo>
                    <a:pt x="175776" y="0"/>
                    <a:pt x="170566" y="5025"/>
                    <a:pt x="170566" y="11223"/>
                  </a:cubicBezTo>
                  <a:cubicBezTo>
                    <a:pt x="170566" y="17421"/>
                    <a:pt x="175776" y="22446"/>
                    <a:pt x="182202" y="22446"/>
                  </a:cubicBezTo>
                  <a:cubicBezTo>
                    <a:pt x="188628" y="22446"/>
                    <a:pt x="193838" y="17421"/>
                    <a:pt x="193838" y="11223"/>
                  </a:cubicBezTo>
                  <a:cubicBezTo>
                    <a:pt x="193838" y="5025"/>
                    <a:pt x="188628" y="0"/>
                    <a:pt x="182202" y="0"/>
                  </a:cubicBezTo>
                  <a:close/>
                  <a:moveTo>
                    <a:pt x="267484" y="0"/>
                  </a:moveTo>
                  <a:cubicBezTo>
                    <a:pt x="261058" y="0"/>
                    <a:pt x="255848" y="5025"/>
                    <a:pt x="255848" y="11223"/>
                  </a:cubicBezTo>
                  <a:cubicBezTo>
                    <a:pt x="255848" y="17421"/>
                    <a:pt x="261058" y="22446"/>
                    <a:pt x="267484" y="22446"/>
                  </a:cubicBezTo>
                  <a:cubicBezTo>
                    <a:pt x="273910" y="22446"/>
                    <a:pt x="279120" y="17421"/>
                    <a:pt x="279120" y="11223"/>
                  </a:cubicBezTo>
                  <a:cubicBezTo>
                    <a:pt x="279120" y="5025"/>
                    <a:pt x="273910" y="0"/>
                    <a:pt x="267484" y="0"/>
                  </a:cubicBezTo>
                  <a:close/>
                  <a:moveTo>
                    <a:pt x="352767" y="0"/>
                  </a:moveTo>
                  <a:cubicBezTo>
                    <a:pt x="346341" y="0"/>
                    <a:pt x="341131" y="5025"/>
                    <a:pt x="341131" y="11223"/>
                  </a:cubicBezTo>
                  <a:cubicBezTo>
                    <a:pt x="341131" y="17421"/>
                    <a:pt x="346341" y="22446"/>
                    <a:pt x="352767" y="22446"/>
                  </a:cubicBezTo>
                  <a:cubicBezTo>
                    <a:pt x="359193" y="22446"/>
                    <a:pt x="364403" y="17421"/>
                    <a:pt x="364403" y="11223"/>
                  </a:cubicBezTo>
                  <a:cubicBezTo>
                    <a:pt x="364403" y="5025"/>
                    <a:pt x="359193" y="0"/>
                    <a:pt x="352767" y="0"/>
                  </a:cubicBezTo>
                  <a:close/>
                  <a:moveTo>
                    <a:pt x="438050" y="0"/>
                  </a:moveTo>
                  <a:cubicBezTo>
                    <a:pt x="431624" y="0"/>
                    <a:pt x="426414" y="5025"/>
                    <a:pt x="426414" y="11223"/>
                  </a:cubicBezTo>
                  <a:cubicBezTo>
                    <a:pt x="426414" y="17421"/>
                    <a:pt x="431624" y="22446"/>
                    <a:pt x="438050" y="22446"/>
                  </a:cubicBezTo>
                  <a:cubicBezTo>
                    <a:pt x="444476" y="22446"/>
                    <a:pt x="449686" y="17421"/>
                    <a:pt x="449686" y="11223"/>
                  </a:cubicBezTo>
                  <a:cubicBezTo>
                    <a:pt x="449686" y="5025"/>
                    <a:pt x="444476" y="0"/>
                    <a:pt x="438050" y="0"/>
                  </a:cubicBezTo>
                  <a:close/>
                  <a:moveTo>
                    <a:pt x="523333" y="0"/>
                  </a:moveTo>
                  <a:cubicBezTo>
                    <a:pt x="516907" y="0"/>
                    <a:pt x="511697" y="5025"/>
                    <a:pt x="511697" y="11223"/>
                  </a:cubicBezTo>
                  <a:cubicBezTo>
                    <a:pt x="511697" y="17421"/>
                    <a:pt x="516907" y="22446"/>
                    <a:pt x="523333" y="22446"/>
                  </a:cubicBezTo>
                  <a:cubicBezTo>
                    <a:pt x="529759" y="22446"/>
                    <a:pt x="534969" y="17421"/>
                    <a:pt x="534969" y="11223"/>
                  </a:cubicBezTo>
                  <a:cubicBezTo>
                    <a:pt x="534969" y="5025"/>
                    <a:pt x="529759" y="0"/>
                    <a:pt x="523333" y="0"/>
                  </a:cubicBezTo>
                  <a:close/>
                  <a:moveTo>
                    <a:pt x="608616" y="0"/>
                  </a:moveTo>
                  <a:cubicBezTo>
                    <a:pt x="602190" y="0"/>
                    <a:pt x="596980" y="5025"/>
                    <a:pt x="596980" y="11223"/>
                  </a:cubicBezTo>
                  <a:cubicBezTo>
                    <a:pt x="596980" y="17421"/>
                    <a:pt x="602190" y="22446"/>
                    <a:pt x="608616" y="22446"/>
                  </a:cubicBezTo>
                  <a:cubicBezTo>
                    <a:pt x="615042" y="22446"/>
                    <a:pt x="620252" y="17421"/>
                    <a:pt x="620252" y="11223"/>
                  </a:cubicBezTo>
                  <a:cubicBezTo>
                    <a:pt x="620252" y="5025"/>
                    <a:pt x="615042" y="0"/>
                    <a:pt x="608616" y="0"/>
                  </a:cubicBezTo>
                  <a:close/>
                </a:path>
              </a:pathLst>
            </a:custGeom>
            <a:gradFill>
              <a:gsLst>
                <a:gs pos="0">
                  <a:srgbClr val="D73941">
                    <a:alpha val="20000"/>
                  </a:srgbClr>
                </a:gs>
                <a:gs pos="78000">
                  <a:srgbClr val="D73941">
                    <a:alpha val="0"/>
                  </a:srgbClr>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prstClr val="white"/>
                </a:solidFill>
                <a:effectLst/>
                <a:uLnTx/>
                <a:uFillTx/>
                <a:latin typeface="微软雅黑" panose="020B0503020204020204" charset="-122"/>
                <a:ea typeface="微软雅黑" panose="020B0503020204020204" charset="-122"/>
                <a:cs typeface="OPPOSans M" panose="00020600040101010101" pitchFamily="18" charset="-122"/>
              </a:endParaRPr>
            </a:p>
          </p:txBody>
        </p:sp>
        <p:grpSp>
          <p:nvGrpSpPr>
            <p:cNvPr id="315" name="组合 314"/>
            <p:cNvGrpSpPr/>
            <p:nvPr/>
          </p:nvGrpSpPr>
          <p:grpSpPr>
            <a:xfrm>
              <a:off x="1241499" y="3732805"/>
              <a:ext cx="2006526" cy="436745"/>
              <a:chOff x="1241499" y="3732805"/>
              <a:chExt cx="2006526" cy="436745"/>
            </a:xfrm>
          </p:grpSpPr>
          <p:grpSp>
            <p:nvGrpSpPr>
              <p:cNvPr id="316" name="组合 315"/>
              <p:cNvGrpSpPr/>
              <p:nvPr>
                <p:custDataLst>
                  <p:tags r:id="rId15"/>
                </p:custDataLst>
              </p:nvPr>
            </p:nvGrpSpPr>
            <p:grpSpPr>
              <a:xfrm>
                <a:off x="1329148" y="3757179"/>
                <a:ext cx="1831228" cy="387997"/>
                <a:chOff x="1217906" y="4367422"/>
                <a:chExt cx="1831228" cy="387997"/>
              </a:xfrm>
            </p:grpSpPr>
            <p:sp>
              <p:nvSpPr>
                <p:cNvPr id="318" name="知鱼PPT9-6"/>
                <p:cNvSpPr/>
                <p:nvPr>
                  <p:custDataLst>
                    <p:tags r:id="rId16"/>
                  </p:custDataLst>
                </p:nvPr>
              </p:nvSpPr>
              <p:spPr>
                <a:xfrm>
                  <a:off x="1217906" y="4367422"/>
                  <a:ext cx="1831228" cy="387997"/>
                </a:xfrm>
                <a:prstGeom prst="roundRect">
                  <a:avLst>
                    <a:gd name="adj" fmla="val 50000"/>
                  </a:avLst>
                </a:prstGeom>
                <a:gradFill>
                  <a:gsLst>
                    <a:gs pos="100000">
                      <a:schemeClr val="accent1">
                        <a:lumMod val="90000"/>
                      </a:schemeClr>
                    </a:gs>
                    <a:gs pos="0">
                      <a:schemeClr val="accent1"/>
                    </a:gs>
                  </a:gsLst>
                  <a:path path="circle">
                    <a:fillToRect l="100000" b="100000"/>
                  </a:path>
                </a:gradFill>
                <a:ln w="11303">
                  <a:solidFill>
                    <a:schemeClr val="accent3"/>
                  </a:solidFill>
                </a:ln>
                <a:effectLst>
                  <a:outerShdw blurRad="115291" dist="34587" dir="2700010" algn="tl" rotWithShape="0">
                    <a:schemeClr val="accent1">
                      <a:alpha val="2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lIns="83009" tIns="41504" rIns="83009" bIns="41504" rtlCol="0" anchor="ctr"/>
                <a:lstStyle/>
                <a:p>
                  <a:pPr marL="0" marR="0" lvl="0" indent="0" algn="ctr" defTabSz="914400" rtl="0" eaLnBrk="1" fontAlgn="auto" latinLnBrk="0" hangingPunct="1">
                    <a:lnSpc>
                      <a:spcPct val="100000"/>
                    </a:lnSpc>
                    <a:spcBef>
                      <a:spcPts val="0"/>
                    </a:spcBef>
                    <a:buClrTx/>
                    <a:buSzTx/>
                    <a:buFontTx/>
                    <a:buNone/>
                    <a:defRPr/>
                  </a:pPr>
                  <a:endParaRPr kumimoji="0" lang="zh-CN" altLang="en-US" sz="1635" b="0" i="0" u="none" strike="noStrike" kern="1200" cap="none" spc="0" normalizeH="0" noProof="0" dirty="0">
                    <a:ln>
                      <a:noFill/>
                    </a:ln>
                    <a:solidFill>
                      <a:srgbClr val="FFFFFF"/>
                    </a:solidFill>
                    <a:effectLst/>
                    <a:uLnTx/>
                    <a:uFillTx/>
                    <a:latin typeface="微软雅黑" panose="020B0503020204020204" charset="-122"/>
                    <a:ea typeface="微软雅黑" panose="020B0503020204020204" charset="-122"/>
                    <a:cs typeface="OPPOSans M" panose="00020600040101010101" pitchFamily="18" charset="-122"/>
                  </a:endParaRPr>
                </a:p>
              </p:txBody>
            </p:sp>
            <p:sp>
              <p:nvSpPr>
                <p:cNvPr id="319" name="知鱼PPT9-7"/>
                <p:cNvSpPr txBox="1"/>
                <p:nvPr>
                  <p:custDataLst>
                    <p:tags r:id="rId17"/>
                  </p:custDataLst>
                </p:nvPr>
              </p:nvSpPr>
              <p:spPr>
                <a:xfrm>
                  <a:off x="1523921" y="4438156"/>
                  <a:ext cx="1219200" cy="245745"/>
                </a:xfrm>
                <a:prstGeom prst="rect">
                  <a:avLst/>
                </a:prstGeom>
                <a:noFill/>
                <a:effectLst/>
              </p:spPr>
              <p:txBody>
                <a:bodyPr wrap="none" lIns="0" tIns="0" rIns="0" bIns="0">
                  <a:spAutoFit/>
                </a:bodyPr>
                <a:lstStyle>
                  <a:defPPr>
                    <a:defRPr lang="zh-CN"/>
                  </a:defPPr>
                  <a:lvl1pPr marR="0" lvl="0" indent="0" algn="ctr" fontAlgn="auto">
                    <a:lnSpc>
                      <a:spcPct val="100000"/>
                    </a:lnSpc>
                    <a:spcBef>
                      <a:spcPts val="0"/>
                    </a:spcBef>
                    <a:spcAft>
                      <a:spcPts val="0"/>
                    </a:spcAft>
                    <a:buClrTx/>
                    <a:buSzTx/>
                    <a:buFontTx/>
                    <a:buNone/>
                    <a:defRPr kumimoji="0" sz="1600" b="0" i="0" u="none" strike="noStrike" cap="none" spc="0" normalizeH="0" baseline="0">
                      <a:ln>
                        <a:noFill/>
                      </a:ln>
                      <a:gradFill>
                        <a:gsLst>
                          <a:gs pos="0">
                            <a:schemeClr val="bg1"/>
                          </a:gs>
                          <a:gs pos="100000">
                            <a:schemeClr val="accent3"/>
                          </a:gs>
                        </a:gsLst>
                        <a:lin ang="5400000" scaled="1"/>
                      </a:gradFill>
                      <a:effectLst>
                        <a:outerShdw blurRad="34864" dist="34864" dir="2700024" algn="tl">
                          <a:srgbClr val="000000">
                            <a:alpha val="30000"/>
                          </a:srgbClr>
                        </a:outerShdw>
                      </a:effectLst>
                      <a:uLnTx/>
                      <a:uFillTx/>
                      <a:latin typeface="OPPOSans H" panose="00020600040101010101" pitchFamily="18" charset="-122"/>
                      <a:ea typeface="OPPOSans H" panose="00020600040101010101" pitchFamily="18" charset="-122"/>
                      <a:cs typeface="OPPOSans H" panose="00020600040101010101" pitchFamily="18" charset="-122"/>
                    </a:defRPr>
                  </a:lvl1pPr>
                </a:lstStyle>
                <a:p>
                  <a:r>
                    <a:rPr lang="zh-CN" altLang="en-US" b="1" dirty="0">
                      <a:latin typeface="微软雅黑" panose="020B0503020204020204" charset="-122"/>
                      <a:ea typeface="微软雅黑" panose="020B0503020204020204" charset="-122"/>
                    </a:rPr>
                    <a:t>添加标题文本</a:t>
                  </a:r>
                  <a:endParaRPr lang="zh-CN" altLang="en-US" b="1" dirty="0">
                    <a:latin typeface="微软雅黑" panose="020B0503020204020204" charset="-122"/>
                    <a:ea typeface="微软雅黑" panose="020B0503020204020204" charset="-122"/>
                  </a:endParaRPr>
                </a:p>
              </p:txBody>
            </p:sp>
          </p:grpSp>
          <p:sp>
            <p:nvSpPr>
              <p:cNvPr id="317" name="知鱼PPT9-8"/>
              <p:cNvSpPr/>
              <p:nvPr>
                <p:custDataLst>
                  <p:tags r:id="rId18"/>
                </p:custDataLst>
              </p:nvPr>
            </p:nvSpPr>
            <p:spPr>
              <a:xfrm>
                <a:off x="1241499" y="3732805"/>
                <a:ext cx="2006526" cy="436745"/>
              </a:xfrm>
              <a:prstGeom prst="roundRect">
                <a:avLst>
                  <a:gd name="adj" fmla="val 50000"/>
                </a:avLst>
              </a:prstGeom>
              <a:noFill/>
              <a:ln w="15875">
                <a:gradFill flip="none" rotWithShape="1">
                  <a:gsLst>
                    <a:gs pos="0">
                      <a:schemeClr val="accent1">
                        <a:lumMod val="90000"/>
                        <a:lumOff val="10000"/>
                      </a:schemeClr>
                    </a:gs>
                    <a:gs pos="97000">
                      <a:schemeClr val="accent1">
                        <a:alpha val="0"/>
                      </a:schemeClr>
                    </a:gs>
                    <a:gs pos="3000">
                      <a:schemeClr val="accent1">
                        <a:alpha val="0"/>
                      </a:schemeClr>
                    </a:gs>
                    <a:gs pos="100000">
                      <a:schemeClr val="accent1">
                        <a:lumMod val="90000"/>
                        <a:lumOff val="10000"/>
                      </a:schemeClr>
                    </a:gs>
                  </a:gsLst>
                  <a:lin ang="0" scaled="1"/>
                  <a:tileRect/>
                </a:gradFill>
              </a:ln>
              <a:effectLst>
                <a:outerShdw blurRad="115291" dist="34587" dir="2700010" algn="tl" rotWithShape="0">
                  <a:schemeClr val="accent1">
                    <a:alpha val="2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lIns="83009" tIns="41504" rIns="83009" bIns="41504" rtlCol="0" anchor="ctr"/>
              <a:lstStyle/>
              <a:p>
                <a:pPr marL="0" marR="0" lvl="0" indent="0" algn="ctr" defTabSz="914400" rtl="0" eaLnBrk="1" fontAlgn="auto" latinLnBrk="0" hangingPunct="1">
                  <a:lnSpc>
                    <a:spcPct val="100000"/>
                  </a:lnSpc>
                  <a:spcBef>
                    <a:spcPts val="0"/>
                  </a:spcBef>
                  <a:buClrTx/>
                  <a:buSzTx/>
                  <a:buFontTx/>
                  <a:buNone/>
                  <a:defRPr/>
                </a:pPr>
                <a:endParaRPr kumimoji="0" lang="zh-CN" altLang="en-US" sz="1635" b="0" i="0" u="none" strike="noStrike" kern="1200" cap="none" spc="0" normalizeH="0" noProof="0" dirty="0">
                  <a:ln>
                    <a:noFill/>
                  </a:ln>
                  <a:solidFill>
                    <a:srgbClr val="FFFFFF"/>
                  </a:solidFill>
                  <a:effectLst/>
                  <a:uLnTx/>
                  <a:uFillTx/>
                  <a:latin typeface="微软雅黑" panose="020B0503020204020204" charset="-122"/>
                  <a:ea typeface="微软雅黑" panose="020B0503020204020204" charset="-122"/>
                  <a:cs typeface="OPPOSans M" panose="00020600040101010101" pitchFamily="18" charset="-122"/>
                </a:endParaRPr>
              </a:p>
            </p:txBody>
          </p:sp>
        </p:grpSp>
      </p:grpSp>
      <p:grpSp>
        <p:nvGrpSpPr>
          <p:cNvPr id="320" name="知鱼PPT10"/>
          <p:cNvGrpSpPr/>
          <p:nvPr/>
        </p:nvGrpSpPr>
        <p:grpSpPr>
          <a:xfrm>
            <a:off x="4334648" y="5119790"/>
            <a:ext cx="3520363" cy="1408010"/>
            <a:chOff x="484581" y="3588477"/>
            <a:chExt cx="3520363" cy="1408010"/>
          </a:xfrm>
        </p:grpSpPr>
        <p:sp>
          <p:nvSpPr>
            <p:cNvPr id="321" name="知鱼PPT10-1"/>
            <p:cNvSpPr/>
            <p:nvPr>
              <p:custDataLst>
                <p:tags r:id="rId19"/>
              </p:custDataLst>
            </p:nvPr>
          </p:nvSpPr>
          <p:spPr>
            <a:xfrm>
              <a:off x="484581" y="3588477"/>
              <a:ext cx="3520363" cy="1408010"/>
            </a:xfrm>
            <a:prstGeom prst="roundRect">
              <a:avLst>
                <a:gd name="adj" fmla="val 8458"/>
              </a:avLst>
            </a:prstGeom>
            <a:gradFill>
              <a:gsLst>
                <a:gs pos="100000">
                  <a:schemeClr val="accent2">
                    <a:lumMod val="10000"/>
                    <a:lumOff val="90000"/>
                  </a:schemeClr>
                </a:gs>
                <a:gs pos="0">
                  <a:schemeClr val="bg1"/>
                </a:gs>
              </a:gsLst>
              <a:lin ang="5400000" scaled="1"/>
            </a:gradFill>
            <a:ln w="15875" cmpd="sng">
              <a:noFill/>
            </a:ln>
            <a:effectLst>
              <a:outerShdw blurRad="124460" dist="62230" dir="16200000" algn="br" rotWithShape="0">
                <a:schemeClr val="accent1">
                  <a:alpha val="2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lIns="89611" tIns="44806" rIns="89611" bIns="44806"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765" b="0" i="0" u="none" strike="noStrike" kern="1200" cap="none" spc="0" normalizeH="0" baseline="0" noProof="0" dirty="0">
                <a:ln>
                  <a:noFill/>
                </a:ln>
                <a:solidFill>
                  <a:prstClr val="white"/>
                </a:solidFill>
                <a:effectLst/>
                <a:uLnTx/>
                <a:uFillTx/>
                <a:latin typeface="微软雅黑" panose="020B0503020204020204" charset="-122"/>
                <a:ea typeface="微软雅黑" panose="020B0503020204020204" charset="-122"/>
                <a:cs typeface="OPPOSans M" panose="00020600040101010101" pitchFamily="18" charset="-122"/>
              </a:endParaRPr>
            </a:p>
          </p:txBody>
        </p:sp>
        <p:sp>
          <p:nvSpPr>
            <p:cNvPr id="322" name="知鱼PPT10-2"/>
            <p:cNvSpPr/>
            <p:nvPr>
              <p:custDataLst>
                <p:tags r:id="rId20"/>
              </p:custDataLst>
            </p:nvPr>
          </p:nvSpPr>
          <p:spPr>
            <a:xfrm>
              <a:off x="558174" y="3644482"/>
              <a:ext cx="3373176" cy="1296000"/>
            </a:xfrm>
            <a:prstGeom prst="roundRect">
              <a:avLst>
                <a:gd name="adj" fmla="val 9195"/>
              </a:avLst>
            </a:prstGeom>
            <a:gradFill flip="none" rotWithShape="1">
              <a:gsLst>
                <a:gs pos="100000">
                  <a:schemeClr val="bg1"/>
                </a:gs>
                <a:gs pos="0">
                  <a:schemeClr val="accent1">
                    <a:lumMod val="5000"/>
                    <a:lumOff val="95000"/>
                  </a:schemeClr>
                </a:gs>
              </a:gsLst>
              <a:lin ang="5400000" scaled="1"/>
              <a:tileRect/>
            </a:gradFill>
            <a:ln w="11201">
              <a:solidFill>
                <a:schemeClr val="accent1">
                  <a:lumMod val="20000"/>
                  <a:lumOff val="80000"/>
                </a:schemeClr>
              </a:solid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wrap="square" lIns="89611" tIns="44806" rIns="89611" bIns="44806"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370" b="0" i="0" u="none" strike="noStrike" kern="1200" cap="none" spc="0" normalizeH="0" baseline="0" noProof="0" dirty="0">
                <a:ln>
                  <a:noFill/>
                </a:ln>
                <a:solidFill>
                  <a:srgbClr val="C91520"/>
                </a:solidFill>
                <a:effectLst/>
                <a:uLnTx/>
                <a:uFillTx/>
                <a:latin typeface="微软雅黑" panose="020B0503020204020204" charset="-122"/>
                <a:ea typeface="微软雅黑" panose="020B0503020204020204" charset="-122"/>
                <a:cs typeface="OPPOSans M" panose="00020600040101010101" pitchFamily="18" charset="-122"/>
              </a:endParaRPr>
            </a:p>
          </p:txBody>
        </p:sp>
        <p:sp>
          <p:nvSpPr>
            <p:cNvPr id="323" name="知鱼PPT10-3"/>
            <p:cNvSpPr txBox="1"/>
            <p:nvPr/>
          </p:nvSpPr>
          <p:spPr>
            <a:xfrm>
              <a:off x="706692" y="4241597"/>
              <a:ext cx="3076141" cy="515412"/>
            </a:xfrm>
            <a:prstGeom prst="rect">
              <a:avLst/>
            </a:prstGeom>
            <a:noFill/>
            <a:ln>
              <a:noFill/>
            </a:ln>
            <a:effectLst/>
          </p:spPr>
          <p:txBody>
            <a:bodyPr wrap="square" lIns="89611" tIns="44806" rIns="89611" bIns="44806" rtlCol="0">
              <a:spAutoFit/>
            </a:bodyPr>
            <a:lstStyle>
              <a:defPPr>
                <a:defRPr lang="zh-CN"/>
              </a:defPPr>
              <a:lvl1pPr marR="0" lvl="0" indent="0" fontAlgn="auto">
                <a:lnSpc>
                  <a:spcPct val="125000"/>
                </a:lnSpc>
                <a:spcBef>
                  <a:spcPts val="0"/>
                </a:spcBef>
                <a:spcAft>
                  <a:spcPts val="0"/>
                </a:spcAft>
                <a:buClrTx/>
                <a:buSzTx/>
                <a:buFontTx/>
                <a:buNone/>
                <a:defRPr kumimoji="0" sz="1250" b="0" i="0" u="none" strike="noStrike" cap="none" spc="0" normalizeH="0" baseline="0">
                  <a:ln>
                    <a:noFill/>
                  </a:ln>
                  <a:solidFill>
                    <a:srgbClr val="0A2745"/>
                  </a:solidFill>
                  <a:effectLst/>
                  <a:uLnTx/>
                  <a:uFillTx/>
                </a:defRPr>
              </a:lvl1pPr>
            </a:lstStyle>
            <a:p>
              <a:pPr lvl="0">
                <a:lnSpc>
                  <a:spcPct val="110000"/>
                </a:lnSpc>
                <a:defRPr/>
              </a:pPr>
              <a:r>
                <a:rPr lang="zh-CN" altLang="en-US" sz="1275" dirty="0">
                  <a:solidFill>
                    <a:prstClr val="black"/>
                  </a:solidFill>
                  <a:latin typeface="微软雅黑" panose="020B0503020204020204" charset="-122"/>
                  <a:ea typeface="微软雅黑" panose="020B0503020204020204" charset="-122"/>
                  <a:cs typeface="OPPOSans M" panose="00020600040101010101" pitchFamily="18" charset="-122"/>
                </a:rPr>
                <a:t>单击此处输入你的正文，为了以后演示发布的良好效果请尽量言简意赅。</a:t>
              </a:r>
              <a:endParaRPr kumimoji="0" lang="zh-CN" altLang="en-US" sz="1275" b="0" i="0" u="none" strike="noStrike" kern="1200" cap="none" spc="0" normalizeH="0" baseline="0" noProof="0" dirty="0">
                <a:ln>
                  <a:noFill/>
                </a:ln>
                <a:solidFill>
                  <a:prstClr val="black"/>
                </a:solidFill>
                <a:effectLst/>
                <a:uLnTx/>
                <a:uFillTx/>
                <a:latin typeface="微软雅黑" panose="020B0503020204020204" charset="-122"/>
                <a:ea typeface="微软雅黑" panose="020B0503020204020204" charset="-122"/>
                <a:cs typeface="OPPOSans M" panose="00020600040101010101" pitchFamily="18" charset="-122"/>
              </a:endParaRPr>
            </a:p>
          </p:txBody>
        </p:sp>
        <p:sp>
          <p:nvSpPr>
            <p:cNvPr id="324" name="知鱼PPT10-4"/>
            <p:cNvSpPr/>
            <p:nvPr/>
          </p:nvSpPr>
          <p:spPr>
            <a:xfrm>
              <a:off x="622701" y="3717214"/>
              <a:ext cx="620252" cy="416969"/>
            </a:xfrm>
            <a:custGeom>
              <a:avLst/>
              <a:gdLst>
                <a:gd name="connsiteX0" fmla="*/ 11636 w 620252"/>
                <a:gd name="connsiteY0" fmla="*/ 394523 h 416969"/>
                <a:gd name="connsiteX1" fmla="*/ 0 w 620252"/>
                <a:gd name="connsiteY1" fmla="*/ 405746 h 416969"/>
                <a:gd name="connsiteX2" fmla="*/ 11636 w 620252"/>
                <a:gd name="connsiteY2" fmla="*/ 416969 h 416969"/>
                <a:gd name="connsiteX3" fmla="*/ 23272 w 620252"/>
                <a:gd name="connsiteY3" fmla="*/ 405746 h 416969"/>
                <a:gd name="connsiteX4" fmla="*/ 11636 w 620252"/>
                <a:gd name="connsiteY4" fmla="*/ 394523 h 416969"/>
                <a:gd name="connsiteX5" fmla="*/ 96918 w 620252"/>
                <a:gd name="connsiteY5" fmla="*/ 394523 h 416969"/>
                <a:gd name="connsiteX6" fmla="*/ 85282 w 620252"/>
                <a:gd name="connsiteY6" fmla="*/ 405746 h 416969"/>
                <a:gd name="connsiteX7" fmla="*/ 96918 w 620252"/>
                <a:gd name="connsiteY7" fmla="*/ 416969 h 416969"/>
                <a:gd name="connsiteX8" fmla="*/ 108554 w 620252"/>
                <a:gd name="connsiteY8" fmla="*/ 405746 h 416969"/>
                <a:gd name="connsiteX9" fmla="*/ 96918 w 620252"/>
                <a:gd name="connsiteY9" fmla="*/ 394523 h 416969"/>
                <a:gd name="connsiteX10" fmla="*/ 182202 w 620252"/>
                <a:gd name="connsiteY10" fmla="*/ 394523 h 416969"/>
                <a:gd name="connsiteX11" fmla="*/ 170566 w 620252"/>
                <a:gd name="connsiteY11" fmla="*/ 405746 h 416969"/>
                <a:gd name="connsiteX12" fmla="*/ 182202 w 620252"/>
                <a:gd name="connsiteY12" fmla="*/ 416969 h 416969"/>
                <a:gd name="connsiteX13" fmla="*/ 193838 w 620252"/>
                <a:gd name="connsiteY13" fmla="*/ 405746 h 416969"/>
                <a:gd name="connsiteX14" fmla="*/ 182202 w 620252"/>
                <a:gd name="connsiteY14" fmla="*/ 394523 h 416969"/>
                <a:gd name="connsiteX15" fmla="*/ 267484 w 620252"/>
                <a:gd name="connsiteY15" fmla="*/ 394523 h 416969"/>
                <a:gd name="connsiteX16" fmla="*/ 255848 w 620252"/>
                <a:gd name="connsiteY16" fmla="*/ 405746 h 416969"/>
                <a:gd name="connsiteX17" fmla="*/ 267484 w 620252"/>
                <a:gd name="connsiteY17" fmla="*/ 416969 h 416969"/>
                <a:gd name="connsiteX18" fmla="*/ 279120 w 620252"/>
                <a:gd name="connsiteY18" fmla="*/ 405746 h 416969"/>
                <a:gd name="connsiteX19" fmla="*/ 267484 w 620252"/>
                <a:gd name="connsiteY19" fmla="*/ 394523 h 416969"/>
                <a:gd name="connsiteX20" fmla="*/ 352767 w 620252"/>
                <a:gd name="connsiteY20" fmla="*/ 394523 h 416969"/>
                <a:gd name="connsiteX21" fmla="*/ 341131 w 620252"/>
                <a:gd name="connsiteY21" fmla="*/ 405746 h 416969"/>
                <a:gd name="connsiteX22" fmla="*/ 352767 w 620252"/>
                <a:gd name="connsiteY22" fmla="*/ 416969 h 416969"/>
                <a:gd name="connsiteX23" fmla="*/ 364403 w 620252"/>
                <a:gd name="connsiteY23" fmla="*/ 405746 h 416969"/>
                <a:gd name="connsiteX24" fmla="*/ 352767 w 620252"/>
                <a:gd name="connsiteY24" fmla="*/ 394523 h 416969"/>
                <a:gd name="connsiteX25" fmla="*/ 438050 w 620252"/>
                <a:gd name="connsiteY25" fmla="*/ 394523 h 416969"/>
                <a:gd name="connsiteX26" fmla="*/ 426414 w 620252"/>
                <a:gd name="connsiteY26" fmla="*/ 405746 h 416969"/>
                <a:gd name="connsiteX27" fmla="*/ 438050 w 620252"/>
                <a:gd name="connsiteY27" fmla="*/ 416969 h 416969"/>
                <a:gd name="connsiteX28" fmla="*/ 449686 w 620252"/>
                <a:gd name="connsiteY28" fmla="*/ 405746 h 416969"/>
                <a:gd name="connsiteX29" fmla="*/ 438050 w 620252"/>
                <a:gd name="connsiteY29" fmla="*/ 394523 h 416969"/>
                <a:gd name="connsiteX30" fmla="*/ 523333 w 620252"/>
                <a:gd name="connsiteY30" fmla="*/ 394523 h 416969"/>
                <a:gd name="connsiteX31" fmla="*/ 511697 w 620252"/>
                <a:gd name="connsiteY31" fmla="*/ 405746 h 416969"/>
                <a:gd name="connsiteX32" fmla="*/ 523333 w 620252"/>
                <a:gd name="connsiteY32" fmla="*/ 416969 h 416969"/>
                <a:gd name="connsiteX33" fmla="*/ 534969 w 620252"/>
                <a:gd name="connsiteY33" fmla="*/ 405746 h 416969"/>
                <a:gd name="connsiteX34" fmla="*/ 523333 w 620252"/>
                <a:gd name="connsiteY34" fmla="*/ 394523 h 416969"/>
                <a:gd name="connsiteX35" fmla="*/ 608616 w 620252"/>
                <a:gd name="connsiteY35" fmla="*/ 394523 h 416969"/>
                <a:gd name="connsiteX36" fmla="*/ 596980 w 620252"/>
                <a:gd name="connsiteY36" fmla="*/ 405746 h 416969"/>
                <a:gd name="connsiteX37" fmla="*/ 608616 w 620252"/>
                <a:gd name="connsiteY37" fmla="*/ 416969 h 416969"/>
                <a:gd name="connsiteX38" fmla="*/ 620252 w 620252"/>
                <a:gd name="connsiteY38" fmla="*/ 405746 h 416969"/>
                <a:gd name="connsiteX39" fmla="*/ 608616 w 620252"/>
                <a:gd name="connsiteY39" fmla="*/ 394523 h 416969"/>
                <a:gd name="connsiteX40" fmla="*/ 11636 w 620252"/>
                <a:gd name="connsiteY40" fmla="*/ 338163 h 416969"/>
                <a:gd name="connsiteX41" fmla="*/ 0 w 620252"/>
                <a:gd name="connsiteY41" fmla="*/ 349386 h 416969"/>
                <a:gd name="connsiteX42" fmla="*/ 11636 w 620252"/>
                <a:gd name="connsiteY42" fmla="*/ 360609 h 416969"/>
                <a:gd name="connsiteX43" fmla="*/ 23272 w 620252"/>
                <a:gd name="connsiteY43" fmla="*/ 349386 h 416969"/>
                <a:gd name="connsiteX44" fmla="*/ 11636 w 620252"/>
                <a:gd name="connsiteY44" fmla="*/ 338163 h 416969"/>
                <a:gd name="connsiteX45" fmla="*/ 96918 w 620252"/>
                <a:gd name="connsiteY45" fmla="*/ 338163 h 416969"/>
                <a:gd name="connsiteX46" fmla="*/ 85282 w 620252"/>
                <a:gd name="connsiteY46" fmla="*/ 349386 h 416969"/>
                <a:gd name="connsiteX47" fmla="*/ 96918 w 620252"/>
                <a:gd name="connsiteY47" fmla="*/ 360609 h 416969"/>
                <a:gd name="connsiteX48" fmla="*/ 108554 w 620252"/>
                <a:gd name="connsiteY48" fmla="*/ 349386 h 416969"/>
                <a:gd name="connsiteX49" fmla="*/ 96918 w 620252"/>
                <a:gd name="connsiteY49" fmla="*/ 338163 h 416969"/>
                <a:gd name="connsiteX50" fmla="*/ 182202 w 620252"/>
                <a:gd name="connsiteY50" fmla="*/ 338163 h 416969"/>
                <a:gd name="connsiteX51" fmla="*/ 170566 w 620252"/>
                <a:gd name="connsiteY51" fmla="*/ 349386 h 416969"/>
                <a:gd name="connsiteX52" fmla="*/ 182202 w 620252"/>
                <a:gd name="connsiteY52" fmla="*/ 360609 h 416969"/>
                <a:gd name="connsiteX53" fmla="*/ 193838 w 620252"/>
                <a:gd name="connsiteY53" fmla="*/ 349386 h 416969"/>
                <a:gd name="connsiteX54" fmla="*/ 182202 w 620252"/>
                <a:gd name="connsiteY54" fmla="*/ 338163 h 416969"/>
                <a:gd name="connsiteX55" fmla="*/ 267484 w 620252"/>
                <a:gd name="connsiteY55" fmla="*/ 338163 h 416969"/>
                <a:gd name="connsiteX56" fmla="*/ 255848 w 620252"/>
                <a:gd name="connsiteY56" fmla="*/ 349386 h 416969"/>
                <a:gd name="connsiteX57" fmla="*/ 267484 w 620252"/>
                <a:gd name="connsiteY57" fmla="*/ 360609 h 416969"/>
                <a:gd name="connsiteX58" fmla="*/ 279120 w 620252"/>
                <a:gd name="connsiteY58" fmla="*/ 349386 h 416969"/>
                <a:gd name="connsiteX59" fmla="*/ 267484 w 620252"/>
                <a:gd name="connsiteY59" fmla="*/ 338163 h 416969"/>
                <a:gd name="connsiteX60" fmla="*/ 352767 w 620252"/>
                <a:gd name="connsiteY60" fmla="*/ 338163 h 416969"/>
                <a:gd name="connsiteX61" fmla="*/ 341131 w 620252"/>
                <a:gd name="connsiteY61" fmla="*/ 349386 h 416969"/>
                <a:gd name="connsiteX62" fmla="*/ 352767 w 620252"/>
                <a:gd name="connsiteY62" fmla="*/ 360609 h 416969"/>
                <a:gd name="connsiteX63" fmla="*/ 364403 w 620252"/>
                <a:gd name="connsiteY63" fmla="*/ 349386 h 416969"/>
                <a:gd name="connsiteX64" fmla="*/ 352767 w 620252"/>
                <a:gd name="connsiteY64" fmla="*/ 338163 h 416969"/>
                <a:gd name="connsiteX65" fmla="*/ 438050 w 620252"/>
                <a:gd name="connsiteY65" fmla="*/ 338163 h 416969"/>
                <a:gd name="connsiteX66" fmla="*/ 426414 w 620252"/>
                <a:gd name="connsiteY66" fmla="*/ 349386 h 416969"/>
                <a:gd name="connsiteX67" fmla="*/ 438050 w 620252"/>
                <a:gd name="connsiteY67" fmla="*/ 360609 h 416969"/>
                <a:gd name="connsiteX68" fmla="*/ 449686 w 620252"/>
                <a:gd name="connsiteY68" fmla="*/ 349386 h 416969"/>
                <a:gd name="connsiteX69" fmla="*/ 438050 w 620252"/>
                <a:gd name="connsiteY69" fmla="*/ 338163 h 416969"/>
                <a:gd name="connsiteX70" fmla="*/ 523333 w 620252"/>
                <a:gd name="connsiteY70" fmla="*/ 338163 h 416969"/>
                <a:gd name="connsiteX71" fmla="*/ 511697 w 620252"/>
                <a:gd name="connsiteY71" fmla="*/ 349386 h 416969"/>
                <a:gd name="connsiteX72" fmla="*/ 523333 w 620252"/>
                <a:gd name="connsiteY72" fmla="*/ 360609 h 416969"/>
                <a:gd name="connsiteX73" fmla="*/ 534969 w 620252"/>
                <a:gd name="connsiteY73" fmla="*/ 349386 h 416969"/>
                <a:gd name="connsiteX74" fmla="*/ 523333 w 620252"/>
                <a:gd name="connsiteY74" fmla="*/ 338163 h 416969"/>
                <a:gd name="connsiteX75" fmla="*/ 608616 w 620252"/>
                <a:gd name="connsiteY75" fmla="*/ 338163 h 416969"/>
                <a:gd name="connsiteX76" fmla="*/ 596980 w 620252"/>
                <a:gd name="connsiteY76" fmla="*/ 349386 h 416969"/>
                <a:gd name="connsiteX77" fmla="*/ 608616 w 620252"/>
                <a:gd name="connsiteY77" fmla="*/ 360609 h 416969"/>
                <a:gd name="connsiteX78" fmla="*/ 620252 w 620252"/>
                <a:gd name="connsiteY78" fmla="*/ 349386 h 416969"/>
                <a:gd name="connsiteX79" fmla="*/ 608616 w 620252"/>
                <a:gd name="connsiteY79" fmla="*/ 338163 h 416969"/>
                <a:gd name="connsiteX80" fmla="*/ 11636 w 620252"/>
                <a:gd name="connsiteY80" fmla="*/ 281802 h 416969"/>
                <a:gd name="connsiteX81" fmla="*/ 0 w 620252"/>
                <a:gd name="connsiteY81" fmla="*/ 293025 h 416969"/>
                <a:gd name="connsiteX82" fmla="*/ 11636 w 620252"/>
                <a:gd name="connsiteY82" fmla="*/ 304248 h 416969"/>
                <a:gd name="connsiteX83" fmla="*/ 23272 w 620252"/>
                <a:gd name="connsiteY83" fmla="*/ 293025 h 416969"/>
                <a:gd name="connsiteX84" fmla="*/ 11636 w 620252"/>
                <a:gd name="connsiteY84" fmla="*/ 281802 h 416969"/>
                <a:gd name="connsiteX85" fmla="*/ 96918 w 620252"/>
                <a:gd name="connsiteY85" fmla="*/ 281802 h 416969"/>
                <a:gd name="connsiteX86" fmla="*/ 85282 w 620252"/>
                <a:gd name="connsiteY86" fmla="*/ 293025 h 416969"/>
                <a:gd name="connsiteX87" fmla="*/ 96918 w 620252"/>
                <a:gd name="connsiteY87" fmla="*/ 304248 h 416969"/>
                <a:gd name="connsiteX88" fmla="*/ 108554 w 620252"/>
                <a:gd name="connsiteY88" fmla="*/ 293025 h 416969"/>
                <a:gd name="connsiteX89" fmla="*/ 96918 w 620252"/>
                <a:gd name="connsiteY89" fmla="*/ 281802 h 416969"/>
                <a:gd name="connsiteX90" fmla="*/ 182202 w 620252"/>
                <a:gd name="connsiteY90" fmla="*/ 281802 h 416969"/>
                <a:gd name="connsiteX91" fmla="*/ 170566 w 620252"/>
                <a:gd name="connsiteY91" fmla="*/ 293025 h 416969"/>
                <a:gd name="connsiteX92" fmla="*/ 182202 w 620252"/>
                <a:gd name="connsiteY92" fmla="*/ 304248 h 416969"/>
                <a:gd name="connsiteX93" fmla="*/ 193838 w 620252"/>
                <a:gd name="connsiteY93" fmla="*/ 293025 h 416969"/>
                <a:gd name="connsiteX94" fmla="*/ 182202 w 620252"/>
                <a:gd name="connsiteY94" fmla="*/ 281802 h 416969"/>
                <a:gd name="connsiteX95" fmla="*/ 267484 w 620252"/>
                <a:gd name="connsiteY95" fmla="*/ 281802 h 416969"/>
                <a:gd name="connsiteX96" fmla="*/ 255848 w 620252"/>
                <a:gd name="connsiteY96" fmla="*/ 293025 h 416969"/>
                <a:gd name="connsiteX97" fmla="*/ 267484 w 620252"/>
                <a:gd name="connsiteY97" fmla="*/ 304248 h 416969"/>
                <a:gd name="connsiteX98" fmla="*/ 279120 w 620252"/>
                <a:gd name="connsiteY98" fmla="*/ 293025 h 416969"/>
                <a:gd name="connsiteX99" fmla="*/ 267484 w 620252"/>
                <a:gd name="connsiteY99" fmla="*/ 281802 h 416969"/>
                <a:gd name="connsiteX100" fmla="*/ 352767 w 620252"/>
                <a:gd name="connsiteY100" fmla="*/ 281802 h 416969"/>
                <a:gd name="connsiteX101" fmla="*/ 341131 w 620252"/>
                <a:gd name="connsiteY101" fmla="*/ 293025 h 416969"/>
                <a:gd name="connsiteX102" fmla="*/ 352767 w 620252"/>
                <a:gd name="connsiteY102" fmla="*/ 304248 h 416969"/>
                <a:gd name="connsiteX103" fmla="*/ 364403 w 620252"/>
                <a:gd name="connsiteY103" fmla="*/ 293025 h 416969"/>
                <a:gd name="connsiteX104" fmla="*/ 352767 w 620252"/>
                <a:gd name="connsiteY104" fmla="*/ 281802 h 416969"/>
                <a:gd name="connsiteX105" fmla="*/ 438050 w 620252"/>
                <a:gd name="connsiteY105" fmla="*/ 281802 h 416969"/>
                <a:gd name="connsiteX106" fmla="*/ 426414 w 620252"/>
                <a:gd name="connsiteY106" fmla="*/ 293025 h 416969"/>
                <a:gd name="connsiteX107" fmla="*/ 438050 w 620252"/>
                <a:gd name="connsiteY107" fmla="*/ 304248 h 416969"/>
                <a:gd name="connsiteX108" fmla="*/ 449686 w 620252"/>
                <a:gd name="connsiteY108" fmla="*/ 293025 h 416969"/>
                <a:gd name="connsiteX109" fmla="*/ 438050 w 620252"/>
                <a:gd name="connsiteY109" fmla="*/ 281802 h 416969"/>
                <a:gd name="connsiteX110" fmla="*/ 523333 w 620252"/>
                <a:gd name="connsiteY110" fmla="*/ 281802 h 416969"/>
                <a:gd name="connsiteX111" fmla="*/ 511697 w 620252"/>
                <a:gd name="connsiteY111" fmla="*/ 293025 h 416969"/>
                <a:gd name="connsiteX112" fmla="*/ 523333 w 620252"/>
                <a:gd name="connsiteY112" fmla="*/ 304248 h 416969"/>
                <a:gd name="connsiteX113" fmla="*/ 534969 w 620252"/>
                <a:gd name="connsiteY113" fmla="*/ 293025 h 416969"/>
                <a:gd name="connsiteX114" fmla="*/ 523333 w 620252"/>
                <a:gd name="connsiteY114" fmla="*/ 281802 h 416969"/>
                <a:gd name="connsiteX115" fmla="*/ 608616 w 620252"/>
                <a:gd name="connsiteY115" fmla="*/ 281802 h 416969"/>
                <a:gd name="connsiteX116" fmla="*/ 596980 w 620252"/>
                <a:gd name="connsiteY116" fmla="*/ 293025 h 416969"/>
                <a:gd name="connsiteX117" fmla="*/ 608616 w 620252"/>
                <a:gd name="connsiteY117" fmla="*/ 304248 h 416969"/>
                <a:gd name="connsiteX118" fmla="*/ 620252 w 620252"/>
                <a:gd name="connsiteY118" fmla="*/ 293025 h 416969"/>
                <a:gd name="connsiteX119" fmla="*/ 608616 w 620252"/>
                <a:gd name="connsiteY119" fmla="*/ 281802 h 416969"/>
                <a:gd name="connsiteX120" fmla="*/ 11636 w 620252"/>
                <a:gd name="connsiteY120" fmla="*/ 225442 h 416969"/>
                <a:gd name="connsiteX121" fmla="*/ 0 w 620252"/>
                <a:gd name="connsiteY121" fmla="*/ 236665 h 416969"/>
                <a:gd name="connsiteX122" fmla="*/ 11636 w 620252"/>
                <a:gd name="connsiteY122" fmla="*/ 247888 h 416969"/>
                <a:gd name="connsiteX123" fmla="*/ 23272 w 620252"/>
                <a:gd name="connsiteY123" fmla="*/ 236665 h 416969"/>
                <a:gd name="connsiteX124" fmla="*/ 11636 w 620252"/>
                <a:gd name="connsiteY124" fmla="*/ 225442 h 416969"/>
                <a:gd name="connsiteX125" fmla="*/ 96918 w 620252"/>
                <a:gd name="connsiteY125" fmla="*/ 225442 h 416969"/>
                <a:gd name="connsiteX126" fmla="*/ 85282 w 620252"/>
                <a:gd name="connsiteY126" fmla="*/ 236665 h 416969"/>
                <a:gd name="connsiteX127" fmla="*/ 96918 w 620252"/>
                <a:gd name="connsiteY127" fmla="*/ 247888 h 416969"/>
                <a:gd name="connsiteX128" fmla="*/ 108554 w 620252"/>
                <a:gd name="connsiteY128" fmla="*/ 236665 h 416969"/>
                <a:gd name="connsiteX129" fmla="*/ 96918 w 620252"/>
                <a:gd name="connsiteY129" fmla="*/ 225442 h 416969"/>
                <a:gd name="connsiteX130" fmla="*/ 182202 w 620252"/>
                <a:gd name="connsiteY130" fmla="*/ 225442 h 416969"/>
                <a:gd name="connsiteX131" fmla="*/ 170566 w 620252"/>
                <a:gd name="connsiteY131" fmla="*/ 236665 h 416969"/>
                <a:gd name="connsiteX132" fmla="*/ 182202 w 620252"/>
                <a:gd name="connsiteY132" fmla="*/ 247888 h 416969"/>
                <a:gd name="connsiteX133" fmla="*/ 193838 w 620252"/>
                <a:gd name="connsiteY133" fmla="*/ 236665 h 416969"/>
                <a:gd name="connsiteX134" fmla="*/ 182202 w 620252"/>
                <a:gd name="connsiteY134" fmla="*/ 225442 h 416969"/>
                <a:gd name="connsiteX135" fmla="*/ 267484 w 620252"/>
                <a:gd name="connsiteY135" fmla="*/ 225442 h 416969"/>
                <a:gd name="connsiteX136" fmla="*/ 255848 w 620252"/>
                <a:gd name="connsiteY136" fmla="*/ 236665 h 416969"/>
                <a:gd name="connsiteX137" fmla="*/ 267484 w 620252"/>
                <a:gd name="connsiteY137" fmla="*/ 247888 h 416969"/>
                <a:gd name="connsiteX138" fmla="*/ 279120 w 620252"/>
                <a:gd name="connsiteY138" fmla="*/ 236665 h 416969"/>
                <a:gd name="connsiteX139" fmla="*/ 267484 w 620252"/>
                <a:gd name="connsiteY139" fmla="*/ 225442 h 416969"/>
                <a:gd name="connsiteX140" fmla="*/ 352767 w 620252"/>
                <a:gd name="connsiteY140" fmla="*/ 225442 h 416969"/>
                <a:gd name="connsiteX141" fmla="*/ 341131 w 620252"/>
                <a:gd name="connsiteY141" fmla="*/ 236665 h 416969"/>
                <a:gd name="connsiteX142" fmla="*/ 352767 w 620252"/>
                <a:gd name="connsiteY142" fmla="*/ 247888 h 416969"/>
                <a:gd name="connsiteX143" fmla="*/ 364403 w 620252"/>
                <a:gd name="connsiteY143" fmla="*/ 236665 h 416969"/>
                <a:gd name="connsiteX144" fmla="*/ 352767 w 620252"/>
                <a:gd name="connsiteY144" fmla="*/ 225442 h 416969"/>
                <a:gd name="connsiteX145" fmla="*/ 438050 w 620252"/>
                <a:gd name="connsiteY145" fmla="*/ 225442 h 416969"/>
                <a:gd name="connsiteX146" fmla="*/ 426414 w 620252"/>
                <a:gd name="connsiteY146" fmla="*/ 236665 h 416969"/>
                <a:gd name="connsiteX147" fmla="*/ 438050 w 620252"/>
                <a:gd name="connsiteY147" fmla="*/ 247888 h 416969"/>
                <a:gd name="connsiteX148" fmla="*/ 449686 w 620252"/>
                <a:gd name="connsiteY148" fmla="*/ 236665 h 416969"/>
                <a:gd name="connsiteX149" fmla="*/ 438050 w 620252"/>
                <a:gd name="connsiteY149" fmla="*/ 225442 h 416969"/>
                <a:gd name="connsiteX150" fmla="*/ 523333 w 620252"/>
                <a:gd name="connsiteY150" fmla="*/ 225442 h 416969"/>
                <a:gd name="connsiteX151" fmla="*/ 511697 w 620252"/>
                <a:gd name="connsiteY151" fmla="*/ 236665 h 416969"/>
                <a:gd name="connsiteX152" fmla="*/ 523333 w 620252"/>
                <a:gd name="connsiteY152" fmla="*/ 247888 h 416969"/>
                <a:gd name="connsiteX153" fmla="*/ 534969 w 620252"/>
                <a:gd name="connsiteY153" fmla="*/ 236665 h 416969"/>
                <a:gd name="connsiteX154" fmla="*/ 523333 w 620252"/>
                <a:gd name="connsiteY154" fmla="*/ 225442 h 416969"/>
                <a:gd name="connsiteX155" fmla="*/ 608616 w 620252"/>
                <a:gd name="connsiteY155" fmla="*/ 225442 h 416969"/>
                <a:gd name="connsiteX156" fmla="*/ 596980 w 620252"/>
                <a:gd name="connsiteY156" fmla="*/ 236665 h 416969"/>
                <a:gd name="connsiteX157" fmla="*/ 608616 w 620252"/>
                <a:gd name="connsiteY157" fmla="*/ 247888 h 416969"/>
                <a:gd name="connsiteX158" fmla="*/ 620252 w 620252"/>
                <a:gd name="connsiteY158" fmla="*/ 236665 h 416969"/>
                <a:gd name="connsiteX159" fmla="*/ 608616 w 620252"/>
                <a:gd name="connsiteY159" fmla="*/ 225442 h 416969"/>
                <a:gd name="connsiteX160" fmla="*/ 11636 w 620252"/>
                <a:gd name="connsiteY160" fmla="*/ 169081 h 416969"/>
                <a:gd name="connsiteX161" fmla="*/ 0 w 620252"/>
                <a:gd name="connsiteY161" fmla="*/ 180304 h 416969"/>
                <a:gd name="connsiteX162" fmla="*/ 11636 w 620252"/>
                <a:gd name="connsiteY162" fmla="*/ 191527 h 416969"/>
                <a:gd name="connsiteX163" fmla="*/ 23272 w 620252"/>
                <a:gd name="connsiteY163" fmla="*/ 180304 h 416969"/>
                <a:gd name="connsiteX164" fmla="*/ 11636 w 620252"/>
                <a:gd name="connsiteY164" fmla="*/ 169081 h 416969"/>
                <a:gd name="connsiteX165" fmla="*/ 96918 w 620252"/>
                <a:gd name="connsiteY165" fmla="*/ 169081 h 416969"/>
                <a:gd name="connsiteX166" fmla="*/ 85282 w 620252"/>
                <a:gd name="connsiteY166" fmla="*/ 180304 h 416969"/>
                <a:gd name="connsiteX167" fmla="*/ 96918 w 620252"/>
                <a:gd name="connsiteY167" fmla="*/ 191527 h 416969"/>
                <a:gd name="connsiteX168" fmla="*/ 108554 w 620252"/>
                <a:gd name="connsiteY168" fmla="*/ 180304 h 416969"/>
                <a:gd name="connsiteX169" fmla="*/ 96918 w 620252"/>
                <a:gd name="connsiteY169" fmla="*/ 169081 h 416969"/>
                <a:gd name="connsiteX170" fmla="*/ 182202 w 620252"/>
                <a:gd name="connsiteY170" fmla="*/ 169081 h 416969"/>
                <a:gd name="connsiteX171" fmla="*/ 170566 w 620252"/>
                <a:gd name="connsiteY171" fmla="*/ 180304 h 416969"/>
                <a:gd name="connsiteX172" fmla="*/ 182202 w 620252"/>
                <a:gd name="connsiteY172" fmla="*/ 191527 h 416969"/>
                <a:gd name="connsiteX173" fmla="*/ 193838 w 620252"/>
                <a:gd name="connsiteY173" fmla="*/ 180304 h 416969"/>
                <a:gd name="connsiteX174" fmla="*/ 182202 w 620252"/>
                <a:gd name="connsiteY174" fmla="*/ 169081 h 416969"/>
                <a:gd name="connsiteX175" fmla="*/ 267484 w 620252"/>
                <a:gd name="connsiteY175" fmla="*/ 169081 h 416969"/>
                <a:gd name="connsiteX176" fmla="*/ 255848 w 620252"/>
                <a:gd name="connsiteY176" fmla="*/ 180304 h 416969"/>
                <a:gd name="connsiteX177" fmla="*/ 267484 w 620252"/>
                <a:gd name="connsiteY177" fmla="*/ 191527 h 416969"/>
                <a:gd name="connsiteX178" fmla="*/ 279120 w 620252"/>
                <a:gd name="connsiteY178" fmla="*/ 180304 h 416969"/>
                <a:gd name="connsiteX179" fmla="*/ 267484 w 620252"/>
                <a:gd name="connsiteY179" fmla="*/ 169081 h 416969"/>
                <a:gd name="connsiteX180" fmla="*/ 352767 w 620252"/>
                <a:gd name="connsiteY180" fmla="*/ 169081 h 416969"/>
                <a:gd name="connsiteX181" fmla="*/ 341131 w 620252"/>
                <a:gd name="connsiteY181" fmla="*/ 180304 h 416969"/>
                <a:gd name="connsiteX182" fmla="*/ 352767 w 620252"/>
                <a:gd name="connsiteY182" fmla="*/ 191527 h 416969"/>
                <a:gd name="connsiteX183" fmla="*/ 364403 w 620252"/>
                <a:gd name="connsiteY183" fmla="*/ 180304 h 416969"/>
                <a:gd name="connsiteX184" fmla="*/ 352767 w 620252"/>
                <a:gd name="connsiteY184" fmla="*/ 169081 h 416969"/>
                <a:gd name="connsiteX185" fmla="*/ 438050 w 620252"/>
                <a:gd name="connsiteY185" fmla="*/ 169081 h 416969"/>
                <a:gd name="connsiteX186" fmla="*/ 426414 w 620252"/>
                <a:gd name="connsiteY186" fmla="*/ 180304 h 416969"/>
                <a:gd name="connsiteX187" fmla="*/ 438050 w 620252"/>
                <a:gd name="connsiteY187" fmla="*/ 191527 h 416969"/>
                <a:gd name="connsiteX188" fmla="*/ 449686 w 620252"/>
                <a:gd name="connsiteY188" fmla="*/ 180304 h 416969"/>
                <a:gd name="connsiteX189" fmla="*/ 438050 w 620252"/>
                <a:gd name="connsiteY189" fmla="*/ 169081 h 416969"/>
                <a:gd name="connsiteX190" fmla="*/ 523333 w 620252"/>
                <a:gd name="connsiteY190" fmla="*/ 169081 h 416969"/>
                <a:gd name="connsiteX191" fmla="*/ 511697 w 620252"/>
                <a:gd name="connsiteY191" fmla="*/ 180304 h 416969"/>
                <a:gd name="connsiteX192" fmla="*/ 523333 w 620252"/>
                <a:gd name="connsiteY192" fmla="*/ 191527 h 416969"/>
                <a:gd name="connsiteX193" fmla="*/ 534969 w 620252"/>
                <a:gd name="connsiteY193" fmla="*/ 180304 h 416969"/>
                <a:gd name="connsiteX194" fmla="*/ 523333 w 620252"/>
                <a:gd name="connsiteY194" fmla="*/ 169081 h 416969"/>
                <a:gd name="connsiteX195" fmla="*/ 608616 w 620252"/>
                <a:gd name="connsiteY195" fmla="*/ 169081 h 416969"/>
                <a:gd name="connsiteX196" fmla="*/ 596980 w 620252"/>
                <a:gd name="connsiteY196" fmla="*/ 180304 h 416969"/>
                <a:gd name="connsiteX197" fmla="*/ 608616 w 620252"/>
                <a:gd name="connsiteY197" fmla="*/ 191527 h 416969"/>
                <a:gd name="connsiteX198" fmla="*/ 620252 w 620252"/>
                <a:gd name="connsiteY198" fmla="*/ 180304 h 416969"/>
                <a:gd name="connsiteX199" fmla="*/ 608616 w 620252"/>
                <a:gd name="connsiteY199" fmla="*/ 169081 h 416969"/>
                <a:gd name="connsiteX200" fmla="*/ 11636 w 620252"/>
                <a:gd name="connsiteY200" fmla="*/ 112721 h 416969"/>
                <a:gd name="connsiteX201" fmla="*/ 0 w 620252"/>
                <a:gd name="connsiteY201" fmla="*/ 123944 h 416969"/>
                <a:gd name="connsiteX202" fmla="*/ 11636 w 620252"/>
                <a:gd name="connsiteY202" fmla="*/ 135167 h 416969"/>
                <a:gd name="connsiteX203" fmla="*/ 23272 w 620252"/>
                <a:gd name="connsiteY203" fmla="*/ 123944 h 416969"/>
                <a:gd name="connsiteX204" fmla="*/ 11636 w 620252"/>
                <a:gd name="connsiteY204" fmla="*/ 112721 h 416969"/>
                <a:gd name="connsiteX205" fmla="*/ 96918 w 620252"/>
                <a:gd name="connsiteY205" fmla="*/ 112721 h 416969"/>
                <a:gd name="connsiteX206" fmla="*/ 85282 w 620252"/>
                <a:gd name="connsiteY206" fmla="*/ 123944 h 416969"/>
                <a:gd name="connsiteX207" fmla="*/ 96918 w 620252"/>
                <a:gd name="connsiteY207" fmla="*/ 135167 h 416969"/>
                <a:gd name="connsiteX208" fmla="*/ 108554 w 620252"/>
                <a:gd name="connsiteY208" fmla="*/ 123944 h 416969"/>
                <a:gd name="connsiteX209" fmla="*/ 96918 w 620252"/>
                <a:gd name="connsiteY209" fmla="*/ 112721 h 416969"/>
                <a:gd name="connsiteX210" fmla="*/ 182202 w 620252"/>
                <a:gd name="connsiteY210" fmla="*/ 112721 h 416969"/>
                <a:gd name="connsiteX211" fmla="*/ 170566 w 620252"/>
                <a:gd name="connsiteY211" fmla="*/ 123944 h 416969"/>
                <a:gd name="connsiteX212" fmla="*/ 182202 w 620252"/>
                <a:gd name="connsiteY212" fmla="*/ 135167 h 416969"/>
                <a:gd name="connsiteX213" fmla="*/ 193838 w 620252"/>
                <a:gd name="connsiteY213" fmla="*/ 123944 h 416969"/>
                <a:gd name="connsiteX214" fmla="*/ 182202 w 620252"/>
                <a:gd name="connsiteY214" fmla="*/ 112721 h 416969"/>
                <a:gd name="connsiteX215" fmla="*/ 267484 w 620252"/>
                <a:gd name="connsiteY215" fmla="*/ 112721 h 416969"/>
                <a:gd name="connsiteX216" fmla="*/ 255848 w 620252"/>
                <a:gd name="connsiteY216" fmla="*/ 123944 h 416969"/>
                <a:gd name="connsiteX217" fmla="*/ 267484 w 620252"/>
                <a:gd name="connsiteY217" fmla="*/ 135167 h 416969"/>
                <a:gd name="connsiteX218" fmla="*/ 279120 w 620252"/>
                <a:gd name="connsiteY218" fmla="*/ 123944 h 416969"/>
                <a:gd name="connsiteX219" fmla="*/ 267484 w 620252"/>
                <a:gd name="connsiteY219" fmla="*/ 112721 h 416969"/>
                <a:gd name="connsiteX220" fmla="*/ 352767 w 620252"/>
                <a:gd name="connsiteY220" fmla="*/ 112721 h 416969"/>
                <a:gd name="connsiteX221" fmla="*/ 341131 w 620252"/>
                <a:gd name="connsiteY221" fmla="*/ 123944 h 416969"/>
                <a:gd name="connsiteX222" fmla="*/ 352767 w 620252"/>
                <a:gd name="connsiteY222" fmla="*/ 135167 h 416969"/>
                <a:gd name="connsiteX223" fmla="*/ 364403 w 620252"/>
                <a:gd name="connsiteY223" fmla="*/ 123944 h 416969"/>
                <a:gd name="connsiteX224" fmla="*/ 352767 w 620252"/>
                <a:gd name="connsiteY224" fmla="*/ 112721 h 416969"/>
                <a:gd name="connsiteX225" fmla="*/ 438050 w 620252"/>
                <a:gd name="connsiteY225" fmla="*/ 112721 h 416969"/>
                <a:gd name="connsiteX226" fmla="*/ 426414 w 620252"/>
                <a:gd name="connsiteY226" fmla="*/ 123944 h 416969"/>
                <a:gd name="connsiteX227" fmla="*/ 438050 w 620252"/>
                <a:gd name="connsiteY227" fmla="*/ 135167 h 416969"/>
                <a:gd name="connsiteX228" fmla="*/ 449686 w 620252"/>
                <a:gd name="connsiteY228" fmla="*/ 123944 h 416969"/>
                <a:gd name="connsiteX229" fmla="*/ 438050 w 620252"/>
                <a:gd name="connsiteY229" fmla="*/ 112721 h 416969"/>
                <a:gd name="connsiteX230" fmla="*/ 523333 w 620252"/>
                <a:gd name="connsiteY230" fmla="*/ 112721 h 416969"/>
                <a:gd name="connsiteX231" fmla="*/ 511697 w 620252"/>
                <a:gd name="connsiteY231" fmla="*/ 123944 h 416969"/>
                <a:gd name="connsiteX232" fmla="*/ 523333 w 620252"/>
                <a:gd name="connsiteY232" fmla="*/ 135167 h 416969"/>
                <a:gd name="connsiteX233" fmla="*/ 534969 w 620252"/>
                <a:gd name="connsiteY233" fmla="*/ 123944 h 416969"/>
                <a:gd name="connsiteX234" fmla="*/ 523333 w 620252"/>
                <a:gd name="connsiteY234" fmla="*/ 112721 h 416969"/>
                <a:gd name="connsiteX235" fmla="*/ 608616 w 620252"/>
                <a:gd name="connsiteY235" fmla="*/ 112721 h 416969"/>
                <a:gd name="connsiteX236" fmla="*/ 596980 w 620252"/>
                <a:gd name="connsiteY236" fmla="*/ 123944 h 416969"/>
                <a:gd name="connsiteX237" fmla="*/ 608616 w 620252"/>
                <a:gd name="connsiteY237" fmla="*/ 135167 h 416969"/>
                <a:gd name="connsiteX238" fmla="*/ 620252 w 620252"/>
                <a:gd name="connsiteY238" fmla="*/ 123944 h 416969"/>
                <a:gd name="connsiteX239" fmla="*/ 608616 w 620252"/>
                <a:gd name="connsiteY239" fmla="*/ 112721 h 416969"/>
                <a:gd name="connsiteX240" fmla="*/ 11636 w 620252"/>
                <a:gd name="connsiteY240" fmla="*/ 56360 h 416969"/>
                <a:gd name="connsiteX241" fmla="*/ 0 w 620252"/>
                <a:gd name="connsiteY241" fmla="*/ 67583 h 416969"/>
                <a:gd name="connsiteX242" fmla="*/ 11636 w 620252"/>
                <a:gd name="connsiteY242" fmla="*/ 78806 h 416969"/>
                <a:gd name="connsiteX243" fmla="*/ 23272 w 620252"/>
                <a:gd name="connsiteY243" fmla="*/ 67583 h 416969"/>
                <a:gd name="connsiteX244" fmla="*/ 11636 w 620252"/>
                <a:gd name="connsiteY244" fmla="*/ 56360 h 416969"/>
                <a:gd name="connsiteX245" fmla="*/ 96918 w 620252"/>
                <a:gd name="connsiteY245" fmla="*/ 56360 h 416969"/>
                <a:gd name="connsiteX246" fmla="*/ 85282 w 620252"/>
                <a:gd name="connsiteY246" fmla="*/ 67583 h 416969"/>
                <a:gd name="connsiteX247" fmla="*/ 96918 w 620252"/>
                <a:gd name="connsiteY247" fmla="*/ 78806 h 416969"/>
                <a:gd name="connsiteX248" fmla="*/ 108554 w 620252"/>
                <a:gd name="connsiteY248" fmla="*/ 67583 h 416969"/>
                <a:gd name="connsiteX249" fmla="*/ 96918 w 620252"/>
                <a:gd name="connsiteY249" fmla="*/ 56360 h 416969"/>
                <a:gd name="connsiteX250" fmla="*/ 182202 w 620252"/>
                <a:gd name="connsiteY250" fmla="*/ 56360 h 416969"/>
                <a:gd name="connsiteX251" fmla="*/ 170566 w 620252"/>
                <a:gd name="connsiteY251" fmla="*/ 67583 h 416969"/>
                <a:gd name="connsiteX252" fmla="*/ 182202 w 620252"/>
                <a:gd name="connsiteY252" fmla="*/ 78806 h 416969"/>
                <a:gd name="connsiteX253" fmla="*/ 193838 w 620252"/>
                <a:gd name="connsiteY253" fmla="*/ 67583 h 416969"/>
                <a:gd name="connsiteX254" fmla="*/ 182202 w 620252"/>
                <a:gd name="connsiteY254" fmla="*/ 56360 h 416969"/>
                <a:gd name="connsiteX255" fmla="*/ 267484 w 620252"/>
                <a:gd name="connsiteY255" fmla="*/ 56360 h 416969"/>
                <a:gd name="connsiteX256" fmla="*/ 255848 w 620252"/>
                <a:gd name="connsiteY256" fmla="*/ 67583 h 416969"/>
                <a:gd name="connsiteX257" fmla="*/ 267484 w 620252"/>
                <a:gd name="connsiteY257" fmla="*/ 78806 h 416969"/>
                <a:gd name="connsiteX258" fmla="*/ 279120 w 620252"/>
                <a:gd name="connsiteY258" fmla="*/ 67583 h 416969"/>
                <a:gd name="connsiteX259" fmla="*/ 267484 w 620252"/>
                <a:gd name="connsiteY259" fmla="*/ 56360 h 416969"/>
                <a:gd name="connsiteX260" fmla="*/ 352767 w 620252"/>
                <a:gd name="connsiteY260" fmla="*/ 56360 h 416969"/>
                <a:gd name="connsiteX261" fmla="*/ 341131 w 620252"/>
                <a:gd name="connsiteY261" fmla="*/ 67583 h 416969"/>
                <a:gd name="connsiteX262" fmla="*/ 352767 w 620252"/>
                <a:gd name="connsiteY262" fmla="*/ 78806 h 416969"/>
                <a:gd name="connsiteX263" fmla="*/ 364403 w 620252"/>
                <a:gd name="connsiteY263" fmla="*/ 67583 h 416969"/>
                <a:gd name="connsiteX264" fmla="*/ 352767 w 620252"/>
                <a:gd name="connsiteY264" fmla="*/ 56360 h 416969"/>
                <a:gd name="connsiteX265" fmla="*/ 438050 w 620252"/>
                <a:gd name="connsiteY265" fmla="*/ 56360 h 416969"/>
                <a:gd name="connsiteX266" fmla="*/ 426414 w 620252"/>
                <a:gd name="connsiteY266" fmla="*/ 67583 h 416969"/>
                <a:gd name="connsiteX267" fmla="*/ 438050 w 620252"/>
                <a:gd name="connsiteY267" fmla="*/ 78806 h 416969"/>
                <a:gd name="connsiteX268" fmla="*/ 449686 w 620252"/>
                <a:gd name="connsiteY268" fmla="*/ 67583 h 416969"/>
                <a:gd name="connsiteX269" fmla="*/ 438050 w 620252"/>
                <a:gd name="connsiteY269" fmla="*/ 56360 h 416969"/>
                <a:gd name="connsiteX270" fmla="*/ 523333 w 620252"/>
                <a:gd name="connsiteY270" fmla="*/ 56360 h 416969"/>
                <a:gd name="connsiteX271" fmla="*/ 511697 w 620252"/>
                <a:gd name="connsiteY271" fmla="*/ 67583 h 416969"/>
                <a:gd name="connsiteX272" fmla="*/ 523333 w 620252"/>
                <a:gd name="connsiteY272" fmla="*/ 78806 h 416969"/>
                <a:gd name="connsiteX273" fmla="*/ 534969 w 620252"/>
                <a:gd name="connsiteY273" fmla="*/ 67583 h 416969"/>
                <a:gd name="connsiteX274" fmla="*/ 523333 w 620252"/>
                <a:gd name="connsiteY274" fmla="*/ 56360 h 416969"/>
                <a:gd name="connsiteX275" fmla="*/ 608616 w 620252"/>
                <a:gd name="connsiteY275" fmla="*/ 56360 h 416969"/>
                <a:gd name="connsiteX276" fmla="*/ 596980 w 620252"/>
                <a:gd name="connsiteY276" fmla="*/ 67583 h 416969"/>
                <a:gd name="connsiteX277" fmla="*/ 608616 w 620252"/>
                <a:gd name="connsiteY277" fmla="*/ 78806 h 416969"/>
                <a:gd name="connsiteX278" fmla="*/ 620252 w 620252"/>
                <a:gd name="connsiteY278" fmla="*/ 67583 h 416969"/>
                <a:gd name="connsiteX279" fmla="*/ 608616 w 620252"/>
                <a:gd name="connsiteY279" fmla="*/ 56360 h 416969"/>
                <a:gd name="connsiteX280" fmla="*/ 11636 w 620252"/>
                <a:gd name="connsiteY280" fmla="*/ 0 h 416969"/>
                <a:gd name="connsiteX281" fmla="*/ 0 w 620252"/>
                <a:gd name="connsiteY281" fmla="*/ 11223 h 416969"/>
                <a:gd name="connsiteX282" fmla="*/ 11636 w 620252"/>
                <a:gd name="connsiteY282" fmla="*/ 22446 h 416969"/>
                <a:gd name="connsiteX283" fmla="*/ 23272 w 620252"/>
                <a:gd name="connsiteY283" fmla="*/ 11223 h 416969"/>
                <a:gd name="connsiteX284" fmla="*/ 11636 w 620252"/>
                <a:gd name="connsiteY284" fmla="*/ 0 h 416969"/>
                <a:gd name="connsiteX285" fmla="*/ 96918 w 620252"/>
                <a:gd name="connsiteY285" fmla="*/ 0 h 416969"/>
                <a:gd name="connsiteX286" fmla="*/ 85282 w 620252"/>
                <a:gd name="connsiteY286" fmla="*/ 11223 h 416969"/>
                <a:gd name="connsiteX287" fmla="*/ 96918 w 620252"/>
                <a:gd name="connsiteY287" fmla="*/ 22446 h 416969"/>
                <a:gd name="connsiteX288" fmla="*/ 108554 w 620252"/>
                <a:gd name="connsiteY288" fmla="*/ 11223 h 416969"/>
                <a:gd name="connsiteX289" fmla="*/ 96918 w 620252"/>
                <a:gd name="connsiteY289" fmla="*/ 0 h 416969"/>
                <a:gd name="connsiteX290" fmla="*/ 182202 w 620252"/>
                <a:gd name="connsiteY290" fmla="*/ 0 h 416969"/>
                <a:gd name="connsiteX291" fmla="*/ 170566 w 620252"/>
                <a:gd name="connsiteY291" fmla="*/ 11223 h 416969"/>
                <a:gd name="connsiteX292" fmla="*/ 182202 w 620252"/>
                <a:gd name="connsiteY292" fmla="*/ 22446 h 416969"/>
                <a:gd name="connsiteX293" fmla="*/ 193838 w 620252"/>
                <a:gd name="connsiteY293" fmla="*/ 11223 h 416969"/>
                <a:gd name="connsiteX294" fmla="*/ 182202 w 620252"/>
                <a:gd name="connsiteY294" fmla="*/ 0 h 416969"/>
                <a:gd name="connsiteX295" fmla="*/ 267484 w 620252"/>
                <a:gd name="connsiteY295" fmla="*/ 0 h 416969"/>
                <a:gd name="connsiteX296" fmla="*/ 255848 w 620252"/>
                <a:gd name="connsiteY296" fmla="*/ 11223 h 416969"/>
                <a:gd name="connsiteX297" fmla="*/ 267484 w 620252"/>
                <a:gd name="connsiteY297" fmla="*/ 22446 h 416969"/>
                <a:gd name="connsiteX298" fmla="*/ 279120 w 620252"/>
                <a:gd name="connsiteY298" fmla="*/ 11223 h 416969"/>
                <a:gd name="connsiteX299" fmla="*/ 267484 w 620252"/>
                <a:gd name="connsiteY299" fmla="*/ 0 h 416969"/>
                <a:gd name="connsiteX300" fmla="*/ 352767 w 620252"/>
                <a:gd name="connsiteY300" fmla="*/ 0 h 416969"/>
                <a:gd name="connsiteX301" fmla="*/ 341131 w 620252"/>
                <a:gd name="connsiteY301" fmla="*/ 11223 h 416969"/>
                <a:gd name="connsiteX302" fmla="*/ 352767 w 620252"/>
                <a:gd name="connsiteY302" fmla="*/ 22446 h 416969"/>
                <a:gd name="connsiteX303" fmla="*/ 364403 w 620252"/>
                <a:gd name="connsiteY303" fmla="*/ 11223 h 416969"/>
                <a:gd name="connsiteX304" fmla="*/ 352767 w 620252"/>
                <a:gd name="connsiteY304" fmla="*/ 0 h 416969"/>
                <a:gd name="connsiteX305" fmla="*/ 438050 w 620252"/>
                <a:gd name="connsiteY305" fmla="*/ 0 h 416969"/>
                <a:gd name="connsiteX306" fmla="*/ 426414 w 620252"/>
                <a:gd name="connsiteY306" fmla="*/ 11223 h 416969"/>
                <a:gd name="connsiteX307" fmla="*/ 438050 w 620252"/>
                <a:gd name="connsiteY307" fmla="*/ 22446 h 416969"/>
                <a:gd name="connsiteX308" fmla="*/ 449686 w 620252"/>
                <a:gd name="connsiteY308" fmla="*/ 11223 h 416969"/>
                <a:gd name="connsiteX309" fmla="*/ 438050 w 620252"/>
                <a:gd name="connsiteY309" fmla="*/ 0 h 416969"/>
                <a:gd name="connsiteX310" fmla="*/ 523333 w 620252"/>
                <a:gd name="connsiteY310" fmla="*/ 0 h 416969"/>
                <a:gd name="connsiteX311" fmla="*/ 511697 w 620252"/>
                <a:gd name="connsiteY311" fmla="*/ 11223 h 416969"/>
                <a:gd name="connsiteX312" fmla="*/ 523333 w 620252"/>
                <a:gd name="connsiteY312" fmla="*/ 22446 h 416969"/>
                <a:gd name="connsiteX313" fmla="*/ 534969 w 620252"/>
                <a:gd name="connsiteY313" fmla="*/ 11223 h 416969"/>
                <a:gd name="connsiteX314" fmla="*/ 523333 w 620252"/>
                <a:gd name="connsiteY314" fmla="*/ 0 h 416969"/>
                <a:gd name="connsiteX315" fmla="*/ 608616 w 620252"/>
                <a:gd name="connsiteY315" fmla="*/ 0 h 416969"/>
                <a:gd name="connsiteX316" fmla="*/ 596980 w 620252"/>
                <a:gd name="connsiteY316" fmla="*/ 11223 h 416969"/>
                <a:gd name="connsiteX317" fmla="*/ 608616 w 620252"/>
                <a:gd name="connsiteY317" fmla="*/ 22446 h 416969"/>
                <a:gd name="connsiteX318" fmla="*/ 620252 w 620252"/>
                <a:gd name="connsiteY318" fmla="*/ 11223 h 416969"/>
                <a:gd name="connsiteX319" fmla="*/ 608616 w 620252"/>
                <a:gd name="connsiteY319" fmla="*/ 0 h 4169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Lst>
              <a:rect l="l" t="t" r="r" b="b"/>
              <a:pathLst>
                <a:path w="620252" h="416969">
                  <a:moveTo>
                    <a:pt x="11636" y="394523"/>
                  </a:moveTo>
                  <a:cubicBezTo>
                    <a:pt x="5210" y="394523"/>
                    <a:pt x="0" y="399548"/>
                    <a:pt x="0" y="405746"/>
                  </a:cubicBezTo>
                  <a:cubicBezTo>
                    <a:pt x="0" y="411944"/>
                    <a:pt x="5210" y="416969"/>
                    <a:pt x="11636" y="416969"/>
                  </a:cubicBezTo>
                  <a:cubicBezTo>
                    <a:pt x="18062" y="416969"/>
                    <a:pt x="23272" y="411944"/>
                    <a:pt x="23272" y="405746"/>
                  </a:cubicBezTo>
                  <a:cubicBezTo>
                    <a:pt x="23272" y="399548"/>
                    <a:pt x="18062" y="394523"/>
                    <a:pt x="11636" y="394523"/>
                  </a:cubicBezTo>
                  <a:close/>
                  <a:moveTo>
                    <a:pt x="96918" y="394523"/>
                  </a:moveTo>
                  <a:cubicBezTo>
                    <a:pt x="90492" y="394523"/>
                    <a:pt x="85282" y="399548"/>
                    <a:pt x="85282" y="405746"/>
                  </a:cubicBezTo>
                  <a:cubicBezTo>
                    <a:pt x="85282" y="411944"/>
                    <a:pt x="90492" y="416969"/>
                    <a:pt x="96918" y="416969"/>
                  </a:cubicBezTo>
                  <a:cubicBezTo>
                    <a:pt x="103344" y="416969"/>
                    <a:pt x="108554" y="411944"/>
                    <a:pt x="108554" y="405746"/>
                  </a:cubicBezTo>
                  <a:cubicBezTo>
                    <a:pt x="108554" y="399548"/>
                    <a:pt x="103344" y="394523"/>
                    <a:pt x="96918" y="394523"/>
                  </a:cubicBezTo>
                  <a:close/>
                  <a:moveTo>
                    <a:pt x="182202" y="394523"/>
                  </a:moveTo>
                  <a:cubicBezTo>
                    <a:pt x="175776" y="394523"/>
                    <a:pt x="170566" y="399548"/>
                    <a:pt x="170566" y="405746"/>
                  </a:cubicBezTo>
                  <a:cubicBezTo>
                    <a:pt x="170566" y="411944"/>
                    <a:pt x="175776" y="416969"/>
                    <a:pt x="182202" y="416969"/>
                  </a:cubicBezTo>
                  <a:cubicBezTo>
                    <a:pt x="188628" y="416969"/>
                    <a:pt x="193838" y="411944"/>
                    <a:pt x="193838" y="405746"/>
                  </a:cubicBezTo>
                  <a:cubicBezTo>
                    <a:pt x="193838" y="399548"/>
                    <a:pt x="188628" y="394523"/>
                    <a:pt x="182202" y="394523"/>
                  </a:cubicBezTo>
                  <a:close/>
                  <a:moveTo>
                    <a:pt x="267484" y="394523"/>
                  </a:moveTo>
                  <a:cubicBezTo>
                    <a:pt x="261058" y="394523"/>
                    <a:pt x="255848" y="399548"/>
                    <a:pt x="255848" y="405746"/>
                  </a:cubicBezTo>
                  <a:cubicBezTo>
                    <a:pt x="255848" y="411944"/>
                    <a:pt x="261058" y="416969"/>
                    <a:pt x="267484" y="416969"/>
                  </a:cubicBezTo>
                  <a:cubicBezTo>
                    <a:pt x="273910" y="416969"/>
                    <a:pt x="279120" y="411944"/>
                    <a:pt x="279120" y="405746"/>
                  </a:cubicBezTo>
                  <a:cubicBezTo>
                    <a:pt x="279120" y="399548"/>
                    <a:pt x="273910" y="394523"/>
                    <a:pt x="267484" y="394523"/>
                  </a:cubicBezTo>
                  <a:close/>
                  <a:moveTo>
                    <a:pt x="352767" y="394523"/>
                  </a:moveTo>
                  <a:cubicBezTo>
                    <a:pt x="346341" y="394523"/>
                    <a:pt x="341131" y="399548"/>
                    <a:pt x="341131" y="405746"/>
                  </a:cubicBezTo>
                  <a:cubicBezTo>
                    <a:pt x="341131" y="411944"/>
                    <a:pt x="346341" y="416969"/>
                    <a:pt x="352767" y="416969"/>
                  </a:cubicBezTo>
                  <a:cubicBezTo>
                    <a:pt x="359193" y="416969"/>
                    <a:pt x="364403" y="411944"/>
                    <a:pt x="364403" y="405746"/>
                  </a:cubicBezTo>
                  <a:cubicBezTo>
                    <a:pt x="364403" y="399548"/>
                    <a:pt x="359193" y="394523"/>
                    <a:pt x="352767" y="394523"/>
                  </a:cubicBezTo>
                  <a:close/>
                  <a:moveTo>
                    <a:pt x="438050" y="394523"/>
                  </a:moveTo>
                  <a:cubicBezTo>
                    <a:pt x="431624" y="394523"/>
                    <a:pt x="426414" y="399548"/>
                    <a:pt x="426414" y="405746"/>
                  </a:cubicBezTo>
                  <a:cubicBezTo>
                    <a:pt x="426414" y="411944"/>
                    <a:pt x="431624" y="416969"/>
                    <a:pt x="438050" y="416969"/>
                  </a:cubicBezTo>
                  <a:cubicBezTo>
                    <a:pt x="444476" y="416969"/>
                    <a:pt x="449686" y="411944"/>
                    <a:pt x="449686" y="405746"/>
                  </a:cubicBezTo>
                  <a:cubicBezTo>
                    <a:pt x="449686" y="399548"/>
                    <a:pt x="444476" y="394523"/>
                    <a:pt x="438050" y="394523"/>
                  </a:cubicBezTo>
                  <a:close/>
                  <a:moveTo>
                    <a:pt x="523333" y="394523"/>
                  </a:moveTo>
                  <a:cubicBezTo>
                    <a:pt x="516907" y="394523"/>
                    <a:pt x="511697" y="399548"/>
                    <a:pt x="511697" y="405746"/>
                  </a:cubicBezTo>
                  <a:cubicBezTo>
                    <a:pt x="511697" y="411944"/>
                    <a:pt x="516907" y="416969"/>
                    <a:pt x="523333" y="416969"/>
                  </a:cubicBezTo>
                  <a:cubicBezTo>
                    <a:pt x="529759" y="416969"/>
                    <a:pt x="534969" y="411944"/>
                    <a:pt x="534969" y="405746"/>
                  </a:cubicBezTo>
                  <a:cubicBezTo>
                    <a:pt x="534969" y="399548"/>
                    <a:pt x="529759" y="394523"/>
                    <a:pt x="523333" y="394523"/>
                  </a:cubicBezTo>
                  <a:close/>
                  <a:moveTo>
                    <a:pt x="608616" y="394523"/>
                  </a:moveTo>
                  <a:cubicBezTo>
                    <a:pt x="602190" y="394523"/>
                    <a:pt x="596980" y="399548"/>
                    <a:pt x="596980" y="405746"/>
                  </a:cubicBezTo>
                  <a:cubicBezTo>
                    <a:pt x="596980" y="411944"/>
                    <a:pt x="602190" y="416969"/>
                    <a:pt x="608616" y="416969"/>
                  </a:cubicBezTo>
                  <a:cubicBezTo>
                    <a:pt x="615042" y="416969"/>
                    <a:pt x="620252" y="411944"/>
                    <a:pt x="620252" y="405746"/>
                  </a:cubicBezTo>
                  <a:cubicBezTo>
                    <a:pt x="620252" y="399548"/>
                    <a:pt x="615042" y="394523"/>
                    <a:pt x="608616" y="394523"/>
                  </a:cubicBezTo>
                  <a:close/>
                  <a:moveTo>
                    <a:pt x="11636" y="338163"/>
                  </a:moveTo>
                  <a:cubicBezTo>
                    <a:pt x="5210" y="338163"/>
                    <a:pt x="0" y="343188"/>
                    <a:pt x="0" y="349386"/>
                  </a:cubicBezTo>
                  <a:cubicBezTo>
                    <a:pt x="0" y="355584"/>
                    <a:pt x="5210" y="360609"/>
                    <a:pt x="11636" y="360609"/>
                  </a:cubicBezTo>
                  <a:cubicBezTo>
                    <a:pt x="18062" y="360609"/>
                    <a:pt x="23272" y="355584"/>
                    <a:pt x="23272" y="349386"/>
                  </a:cubicBezTo>
                  <a:cubicBezTo>
                    <a:pt x="23272" y="343188"/>
                    <a:pt x="18062" y="338163"/>
                    <a:pt x="11636" y="338163"/>
                  </a:cubicBezTo>
                  <a:close/>
                  <a:moveTo>
                    <a:pt x="96918" y="338163"/>
                  </a:moveTo>
                  <a:cubicBezTo>
                    <a:pt x="90492" y="338163"/>
                    <a:pt x="85282" y="343188"/>
                    <a:pt x="85282" y="349386"/>
                  </a:cubicBezTo>
                  <a:cubicBezTo>
                    <a:pt x="85282" y="355584"/>
                    <a:pt x="90492" y="360609"/>
                    <a:pt x="96918" y="360609"/>
                  </a:cubicBezTo>
                  <a:cubicBezTo>
                    <a:pt x="103344" y="360609"/>
                    <a:pt x="108554" y="355584"/>
                    <a:pt x="108554" y="349386"/>
                  </a:cubicBezTo>
                  <a:cubicBezTo>
                    <a:pt x="108554" y="343188"/>
                    <a:pt x="103344" y="338163"/>
                    <a:pt x="96918" y="338163"/>
                  </a:cubicBezTo>
                  <a:close/>
                  <a:moveTo>
                    <a:pt x="182202" y="338163"/>
                  </a:moveTo>
                  <a:cubicBezTo>
                    <a:pt x="175776" y="338163"/>
                    <a:pt x="170566" y="343188"/>
                    <a:pt x="170566" y="349386"/>
                  </a:cubicBezTo>
                  <a:cubicBezTo>
                    <a:pt x="170566" y="355584"/>
                    <a:pt x="175776" y="360609"/>
                    <a:pt x="182202" y="360609"/>
                  </a:cubicBezTo>
                  <a:cubicBezTo>
                    <a:pt x="188628" y="360609"/>
                    <a:pt x="193838" y="355584"/>
                    <a:pt x="193838" y="349386"/>
                  </a:cubicBezTo>
                  <a:cubicBezTo>
                    <a:pt x="193838" y="343188"/>
                    <a:pt x="188628" y="338163"/>
                    <a:pt x="182202" y="338163"/>
                  </a:cubicBezTo>
                  <a:close/>
                  <a:moveTo>
                    <a:pt x="267484" y="338163"/>
                  </a:moveTo>
                  <a:cubicBezTo>
                    <a:pt x="261058" y="338163"/>
                    <a:pt x="255848" y="343188"/>
                    <a:pt x="255848" y="349386"/>
                  </a:cubicBezTo>
                  <a:cubicBezTo>
                    <a:pt x="255848" y="355584"/>
                    <a:pt x="261058" y="360609"/>
                    <a:pt x="267484" y="360609"/>
                  </a:cubicBezTo>
                  <a:cubicBezTo>
                    <a:pt x="273910" y="360609"/>
                    <a:pt x="279120" y="355584"/>
                    <a:pt x="279120" y="349386"/>
                  </a:cubicBezTo>
                  <a:cubicBezTo>
                    <a:pt x="279120" y="343188"/>
                    <a:pt x="273910" y="338163"/>
                    <a:pt x="267484" y="338163"/>
                  </a:cubicBezTo>
                  <a:close/>
                  <a:moveTo>
                    <a:pt x="352767" y="338163"/>
                  </a:moveTo>
                  <a:cubicBezTo>
                    <a:pt x="346341" y="338163"/>
                    <a:pt x="341131" y="343188"/>
                    <a:pt x="341131" y="349386"/>
                  </a:cubicBezTo>
                  <a:cubicBezTo>
                    <a:pt x="341131" y="355584"/>
                    <a:pt x="346341" y="360609"/>
                    <a:pt x="352767" y="360609"/>
                  </a:cubicBezTo>
                  <a:cubicBezTo>
                    <a:pt x="359193" y="360609"/>
                    <a:pt x="364403" y="355584"/>
                    <a:pt x="364403" y="349386"/>
                  </a:cubicBezTo>
                  <a:cubicBezTo>
                    <a:pt x="364403" y="343188"/>
                    <a:pt x="359193" y="338163"/>
                    <a:pt x="352767" y="338163"/>
                  </a:cubicBezTo>
                  <a:close/>
                  <a:moveTo>
                    <a:pt x="438050" y="338163"/>
                  </a:moveTo>
                  <a:cubicBezTo>
                    <a:pt x="431624" y="338163"/>
                    <a:pt x="426414" y="343188"/>
                    <a:pt x="426414" y="349386"/>
                  </a:cubicBezTo>
                  <a:cubicBezTo>
                    <a:pt x="426414" y="355584"/>
                    <a:pt x="431624" y="360609"/>
                    <a:pt x="438050" y="360609"/>
                  </a:cubicBezTo>
                  <a:cubicBezTo>
                    <a:pt x="444476" y="360609"/>
                    <a:pt x="449686" y="355584"/>
                    <a:pt x="449686" y="349386"/>
                  </a:cubicBezTo>
                  <a:cubicBezTo>
                    <a:pt x="449686" y="343188"/>
                    <a:pt x="444476" y="338163"/>
                    <a:pt x="438050" y="338163"/>
                  </a:cubicBezTo>
                  <a:close/>
                  <a:moveTo>
                    <a:pt x="523333" y="338163"/>
                  </a:moveTo>
                  <a:cubicBezTo>
                    <a:pt x="516907" y="338163"/>
                    <a:pt x="511697" y="343188"/>
                    <a:pt x="511697" y="349386"/>
                  </a:cubicBezTo>
                  <a:cubicBezTo>
                    <a:pt x="511697" y="355584"/>
                    <a:pt x="516907" y="360609"/>
                    <a:pt x="523333" y="360609"/>
                  </a:cubicBezTo>
                  <a:cubicBezTo>
                    <a:pt x="529759" y="360609"/>
                    <a:pt x="534969" y="355584"/>
                    <a:pt x="534969" y="349386"/>
                  </a:cubicBezTo>
                  <a:cubicBezTo>
                    <a:pt x="534969" y="343188"/>
                    <a:pt x="529759" y="338163"/>
                    <a:pt x="523333" y="338163"/>
                  </a:cubicBezTo>
                  <a:close/>
                  <a:moveTo>
                    <a:pt x="608616" y="338163"/>
                  </a:moveTo>
                  <a:cubicBezTo>
                    <a:pt x="602190" y="338163"/>
                    <a:pt x="596980" y="343188"/>
                    <a:pt x="596980" y="349386"/>
                  </a:cubicBezTo>
                  <a:cubicBezTo>
                    <a:pt x="596980" y="355584"/>
                    <a:pt x="602190" y="360609"/>
                    <a:pt x="608616" y="360609"/>
                  </a:cubicBezTo>
                  <a:cubicBezTo>
                    <a:pt x="615042" y="360609"/>
                    <a:pt x="620252" y="355584"/>
                    <a:pt x="620252" y="349386"/>
                  </a:cubicBezTo>
                  <a:cubicBezTo>
                    <a:pt x="620252" y="343188"/>
                    <a:pt x="615042" y="338163"/>
                    <a:pt x="608616" y="338163"/>
                  </a:cubicBezTo>
                  <a:close/>
                  <a:moveTo>
                    <a:pt x="11636" y="281802"/>
                  </a:moveTo>
                  <a:cubicBezTo>
                    <a:pt x="5210" y="281802"/>
                    <a:pt x="0" y="286827"/>
                    <a:pt x="0" y="293025"/>
                  </a:cubicBezTo>
                  <a:cubicBezTo>
                    <a:pt x="0" y="299223"/>
                    <a:pt x="5210" y="304248"/>
                    <a:pt x="11636" y="304248"/>
                  </a:cubicBezTo>
                  <a:cubicBezTo>
                    <a:pt x="18062" y="304248"/>
                    <a:pt x="23272" y="299223"/>
                    <a:pt x="23272" y="293025"/>
                  </a:cubicBezTo>
                  <a:cubicBezTo>
                    <a:pt x="23272" y="286827"/>
                    <a:pt x="18062" y="281802"/>
                    <a:pt x="11636" y="281802"/>
                  </a:cubicBezTo>
                  <a:close/>
                  <a:moveTo>
                    <a:pt x="96918" y="281802"/>
                  </a:moveTo>
                  <a:cubicBezTo>
                    <a:pt x="90492" y="281802"/>
                    <a:pt x="85282" y="286827"/>
                    <a:pt x="85282" y="293025"/>
                  </a:cubicBezTo>
                  <a:cubicBezTo>
                    <a:pt x="85282" y="299223"/>
                    <a:pt x="90492" y="304248"/>
                    <a:pt x="96918" y="304248"/>
                  </a:cubicBezTo>
                  <a:cubicBezTo>
                    <a:pt x="103344" y="304248"/>
                    <a:pt x="108554" y="299223"/>
                    <a:pt x="108554" y="293025"/>
                  </a:cubicBezTo>
                  <a:cubicBezTo>
                    <a:pt x="108554" y="286827"/>
                    <a:pt x="103344" y="281802"/>
                    <a:pt x="96918" y="281802"/>
                  </a:cubicBezTo>
                  <a:close/>
                  <a:moveTo>
                    <a:pt x="182202" y="281802"/>
                  </a:moveTo>
                  <a:cubicBezTo>
                    <a:pt x="175776" y="281802"/>
                    <a:pt x="170566" y="286827"/>
                    <a:pt x="170566" y="293025"/>
                  </a:cubicBezTo>
                  <a:cubicBezTo>
                    <a:pt x="170566" y="299223"/>
                    <a:pt x="175776" y="304248"/>
                    <a:pt x="182202" y="304248"/>
                  </a:cubicBezTo>
                  <a:cubicBezTo>
                    <a:pt x="188628" y="304248"/>
                    <a:pt x="193838" y="299223"/>
                    <a:pt x="193838" y="293025"/>
                  </a:cubicBezTo>
                  <a:cubicBezTo>
                    <a:pt x="193838" y="286827"/>
                    <a:pt x="188628" y="281802"/>
                    <a:pt x="182202" y="281802"/>
                  </a:cubicBezTo>
                  <a:close/>
                  <a:moveTo>
                    <a:pt x="267484" y="281802"/>
                  </a:moveTo>
                  <a:cubicBezTo>
                    <a:pt x="261058" y="281802"/>
                    <a:pt x="255848" y="286827"/>
                    <a:pt x="255848" y="293025"/>
                  </a:cubicBezTo>
                  <a:cubicBezTo>
                    <a:pt x="255848" y="299223"/>
                    <a:pt x="261058" y="304248"/>
                    <a:pt x="267484" y="304248"/>
                  </a:cubicBezTo>
                  <a:cubicBezTo>
                    <a:pt x="273910" y="304248"/>
                    <a:pt x="279120" y="299223"/>
                    <a:pt x="279120" y="293025"/>
                  </a:cubicBezTo>
                  <a:cubicBezTo>
                    <a:pt x="279120" y="286827"/>
                    <a:pt x="273910" y="281802"/>
                    <a:pt x="267484" y="281802"/>
                  </a:cubicBezTo>
                  <a:close/>
                  <a:moveTo>
                    <a:pt x="352767" y="281802"/>
                  </a:moveTo>
                  <a:cubicBezTo>
                    <a:pt x="346341" y="281802"/>
                    <a:pt x="341131" y="286827"/>
                    <a:pt x="341131" y="293025"/>
                  </a:cubicBezTo>
                  <a:cubicBezTo>
                    <a:pt x="341131" y="299223"/>
                    <a:pt x="346341" y="304248"/>
                    <a:pt x="352767" y="304248"/>
                  </a:cubicBezTo>
                  <a:cubicBezTo>
                    <a:pt x="359193" y="304248"/>
                    <a:pt x="364403" y="299223"/>
                    <a:pt x="364403" y="293025"/>
                  </a:cubicBezTo>
                  <a:cubicBezTo>
                    <a:pt x="364403" y="286827"/>
                    <a:pt x="359193" y="281802"/>
                    <a:pt x="352767" y="281802"/>
                  </a:cubicBezTo>
                  <a:close/>
                  <a:moveTo>
                    <a:pt x="438050" y="281802"/>
                  </a:moveTo>
                  <a:cubicBezTo>
                    <a:pt x="431624" y="281802"/>
                    <a:pt x="426414" y="286827"/>
                    <a:pt x="426414" y="293025"/>
                  </a:cubicBezTo>
                  <a:cubicBezTo>
                    <a:pt x="426414" y="299223"/>
                    <a:pt x="431624" y="304248"/>
                    <a:pt x="438050" y="304248"/>
                  </a:cubicBezTo>
                  <a:cubicBezTo>
                    <a:pt x="444476" y="304248"/>
                    <a:pt x="449686" y="299223"/>
                    <a:pt x="449686" y="293025"/>
                  </a:cubicBezTo>
                  <a:cubicBezTo>
                    <a:pt x="449686" y="286827"/>
                    <a:pt x="444476" y="281802"/>
                    <a:pt x="438050" y="281802"/>
                  </a:cubicBezTo>
                  <a:close/>
                  <a:moveTo>
                    <a:pt x="523333" y="281802"/>
                  </a:moveTo>
                  <a:cubicBezTo>
                    <a:pt x="516907" y="281802"/>
                    <a:pt x="511697" y="286827"/>
                    <a:pt x="511697" y="293025"/>
                  </a:cubicBezTo>
                  <a:cubicBezTo>
                    <a:pt x="511697" y="299223"/>
                    <a:pt x="516907" y="304248"/>
                    <a:pt x="523333" y="304248"/>
                  </a:cubicBezTo>
                  <a:cubicBezTo>
                    <a:pt x="529759" y="304248"/>
                    <a:pt x="534969" y="299223"/>
                    <a:pt x="534969" y="293025"/>
                  </a:cubicBezTo>
                  <a:cubicBezTo>
                    <a:pt x="534969" y="286827"/>
                    <a:pt x="529759" y="281802"/>
                    <a:pt x="523333" y="281802"/>
                  </a:cubicBezTo>
                  <a:close/>
                  <a:moveTo>
                    <a:pt x="608616" y="281802"/>
                  </a:moveTo>
                  <a:cubicBezTo>
                    <a:pt x="602190" y="281802"/>
                    <a:pt x="596980" y="286827"/>
                    <a:pt x="596980" y="293025"/>
                  </a:cubicBezTo>
                  <a:cubicBezTo>
                    <a:pt x="596980" y="299223"/>
                    <a:pt x="602190" y="304248"/>
                    <a:pt x="608616" y="304248"/>
                  </a:cubicBezTo>
                  <a:cubicBezTo>
                    <a:pt x="615042" y="304248"/>
                    <a:pt x="620252" y="299223"/>
                    <a:pt x="620252" y="293025"/>
                  </a:cubicBezTo>
                  <a:cubicBezTo>
                    <a:pt x="620252" y="286827"/>
                    <a:pt x="615042" y="281802"/>
                    <a:pt x="608616" y="281802"/>
                  </a:cubicBezTo>
                  <a:close/>
                  <a:moveTo>
                    <a:pt x="11636" y="225442"/>
                  </a:moveTo>
                  <a:cubicBezTo>
                    <a:pt x="5210" y="225442"/>
                    <a:pt x="0" y="230467"/>
                    <a:pt x="0" y="236665"/>
                  </a:cubicBezTo>
                  <a:cubicBezTo>
                    <a:pt x="0" y="242863"/>
                    <a:pt x="5210" y="247888"/>
                    <a:pt x="11636" y="247888"/>
                  </a:cubicBezTo>
                  <a:cubicBezTo>
                    <a:pt x="18062" y="247888"/>
                    <a:pt x="23272" y="242863"/>
                    <a:pt x="23272" y="236665"/>
                  </a:cubicBezTo>
                  <a:cubicBezTo>
                    <a:pt x="23272" y="230467"/>
                    <a:pt x="18062" y="225442"/>
                    <a:pt x="11636" y="225442"/>
                  </a:cubicBezTo>
                  <a:close/>
                  <a:moveTo>
                    <a:pt x="96918" y="225442"/>
                  </a:moveTo>
                  <a:cubicBezTo>
                    <a:pt x="90492" y="225442"/>
                    <a:pt x="85282" y="230467"/>
                    <a:pt x="85282" y="236665"/>
                  </a:cubicBezTo>
                  <a:cubicBezTo>
                    <a:pt x="85282" y="242863"/>
                    <a:pt x="90492" y="247888"/>
                    <a:pt x="96918" y="247888"/>
                  </a:cubicBezTo>
                  <a:cubicBezTo>
                    <a:pt x="103344" y="247888"/>
                    <a:pt x="108554" y="242863"/>
                    <a:pt x="108554" y="236665"/>
                  </a:cubicBezTo>
                  <a:cubicBezTo>
                    <a:pt x="108554" y="230467"/>
                    <a:pt x="103344" y="225442"/>
                    <a:pt x="96918" y="225442"/>
                  </a:cubicBezTo>
                  <a:close/>
                  <a:moveTo>
                    <a:pt x="182202" y="225442"/>
                  </a:moveTo>
                  <a:cubicBezTo>
                    <a:pt x="175776" y="225442"/>
                    <a:pt x="170566" y="230467"/>
                    <a:pt x="170566" y="236665"/>
                  </a:cubicBezTo>
                  <a:cubicBezTo>
                    <a:pt x="170566" y="242863"/>
                    <a:pt x="175776" y="247888"/>
                    <a:pt x="182202" y="247888"/>
                  </a:cubicBezTo>
                  <a:cubicBezTo>
                    <a:pt x="188628" y="247888"/>
                    <a:pt x="193838" y="242863"/>
                    <a:pt x="193838" y="236665"/>
                  </a:cubicBezTo>
                  <a:cubicBezTo>
                    <a:pt x="193838" y="230467"/>
                    <a:pt x="188628" y="225442"/>
                    <a:pt x="182202" y="225442"/>
                  </a:cubicBezTo>
                  <a:close/>
                  <a:moveTo>
                    <a:pt x="267484" y="225442"/>
                  </a:moveTo>
                  <a:cubicBezTo>
                    <a:pt x="261058" y="225442"/>
                    <a:pt x="255848" y="230467"/>
                    <a:pt x="255848" y="236665"/>
                  </a:cubicBezTo>
                  <a:cubicBezTo>
                    <a:pt x="255848" y="242863"/>
                    <a:pt x="261058" y="247888"/>
                    <a:pt x="267484" y="247888"/>
                  </a:cubicBezTo>
                  <a:cubicBezTo>
                    <a:pt x="273910" y="247888"/>
                    <a:pt x="279120" y="242863"/>
                    <a:pt x="279120" y="236665"/>
                  </a:cubicBezTo>
                  <a:cubicBezTo>
                    <a:pt x="279120" y="230467"/>
                    <a:pt x="273910" y="225442"/>
                    <a:pt x="267484" y="225442"/>
                  </a:cubicBezTo>
                  <a:close/>
                  <a:moveTo>
                    <a:pt x="352767" y="225442"/>
                  </a:moveTo>
                  <a:cubicBezTo>
                    <a:pt x="346341" y="225442"/>
                    <a:pt x="341131" y="230467"/>
                    <a:pt x="341131" y="236665"/>
                  </a:cubicBezTo>
                  <a:cubicBezTo>
                    <a:pt x="341131" y="242863"/>
                    <a:pt x="346341" y="247888"/>
                    <a:pt x="352767" y="247888"/>
                  </a:cubicBezTo>
                  <a:cubicBezTo>
                    <a:pt x="359193" y="247888"/>
                    <a:pt x="364403" y="242863"/>
                    <a:pt x="364403" y="236665"/>
                  </a:cubicBezTo>
                  <a:cubicBezTo>
                    <a:pt x="364403" y="230467"/>
                    <a:pt x="359193" y="225442"/>
                    <a:pt x="352767" y="225442"/>
                  </a:cubicBezTo>
                  <a:close/>
                  <a:moveTo>
                    <a:pt x="438050" y="225442"/>
                  </a:moveTo>
                  <a:cubicBezTo>
                    <a:pt x="431624" y="225442"/>
                    <a:pt x="426414" y="230467"/>
                    <a:pt x="426414" y="236665"/>
                  </a:cubicBezTo>
                  <a:cubicBezTo>
                    <a:pt x="426414" y="242863"/>
                    <a:pt x="431624" y="247888"/>
                    <a:pt x="438050" y="247888"/>
                  </a:cubicBezTo>
                  <a:cubicBezTo>
                    <a:pt x="444476" y="247888"/>
                    <a:pt x="449686" y="242863"/>
                    <a:pt x="449686" y="236665"/>
                  </a:cubicBezTo>
                  <a:cubicBezTo>
                    <a:pt x="449686" y="230467"/>
                    <a:pt x="444476" y="225442"/>
                    <a:pt x="438050" y="225442"/>
                  </a:cubicBezTo>
                  <a:close/>
                  <a:moveTo>
                    <a:pt x="523333" y="225442"/>
                  </a:moveTo>
                  <a:cubicBezTo>
                    <a:pt x="516907" y="225442"/>
                    <a:pt x="511697" y="230467"/>
                    <a:pt x="511697" y="236665"/>
                  </a:cubicBezTo>
                  <a:cubicBezTo>
                    <a:pt x="511697" y="242863"/>
                    <a:pt x="516907" y="247888"/>
                    <a:pt x="523333" y="247888"/>
                  </a:cubicBezTo>
                  <a:cubicBezTo>
                    <a:pt x="529759" y="247888"/>
                    <a:pt x="534969" y="242863"/>
                    <a:pt x="534969" y="236665"/>
                  </a:cubicBezTo>
                  <a:cubicBezTo>
                    <a:pt x="534969" y="230467"/>
                    <a:pt x="529759" y="225442"/>
                    <a:pt x="523333" y="225442"/>
                  </a:cubicBezTo>
                  <a:close/>
                  <a:moveTo>
                    <a:pt x="608616" y="225442"/>
                  </a:moveTo>
                  <a:cubicBezTo>
                    <a:pt x="602190" y="225442"/>
                    <a:pt x="596980" y="230467"/>
                    <a:pt x="596980" y="236665"/>
                  </a:cubicBezTo>
                  <a:cubicBezTo>
                    <a:pt x="596980" y="242863"/>
                    <a:pt x="602190" y="247888"/>
                    <a:pt x="608616" y="247888"/>
                  </a:cubicBezTo>
                  <a:cubicBezTo>
                    <a:pt x="615042" y="247888"/>
                    <a:pt x="620252" y="242863"/>
                    <a:pt x="620252" y="236665"/>
                  </a:cubicBezTo>
                  <a:cubicBezTo>
                    <a:pt x="620252" y="230467"/>
                    <a:pt x="615042" y="225442"/>
                    <a:pt x="608616" y="225442"/>
                  </a:cubicBezTo>
                  <a:close/>
                  <a:moveTo>
                    <a:pt x="11636" y="169081"/>
                  </a:moveTo>
                  <a:cubicBezTo>
                    <a:pt x="5210" y="169081"/>
                    <a:pt x="0" y="174106"/>
                    <a:pt x="0" y="180304"/>
                  </a:cubicBezTo>
                  <a:cubicBezTo>
                    <a:pt x="0" y="186502"/>
                    <a:pt x="5210" y="191527"/>
                    <a:pt x="11636" y="191527"/>
                  </a:cubicBezTo>
                  <a:cubicBezTo>
                    <a:pt x="18062" y="191527"/>
                    <a:pt x="23272" y="186502"/>
                    <a:pt x="23272" y="180304"/>
                  </a:cubicBezTo>
                  <a:cubicBezTo>
                    <a:pt x="23272" y="174106"/>
                    <a:pt x="18062" y="169081"/>
                    <a:pt x="11636" y="169081"/>
                  </a:cubicBezTo>
                  <a:close/>
                  <a:moveTo>
                    <a:pt x="96918" y="169081"/>
                  </a:moveTo>
                  <a:cubicBezTo>
                    <a:pt x="90492" y="169081"/>
                    <a:pt x="85282" y="174106"/>
                    <a:pt x="85282" y="180304"/>
                  </a:cubicBezTo>
                  <a:cubicBezTo>
                    <a:pt x="85282" y="186502"/>
                    <a:pt x="90492" y="191527"/>
                    <a:pt x="96918" y="191527"/>
                  </a:cubicBezTo>
                  <a:cubicBezTo>
                    <a:pt x="103344" y="191527"/>
                    <a:pt x="108554" y="186502"/>
                    <a:pt x="108554" y="180304"/>
                  </a:cubicBezTo>
                  <a:cubicBezTo>
                    <a:pt x="108554" y="174106"/>
                    <a:pt x="103344" y="169081"/>
                    <a:pt x="96918" y="169081"/>
                  </a:cubicBezTo>
                  <a:close/>
                  <a:moveTo>
                    <a:pt x="182202" y="169081"/>
                  </a:moveTo>
                  <a:cubicBezTo>
                    <a:pt x="175776" y="169081"/>
                    <a:pt x="170566" y="174106"/>
                    <a:pt x="170566" y="180304"/>
                  </a:cubicBezTo>
                  <a:cubicBezTo>
                    <a:pt x="170566" y="186502"/>
                    <a:pt x="175776" y="191527"/>
                    <a:pt x="182202" y="191527"/>
                  </a:cubicBezTo>
                  <a:cubicBezTo>
                    <a:pt x="188628" y="191527"/>
                    <a:pt x="193838" y="186502"/>
                    <a:pt x="193838" y="180304"/>
                  </a:cubicBezTo>
                  <a:cubicBezTo>
                    <a:pt x="193838" y="174106"/>
                    <a:pt x="188628" y="169081"/>
                    <a:pt x="182202" y="169081"/>
                  </a:cubicBezTo>
                  <a:close/>
                  <a:moveTo>
                    <a:pt x="267484" y="169081"/>
                  </a:moveTo>
                  <a:cubicBezTo>
                    <a:pt x="261058" y="169081"/>
                    <a:pt x="255848" y="174106"/>
                    <a:pt x="255848" y="180304"/>
                  </a:cubicBezTo>
                  <a:cubicBezTo>
                    <a:pt x="255848" y="186502"/>
                    <a:pt x="261058" y="191527"/>
                    <a:pt x="267484" y="191527"/>
                  </a:cubicBezTo>
                  <a:cubicBezTo>
                    <a:pt x="273910" y="191527"/>
                    <a:pt x="279120" y="186502"/>
                    <a:pt x="279120" y="180304"/>
                  </a:cubicBezTo>
                  <a:cubicBezTo>
                    <a:pt x="279120" y="174106"/>
                    <a:pt x="273910" y="169081"/>
                    <a:pt x="267484" y="169081"/>
                  </a:cubicBezTo>
                  <a:close/>
                  <a:moveTo>
                    <a:pt x="352767" y="169081"/>
                  </a:moveTo>
                  <a:cubicBezTo>
                    <a:pt x="346341" y="169081"/>
                    <a:pt x="341131" y="174106"/>
                    <a:pt x="341131" y="180304"/>
                  </a:cubicBezTo>
                  <a:cubicBezTo>
                    <a:pt x="341131" y="186502"/>
                    <a:pt x="346341" y="191527"/>
                    <a:pt x="352767" y="191527"/>
                  </a:cubicBezTo>
                  <a:cubicBezTo>
                    <a:pt x="359193" y="191527"/>
                    <a:pt x="364403" y="186502"/>
                    <a:pt x="364403" y="180304"/>
                  </a:cubicBezTo>
                  <a:cubicBezTo>
                    <a:pt x="364403" y="174106"/>
                    <a:pt x="359193" y="169081"/>
                    <a:pt x="352767" y="169081"/>
                  </a:cubicBezTo>
                  <a:close/>
                  <a:moveTo>
                    <a:pt x="438050" y="169081"/>
                  </a:moveTo>
                  <a:cubicBezTo>
                    <a:pt x="431624" y="169081"/>
                    <a:pt x="426414" y="174106"/>
                    <a:pt x="426414" y="180304"/>
                  </a:cubicBezTo>
                  <a:cubicBezTo>
                    <a:pt x="426414" y="186502"/>
                    <a:pt x="431624" y="191527"/>
                    <a:pt x="438050" y="191527"/>
                  </a:cubicBezTo>
                  <a:cubicBezTo>
                    <a:pt x="444476" y="191527"/>
                    <a:pt x="449686" y="186502"/>
                    <a:pt x="449686" y="180304"/>
                  </a:cubicBezTo>
                  <a:cubicBezTo>
                    <a:pt x="449686" y="174106"/>
                    <a:pt x="444476" y="169081"/>
                    <a:pt x="438050" y="169081"/>
                  </a:cubicBezTo>
                  <a:close/>
                  <a:moveTo>
                    <a:pt x="523333" y="169081"/>
                  </a:moveTo>
                  <a:cubicBezTo>
                    <a:pt x="516907" y="169081"/>
                    <a:pt x="511697" y="174106"/>
                    <a:pt x="511697" y="180304"/>
                  </a:cubicBezTo>
                  <a:cubicBezTo>
                    <a:pt x="511697" y="186502"/>
                    <a:pt x="516907" y="191527"/>
                    <a:pt x="523333" y="191527"/>
                  </a:cubicBezTo>
                  <a:cubicBezTo>
                    <a:pt x="529759" y="191527"/>
                    <a:pt x="534969" y="186502"/>
                    <a:pt x="534969" y="180304"/>
                  </a:cubicBezTo>
                  <a:cubicBezTo>
                    <a:pt x="534969" y="174106"/>
                    <a:pt x="529759" y="169081"/>
                    <a:pt x="523333" y="169081"/>
                  </a:cubicBezTo>
                  <a:close/>
                  <a:moveTo>
                    <a:pt x="608616" y="169081"/>
                  </a:moveTo>
                  <a:cubicBezTo>
                    <a:pt x="602190" y="169081"/>
                    <a:pt x="596980" y="174106"/>
                    <a:pt x="596980" y="180304"/>
                  </a:cubicBezTo>
                  <a:cubicBezTo>
                    <a:pt x="596980" y="186502"/>
                    <a:pt x="602190" y="191527"/>
                    <a:pt x="608616" y="191527"/>
                  </a:cubicBezTo>
                  <a:cubicBezTo>
                    <a:pt x="615042" y="191527"/>
                    <a:pt x="620252" y="186502"/>
                    <a:pt x="620252" y="180304"/>
                  </a:cubicBezTo>
                  <a:cubicBezTo>
                    <a:pt x="620252" y="174106"/>
                    <a:pt x="615042" y="169081"/>
                    <a:pt x="608616" y="169081"/>
                  </a:cubicBezTo>
                  <a:close/>
                  <a:moveTo>
                    <a:pt x="11636" y="112721"/>
                  </a:moveTo>
                  <a:cubicBezTo>
                    <a:pt x="5210" y="112721"/>
                    <a:pt x="0" y="117746"/>
                    <a:pt x="0" y="123944"/>
                  </a:cubicBezTo>
                  <a:cubicBezTo>
                    <a:pt x="0" y="130142"/>
                    <a:pt x="5210" y="135167"/>
                    <a:pt x="11636" y="135167"/>
                  </a:cubicBezTo>
                  <a:cubicBezTo>
                    <a:pt x="18062" y="135167"/>
                    <a:pt x="23272" y="130142"/>
                    <a:pt x="23272" y="123944"/>
                  </a:cubicBezTo>
                  <a:cubicBezTo>
                    <a:pt x="23272" y="117746"/>
                    <a:pt x="18062" y="112721"/>
                    <a:pt x="11636" y="112721"/>
                  </a:cubicBezTo>
                  <a:close/>
                  <a:moveTo>
                    <a:pt x="96918" y="112721"/>
                  </a:moveTo>
                  <a:cubicBezTo>
                    <a:pt x="90492" y="112721"/>
                    <a:pt x="85282" y="117746"/>
                    <a:pt x="85282" y="123944"/>
                  </a:cubicBezTo>
                  <a:cubicBezTo>
                    <a:pt x="85282" y="130142"/>
                    <a:pt x="90492" y="135167"/>
                    <a:pt x="96918" y="135167"/>
                  </a:cubicBezTo>
                  <a:cubicBezTo>
                    <a:pt x="103344" y="135167"/>
                    <a:pt x="108554" y="130142"/>
                    <a:pt x="108554" y="123944"/>
                  </a:cubicBezTo>
                  <a:cubicBezTo>
                    <a:pt x="108554" y="117746"/>
                    <a:pt x="103344" y="112721"/>
                    <a:pt x="96918" y="112721"/>
                  </a:cubicBezTo>
                  <a:close/>
                  <a:moveTo>
                    <a:pt x="182202" y="112721"/>
                  </a:moveTo>
                  <a:cubicBezTo>
                    <a:pt x="175776" y="112721"/>
                    <a:pt x="170566" y="117746"/>
                    <a:pt x="170566" y="123944"/>
                  </a:cubicBezTo>
                  <a:cubicBezTo>
                    <a:pt x="170566" y="130142"/>
                    <a:pt x="175776" y="135167"/>
                    <a:pt x="182202" y="135167"/>
                  </a:cubicBezTo>
                  <a:cubicBezTo>
                    <a:pt x="188628" y="135167"/>
                    <a:pt x="193838" y="130142"/>
                    <a:pt x="193838" y="123944"/>
                  </a:cubicBezTo>
                  <a:cubicBezTo>
                    <a:pt x="193838" y="117746"/>
                    <a:pt x="188628" y="112721"/>
                    <a:pt x="182202" y="112721"/>
                  </a:cubicBezTo>
                  <a:close/>
                  <a:moveTo>
                    <a:pt x="267484" y="112721"/>
                  </a:moveTo>
                  <a:cubicBezTo>
                    <a:pt x="261058" y="112721"/>
                    <a:pt x="255848" y="117746"/>
                    <a:pt x="255848" y="123944"/>
                  </a:cubicBezTo>
                  <a:cubicBezTo>
                    <a:pt x="255848" y="130142"/>
                    <a:pt x="261058" y="135167"/>
                    <a:pt x="267484" y="135167"/>
                  </a:cubicBezTo>
                  <a:cubicBezTo>
                    <a:pt x="273910" y="135167"/>
                    <a:pt x="279120" y="130142"/>
                    <a:pt x="279120" y="123944"/>
                  </a:cubicBezTo>
                  <a:cubicBezTo>
                    <a:pt x="279120" y="117746"/>
                    <a:pt x="273910" y="112721"/>
                    <a:pt x="267484" y="112721"/>
                  </a:cubicBezTo>
                  <a:close/>
                  <a:moveTo>
                    <a:pt x="352767" y="112721"/>
                  </a:moveTo>
                  <a:cubicBezTo>
                    <a:pt x="346341" y="112721"/>
                    <a:pt x="341131" y="117746"/>
                    <a:pt x="341131" y="123944"/>
                  </a:cubicBezTo>
                  <a:cubicBezTo>
                    <a:pt x="341131" y="130142"/>
                    <a:pt x="346341" y="135167"/>
                    <a:pt x="352767" y="135167"/>
                  </a:cubicBezTo>
                  <a:cubicBezTo>
                    <a:pt x="359193" y="135167"/>
                    <a:pt x="364403" y="130142"/>
                    <a:pt x="364403" y="123944"/>
                  </a:cubicBezTo>
                  <a:cubicBezTo>
                    <a:pt x="364403" y="117746"/>
                    <a:pt x="359193" y="112721"/>
                    <a:pt x="352767" y="112721"/>
                  </a:cubicBezTo>
                  <a:close/>
                  <a:moveTo>
                    <a:pt x="438050" y="112721"/>
                  </a:moveTo>
                  <a:cubicBezTo>
                    <a:pt x="431624" y="112721"/>
                    <a:pt x="426414" y="117746"/>
                    <a:pt x="426414" y="123944"/>
                  </a:cubicBezTo>
                  <a:cubicBezTo>
                    <a:pt x="426414" y="130142"/>
                    <a:pt x="431624" y="135167"/>
                    <a:pt x="438050" y="135167"/>
                  </a:cubicBezTo>
                  <a:cubicBezTo>
                    <a:pt x="444476" y="135167"/>
                    <a:pt x="449686" y="130142"/>
                    <a:pt x="449686" y="123944"/>
                  </a:cubicBezTo>
                  <a:cubicBezTo>
                    <a:pt x="449686" y="117746"/>
                    <a:pt x="444476" y="112721"/>
                    <a:pt x="438050" y="112721"/>
                  </a:cubicBezTo>
                  <a:close/>
                  <a:moveTo>
                    <a:pt x="523333" y="112721"/>
                  </a:moveTo>
                  <a:cubicBezTo>
                    <a:pt x="516907" y="112721"/>
                    <a:pt x="511697" y="117746"/>
                    <a:pt x="511697" y="123944"/>
                  </a:cubicBezTo>
                  <a:cubicBezTo>
                    <a:pt x="511697" y="130142"/>
                    <a:pt x="516907" y="135167"/>
                    <a:pt x="523333" y="135167"/>
                  </a:cubicBezTo>
                  <a:cubicBezTo>
                    <a:pt x="529759" y="135167"/>
                    <a:pt x="534969" y="130142"/>
                    <a:pt x="534969" y="123944"/>
                  </a:cubicBezTo>
                  <a:cubicBezTo>
                    <a:pt x="534969" y="117746"/>
                    <a:pt x="529759" y="112721"/>
                    <a:pt x="523333" y="112721"/>
                  </a:cubicBezTo>
                  <a:close/>
                  <a:moveTo>
                    <a:pt x="608616" y="112721"/>
                  </a:moveTo>
                  <a:cubicBezTo>
                    <a:pt x="602190" y="112721"/>
                    <a:pt x="596980" y="117746"/>
                    <a:pt x="596980" y="123944"/>
                  </a:cubicBezTo>
                  <a:cubicBezTo>
                    <a:pt x="596980" y="130142"/>
                    <a:pt x="602190" y="135167"/>
                    <a:pt x="608616" y="135167"/>
                  </a:cubicBezTo>
                  <a:cubicBezTo>
                    <a:pt x="615042" y="135167"/>
                    <a:pt x="620252" y="130142"/>
                    <a:pt x="620252" y="123944"/>
                  </a:cubicBezTo>
                  <a:cubicBezTo>
                    <a:pt x="620252" y="117746"/>
                    <a:pt x="615042" y="112721"/>
                    <a:pt x="608616" y="112721"/>
                  </a:cubicBezTo>
                  <a:close/>
                  <a:moveTo>
                    <a:pt x="11636" y="56360"/>
                  </a:moveTo>
                  <a:cubicBezTo>
                    <a:pt x="5210" y="56360"/>
                    <a:pt x="0" y="61385"/>
                    <a:pt x="0" y="67583"/>
                  </a:cubicBezTo>
                  <a:cubicBezTo>
                    <a:pt x="0" y="73781"/>
                    <a:pt x="5210" y="78806"/>
                    <a:pt x="11636" y="78806"/>
                  </a:cubicBezTo>
                  <a:cubicBezTo>
                    <a:pt x="18062" y="78806"/>
                    <a:pt x="23272" y="73781"/>
                    <a:pt x="23272" y="67583"/>
                  </a:cubicBezTo>
                  <a:cubicBezTo>
                    <a:pt x="23272" y="61385"/>
                    <a:pt x="18062" y="56360"/>
                    <a:pt x="11636" y="56360"/>
                  </a:cubicBezTo>
                  <a:close/>
                  <a:moveTo>
                    <a:pt x="96918" y="56360"/>
                  </a:moveTo>
                  <a:cubicBezTo>
                    <a:pt x="90492" y="56360"/>
                    <a:pt x="85282" y="61385"/>
                    <a:pt x="85282" y="67583"/>
                  </a:cubicBezTo>
                  <a:cubicBezTo>
                    <a:pt x="85282" y="73781"/>
                    <a:pt x="90492" y="78806"/>
                    <a:pt x="96918" y="78806"/>
                  </a:cubicBezTo>
                  <a:cubicBezTo>
                    <a:pt x="103344" y="78806"/>
                    <a:pt x="108554" y="73781"/>
                    <a:pt x="108554" y="67583"/>
                  </a:cubicBezTo>
                  <a:cubicBezTo>
                    <a:pt x="108554" y="61385"/>
                    <a:pt x="103344" y="56360"/>
                    <a:pt x="96918" y="56360"/>
                  </a:cubicBezTo>
                  <a:close/>
                  <a:moveTo>
                    <a:pt x="182202" y="56360"/>
                  </a:moveTo>
                  <a:cubicBezTo>
                    <a:pt x="175776" y="56360"/>
                    <a:pt x="170566" y="61385"/>
                    <a:pt x="170566" y="67583"/>
                  </a:cubicBezTo>
                  <a:cubicBezTo>
                    <a:pt x="170566" y="73781"/>
                    <a:pt x="175776" y="78806"/>
                    <a:pt x="182202" y="78806"/>
                  </a:cubicBezTo>
                  <a:cubicBezTo>
                    <a:pt x="188628" y="78806"/>
                    <a:pt x="193838" y="73781"/>
                    <a:pt x="193838" y="67583"/>
                  </a:cubicBezTo>
                  <a:cubicBezTo>
                    <a:pt x="193838" y="61385"/>
                    <a:pt x="188628" y="56360"/>
                    <a:pt x="182202" y="56360"/>
                  </a:cubicBezTo>
                  <a:close/>
                  <a:moveTo>
                    <a:pt x="267484" y="56360"/>
                  </a:moveTo>
                  <a:cubicBezTo>
                    <a:pt x="261058" y="56360"/>
                    <a:pt x="255848" y="61385"/>
                    <a:pt x="255848" y="67583"/>
                  </a:cubicBezTo>
                  <a:cubicBezTo>
                    <a:pt x="255848" y="73781"/>
                    <a:pt x="261058" y="78806"/>
                    <a:pt x="267484" y="78806"/>
                  </a:cubicBezTo>
                  <a:cubicBezTo>
                    <a:pt x="273910" y="78806"/>
                    <a:pt x="279120" y="73781"/>
                    <a:pt x="279120" y="67583"/>
                  </a:cubicBezTo>
                  <a:cubicBezTo>
                    <a:pt x="279120" y="61385"/>
                    <a:pt x="273910" y="56360"/>
                    <a:pt x="267484" y="56360"/>
                  </a:cubicBezTo>
                  <a:close/>
                  <a:moveTo>
                    <a:pt x="352767" y="56360"/>
                  </a:moveTo>
                  <a:cubicBezTo>
                    <a:pt x="346341" y="56360"/>
                    <a:pt x="341131" y="61385"/>
                    <a:pt x="341131" y="67583"/>
                  </a:cubicBezTo>
                  <a:cubicBezTo>
                    <a:pt x="341131" y="73781"/>
                    <a:pt x="346341" y="78806"/>
                    <a:pt x="352767" y="78806"/>
                  </a:cubicBezTo>
                  <a:cubicBezTo>
                    <a:pt x="359193" y="78806"/>
                    <a:pt x="364403" y="73781"/>
                    <a:pt x="364403" y="67583"/>
                  </a:cubicBezTo>
                  <a:cubicBezTo>
                    <a:pt x="364403" y="61385"/>
                    <a:pt x="359193" y="56360"/>
                    <a:pt x="352767" y="56360"/>
                  </a:cubicBezTo>
                  <a:close/>
                  <a:moveTo>
                    <a:pt x="438050" y="56360"/>
                  </a:moveTo>
                  <a:cubicBezTo>
                    <a:pt x="431624" y="56360"/>
                    <a:pt x="426414" y="61385"/>
                    <a:pt x="426414" y="67583"/>
                  </a:cubicBezTo>
                  <a:cubicBezTo>
                    <a:pt x="426414" y="73781"/>
                    <a:pt x="431624" y="78806"/>
                    <a:pt x="438050" y="78806"/>
                  </a:cubicBezTo>
                  <a:cubicBezTo>
                    <a:pt x="444476" y="78806"/>
                    <a:pt x="449686" y="73781"/>
                    <a:pt x="449686" y="67583"/>
                  </a:cubicBezTo>
                  <a:cubicBezTo>
                    <a:pt x="449686" y="61385"/>
                    <a:pt x="444476" y="56360"/>
                    <a:pt x="438050" y="56360"/>
                  </a:cubicBezTo>
                  <a:close/>
                  <a:moveTo>
                    <a:pt x="523333" y="56360"/>
                  </a:moveTo>
                  <a:cubicBezTo>
                    <a:pt x="516907" y="56360"/>
                    <a:pt x="511697" y="61385"/>
                    <a:pt x="511697" y="67583"/>
                  </a:cubicBezTo>
                  <a:cubicBezTo>
                    <a:pt x="511697" y="73781"/>
                    <a:pt x="516907" y="78806"/>
                    <a:pt x="523333" y="78806"/>
                  </a:cubicBezTo>
                  <a:cubicBezTo>
                    <a:pt x="529759" y="78806"/>
                    <a:pt x="534969" y="73781"/>
                    <a:pt x="534969" y="67583"/>
                  </a:cubicBezTo>
                  <a:cubicBezTo>
                    <a:pt x="534969" y="61385"/>
                    <a:pt x="529759" y="56360"/>
                    <a:pt x="523333" y="56360"/>
                  </a:cubicBezTo>
                  <a:close/>
                  <a:moveTo>
                    <a:pt x="608616" y="56360"/>
                  </a:moveTo>
                  <a:cubicBezTo>
                    <a:pt x="602190" y="56360"/>
                    <a:pt x="596980" y="61385"/>
                    <a:pt x="596980" y="67583"/>
                  </a:cubicBezTo>
                  <a:cubicBezTo>
                    <a:pt x="596980" y="73781"/>
                    <a:pt x="602190" y="78806"/>
                    <a:pt x="608616" y="78806"/>
                  </a:cubicBezTo>
                  <a:cubicBezTo>
                    <a:pt x="615042" y="78806"/>
                    <a:pt x="620252" y="73781"/>
                    <a:pt x="620252" y="67583"/>
                  </a:cubicBezTo>
                  <a:cubicBezTo>
                    <a:pt x="620252" y="61385"/>
                    <a:pt x="615042" y="56360"/>
                    <a:pt x="608616" y="56360"/>
                  </a:cubicBezTo>
                  <a:close/>
                  <a:moveTo>
                    <a:pt x="11636" y="0"/>
                  </a:moveTo>
                  <a:cubicBezTo>
                    <a:pt x="5210" y="0"/>
                    <a:pt x="0" y="5025"/>
                    <a:pt x="0" y="11223"/>
                  </a:cubicBezTo>
                  <a:cubicBezTo>
                    <a:pt x="0" y="17421"/>
                    <a:pt x="5210" y="22446"/>
                    <a:pt x="11636" y="22446"/>
                  </a:cubicBezTo>
                  <a:cubicBezTo>
                    <a:pt x="18062" y="22446"/>
                    <a:pt x="23272" y="17421"/>
                    <a:pt x="23272" y="11223"/>
                  </a:cubicBezTo>
                  <a:cubicBezTo>
                    <a:pt x="23272" y="5025"/>
                    <a:pt x="18062" y="0"/>
                    <a:pt x="11636" y="0"/>
                  </a:cubicBezTo>
                  <a:close/>
                  <a:moveTo>
                    <a:pt x="96918" y="0"/>
                  </a:moveTo>
                  <a:cubicBezTo>
                    <a:pt x="90492" y="0"/>
                    <a:pt x="85282" y="5025"/>
                    <a:pt x="85282" y="11223"/>
                  </a:cubicBezTo>
                  <a:cubicBezTo>
                    <a:pt x="85282" y="17421"/>
                    <a:pt x="90492" y="22446"/>
                    <a:pt x="96918" y="22446"/>
                  </a:cubicBezTo>
                  <a:cubicBezTo>
                    <a:pt x="103344" y="22446"/>
                    <a:pt x="108554" y="17421"/>
                    <a:pt x="108554" y="11223"/>
                  </a:cubicBezTo>
                  <a:cubicBezTo>
                    <a:pt x="108554" y="5025"/>
                    <a:pt x="103344" y="0"/>
                    <a:pt x="96918" y="0"/>
                  </a:cubicBezTo>
                  <a:close/>
                  <a:moveTo>
                    <a:pt x="182202" y="0"/>
                  </a:moveTo>
                  <a:cubicBezTo>
                    <a:pt x="175776" y="0"/>
                    <a:pt x="170566" y="5025"/>
                    <a:pt x="170566" y="11223"/>
                  </a:cubicBezTo>
                  <a:cubicBezTo>
                    <a:pt x="170566" y="17421"/>
                    <a:pt x="175776" y="22446"/>
                    <a:pt x="182202" y="22446"/>
                  </a:cubicBezTo>
                  <a:cubicBezTo>
                    <a:pt x="188628" y="22446"/>
                    <a:pt x="193838" y="17421"/>
                    <a:pt x="193838" y="11223"/>
                  </a:cubicBezTo>
                  <a:cubicBezTo>
                    <a:pt x="193838" y="5025"/>
                    <a:pt x="188628" y="0"/>
                    <a:pt x="182202" y="0"/>
                  </a:cubicBezTo>
                  <a:close/>
                  <a:moveTo>
                    <a:pt x="267484" y="0"/>
                  </a:moveTo>
                  <a:cubicBezTo>
                    <a:pt x="261058" y="0"/>
                    <a:pt x="255848" y="5025"/>
                    <a:pt x="255848" y="11223"/>
                  </a:cubicBezTo>
                  <a:cubicBezTo>
                    <a:pt x="255848" y="17421"/>
                    <a:pt x="261058" y="22446"/>
                    <a:pt x="267484" y="22446"/>
                  </a:cubicBezTo>
                  <a:cubicBezTo>
                    <a:pt x="273910" y="22446"/>
                    <a:pt x="279120" y="17421"/>
                    <a:pt x="279120" y="11223"/>
                  </a:cubicBezTo>
                  <a:cubicBezTo>
                    <a:pt x="279120" y="5025"/>
                    <a:pt x="273910" y="0"/>
                    <a:pt x="267484" y="0"/>
                  </a:cubicBezTo>
                  <a:close/>
                  <a:moveTo>
                    <a:pt x="352767" y="0"/>
                  </a:moveTo>
                  <a:cubicBezTo>
                    <a:pt x="346341" y="0"/>
                    <a:pt x="341131" y="5025"/>
                    <a:pt x="341131" y="11223"/>
                  </a:cubicBezTo>
                  <a:cubicBezTo>
                    <a:pt x="341131" y="17421"/>
                    <a:pt x="346341" y="22446"/>
                    <a:pt x="352767" y="22446"/>
                  </a:cubicBezTo>
                  <a:cubicBezTo>
                    <a:pt x="359193" y="22446"/>
                    <a:pt x="364403" y="17421"/>
                    <a:pt x="364403" y="11223"/>
                  </a:cubicBezTo>
                  <a:cubicBezTo>
                    <a:pt x="364403" y="5025"/>
                    <a:pt x="359193" y="0"/>
                    <a:pt x="352767" y="0"/>
                  </a:cubicBezTo>
                  <a:close/>
                  <a:moveTo>
                    <a:pt x="438050" y="0"/>
                  </a:moveTo>
                  <a:cubicBezTo>
                    <a:pt x="431624" y="0"/>
                    <a:pt x="426414" y="5025"/>
                    <a:pt x="426414" y="11223"/>
                  </a:cubicBezTo>
                  <a:cubicBezTo>
                    <a:pt x="426414" y="17421"/>
                    <a:pt x="431624" y="22446"/>
                    <a:pt x="438050" y="22446"/>
                  </a:cubicBezTo>
                  <a:cubicBezTo>
                    <a:pt x="444476" y="22446"/>
                    <a:pt x="449686" y="17421"/>
                    <a:pt x="449686" y="11223"/>
                  </a:cubicBezTo>
                  <a:cubicBezTo>
                    <a:pt x="449686" y="5025"/>
                    <a:pt x="444476" y="0"/>
                    <a:pt x="438050" y="0"/>
                  </a:cubicBezTo>
                  <a:close/>
                  <a:moveTo>
                    <a:pt x="523333" y="0"/>
                  </a:moveTo>
                  <a:cubicBezTo>
                    <a:pt x="516907" y="0"/>
                    <a:pt x="511697" y="5025"/>
                    <a:pt x="511697" y="11223"/>
                  </a:cubicBezTo>
                  <a:cubicBezTo>
                    <a:pt x="511697" y="17421"/>
                    <a:pt x="516907" y="22446"/>
                    <a:pt x="523333" y="22446"/>
                  </a:cubicBezTo>
                  <a:cubicBezTo>
                    <a:pt x="529759" y="22446"/>
                    <a:pt x="534969" y="17421"/>
                    <a:pt x="534969" y="11223"/>
                  </a:cubicBezTo>
                  <a:cubicBezTo>
                    <a:pt x="534969" y="5025"/>
                    <a:pt x="529759" y="0"/>
                    <a:pt x="523333" y="0"/>
                  </a:cubicBezTo>
                  <a:close/>
                  <a:moveTo>
                    <a:pt x="608616" y="0"/>
                  </a:moveTo>
                  <a:cubicBezTo>
                    <a:pt x="602190" y="0"/>
                    <a:pt x="596980" y="5025"/>
                    <a:pt x="596980" y="11223"/>
                  </a:cubicBezTo>
                  <a:cubicBezTo>
                    <a:pt x="596980" y="17421"/>
                    <a:pt x="602190" y="22446"/>
                    <a:pt x="608616" y="22446"/>
                  </a:cubicBezTo>
                  <a:cubicBezTo>
                    <a:pt x="615042" y="22446"/>
                    <a:pt x="620252" y="17421"/>
                    <a:pt x="620252" y="11223"/>
                  </a:cubicBezTo>
                  <a:cubicBezTo>
                    <a:pt x="620252" y="5025"/>
                    <a:pt x="615042" y="0"/>
                    <a:pt x="608616" y="0"/>
                  </a:cubicBezTo>
                  <a:close/>
                </a:path>
              </a:pathLst>
            </a:custGeom>
            <a:gradFill>
              <a:gsLst>
                <a:gs pos="0">
                  <a:srgbClr val="D73941">
                    <a:alpha val="20000"/>
                  </a:srgbClr>
                </a:gs>
                <a:gs pos="78000">
                  <a:srgbClr val="D73941">
                    <a:alpha val="0"/>
                  </a:srgbClr>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prstClr val="white"/>
                </a:solidFill>
                <a:effectLst/>
                <a:uLnTx/>
                <a:uFillTx/>
                <a:latin typeface="微软雅黑" panose="020B0503020204020204" charset="-122"/>
                <a:ea typeface="微软雅黑" panose="020B0503020204020204" charset="-122"/>
                <a:cs typeface="OPPOSans M" panose="00020600040101010101" pitchFamily="18" charset="-122"/>
              </a:endParaRPr>
            </a:p>
          </p:txBody>
        </p:sp>
        <p:sp>
          <p:nvSpPr>
            <p:cNvPr id="325" name="知鱼PPT10-5"/>
            <p:cNvSpPr/>
            <p:nvPr/>
          </p:nvSpPr>
          <p:spPr>
            <a:xfrm flipH="1">
              <a:off x="3227799" y="3717214"/>
              <a:ext cx="620252" cy="416969"/>
            </a:xfrm>
            <a:custGeom>
              <a:avLst/>
              <a:gdLst>
                <a:gd name="connsiteX0" fmla="*/ 11636 w 620252"/>
                <a:gd name="connsiteY0" fmla="*/ 394523 h 416969"/>
                <a:gd name="connsiteX1" fmla="*/ 0 w 620252"/>
                <a:gd name="connsiteY1" fmla="*/ 405746 h 416969"/>
                <a:gd name="connsiteX2" fmla="*/ 11636 w 620252"/>
                <a:gd name="connsiteY2" fmla="*/ 416969 h 416969"/>
                <a:gd name="connsiteX3" fmla="*/ 23272 w 620252"/>
                <a:gd name="connsiteY3" fmla="*/ 405746 h 416969"/>
                <a:gd name="connsiteX4" fmla="*/ 11636 w 620252"/>
                <a:gd name="connsiteY4" fmla="*/ 394523 h 416969"/>
                <a:gd name="connsiteX5" fmla="*/ 96918 w 620252"/>
                <a:gd name="connsiteY5" fmla="*/ 394523 h 416969"/>
                <a:gd name="connsiteX6" fmla="*/ 85282 w 620252"/>
                <a:gd name="connsiteY6" fmla="*/ 405746 h 416969"/>
                <a:gd name="connsiteX7" fmla="*/ 96918 w 620252"/>
                <a:gd name="connsiteY7" fmla="*/ 416969 h 416969"/>
                <a:gd name="connsiteX8" fmla="*/ 108554 w 620252"/>
                <a:gd name="connsiteY8" fmla="*/ 405746 h 416969"/>
                <a:gd name="connsiteX9" fmla="*/ 96918 w 620252"/>
                <a:gd name="connsiteY9" fmla="*/ 394523 h 416969"/>
                <a:gd name="connsiteX10" fmla="*/ 182202 w 620252"/>
                <a:gd name="connsiteY10" fmla="*/ 394523 h 416969"/>
                <a:gd name="connsiteX11" fmla="*/ 170566 w 620252"/>
                <a:gd name="connsiteY11" fmla="*/ 405746 h 416969"/>
                <a:gd name="connsiteX12" fmla="*/ 182202 w 620252"/>
                <a:gd name="connsiteY12" fmla="*/ 416969 h 416969"/>
                <a:gd name="connsiteX13" fmla="*/ 193838 w 620252"/>
                <a:gd name="connsiteY13" fmla="*/ 405746 h 416969"/>
                <a:gd name="connsiteX14" fmla="*/ 182202 w 620252"/>
                <a:gd name="connsiteY14" fmla="*/ 394523 h 416969"/>
                <a:gd name="connsiteX15" fmla="*/ 267484 w 620252"/>
                <a:gd name="connsiteY15" fmla="*/ 394523 h 416969"/>
                <a:gd name="connsiteX16" fmla="*/ 255848 w 620252"/>
                <a:gd name="connsiteY16" fmla="*/ 405746 h 416969"/>
                <a:gd name="connsiteX17" fmla="*/ 267484 w 620252"/>
                <a:gd name="connsiteY17" fmla="*/ 416969 h 416969"/>
                <a:gd name="connsiteX18" fmla="*/ 279120 w 620252"/>
                <a:gd name="connsiteY18" fmla="*/ 405746 h 416969"/>
                <a:gd name="connsiteX19" fmla="*/ 267484 w 620252"/>
                <a:gd name="connsiteY19" fmla="*/ 394523 h 416969"/>
                <a:gd name="connsiteX20" fmla="*/ 352767 w 620252"/>
                <a:gd name="connsiteY20" fmla="*/ 394523 h 416969"/>
                <a:gd name="connsiteX21" fmla="*/ 341131 w 620252"/>
                <a:gd name="connsiteY21" fmla="*/ 405746 h 416969"/>
                <a:gd name="connsiteX22" fmla="*/ 352767 w 620252"/>
                <a:gd name="connsiteY22" fmla="*/ 416969 h 416969"/>
                <a:gd name="connsiteX23" fmla="*/ 364403 w 620252"/>
                <a:gd name="connsiteY23" fmla="*/ 405746 h 416969"/>
                <a:gd name="connsiteX24" fmla="*/ 352767 w 620252"/>
                <a:gd name="connsiteY24" fmla="*/ 394523 h 416969"/>
                <a:gd name="connsiteX25" fmla="*/ 438050 w 620252"/>
                <a:gd name="connsiteY25" fmla="*/ 394523 h 416969"/>
                <a:gd name="connsiteX26" fmla="*/ 426414 w 620252"/>
                <a:gd name="connsiteY26" fmla="*/ 405746 h 416969"/>
                <a:gd name="connsiteX27" fmla="*/ 438050 w 620252"/>
                <a:gd name="connsiteY27" fmla="*/ 416969 h 416969"/>
                <a:gd name="connsiteX28" fmla="*/ 449686 w 620252"/>
                <a:gd name="connsiteY28" fmla="*/ 405746 h 416969"/>
                <a:gd name="connsiteX29" fmla="*/ 438050 w 620252"/>
                <a:gd name="connsiteY29" fmla="*/ 394523 h 416969"/>
                <a:gd name="connsiteX30" fmla="*/ 523333 w 620252"/>
                <a:gd name="connsiteY30" fmla="*/ 394523 h 416969"/>
                <a:gd name="connsiteX31" fmla="*/ 511697 w 620252"/>
                <a:gd name="connsiteY31" fmla="*/ 405746 h 416969"/>
                <a:gd name="connsiteX32" fmla="*/ 523333 w 620252"/>
                <a:gd name="connsiteY32" fmla="*/ 416969 h 416969"/>
                <a:gd name="connsiteX33" fmla="*/ 534969 w 620252"/>
                <a:gd name="connsiteY33" fmla="*/ 405746 h 416969"/>
                <a:gd name="connsiteX34" fmla="*/ 523333 w 620252"/>
                <a:gd name="connsiteY34" fmla="*/ 394523 h 416969"/>
                <a:gd name="connsiteX35" fmla="*/ 608616 w 620252"/>
                <a:gd name="connsiteY35" fmla="*/ 394523 h 416969"/>
                <a:gd name="connsiteX36" fmla="*/ 596980 w 620252"/>
                <a:gd name="connsiteY36" fmla="*/ 405746 h 416969"/>
                <a:gd name="connsiteX37" fmla="*/ 608616 w 620252"/>
                <a:gd name="connsiteY37" fmla="*/ 416969 h 416969"/>
                <a:gd name="connsiteX38" fmla="*/ 620252 w 620252"/>
                <a:gd name="connsiteY38" fmla="*/ 405746 h 416969"/>
                <a:gd name="connsiteX39" fmla="*/ 608616 w 620252"/>
                <a:gd name="connsiteY39" fmla="*/ 394523 h 416969"/>
                <a:gd name="connsiteX40" fmla="*/ 11636 w 620252"/>
                <a:gd name="connsiteY40" fmla="*/ 338163 h 416969"/>
                <a:gd name="connsiteX41" fmla="*/ 0 w 620252"/>
                <a:gd name="connsiteY41" fmla="*/ 349386 h 416969"/>
                <a:gd name="connsiteX42" fmla="*/ 11636 w 620252"/>
                <a:gd name="connsiteY42" fmla="*/ 360609 h 416969"/>
                <a:gd name="connsiteX43" fmla="*/ 23272 w 620252"/>
                <a:gd name="connsiteY43" fmla="*/ 349386 h 416969"/>
                <a:gd name="connsiteX44" fmla="*/ 11636 w 620252"/>
                <a:gd name="connsiteY44" fmla="*/ 338163 h 416969"/>
                <a:gd name="connsiteX45" fmla="*/ 96918 w 620252"/>
                <a:gd name="connsiteY45" fmla="*/ 338163 h 416969"/>
                <a:gd name="connsiteX46" fmla="*/ 85282 w 620252"/>
                <a:gd name="connsiteY46" fmla="*/ 349386 h 416969"/>
                <a:gd name="connsiteX47" fmla="*/ 96918 w 620252"/>
                <a:gd name="connsiteY47" fmla="*/ 360609 h 416969"/>
                <a:gd name="connsiteX48" fmla="*/ 108554 w 620252"/>
                <a:gd name="connsiteY48" fmla="*/ 349386 h 416969"/>
                <a:gd name="connsiteX49" fmla="*/ 96918 w 620252"/>
                <a:gd name="connsiteY49" fmla="*/ 338163 h 416969"/>
                <a:gd name="connsiteX50" fmla="*/ 182202 w 620252"/>
                <a:gd name="connsiteY50" fmla="*/ 338163 h 416969"/>
                <a:gd name="connsiteX51" fmla="*/ 170566 w 620252"/>
                <a:gd name="connsiteY51" fmla="*/ 349386 h 416969"/>
                <a:gd name="connsiteX52" fmla="*/ 182202 w 620252"/>
                <a:gd name="connsiteY52" fmla="*/ 360609 h 416969"/>
                <a:gd name="connsiteX53" fmla="*/ 193838 w 620252"/>
                <a:gd name="connsiteY53" fmla="*/ 349386 h 416969"/>
                <a:gd name="connsiteX54" fmla="*/ 182202 w 620252"/>
                <a:gd name="connsiteY54" fmla="*/ 338163 h 416969"/>
                <a:gd name="connsiteX55" fmla="*/ 267484 w 620252"/>
                <a:gd name="connsiteY55" fmla="*/ 338163 h 416969"/>
                <a:gd name="connsiteX56" fmla="*/ 255848 w 620252"/>
                <a:gd name="connsiteY56" fmla="*/ 349386 h 416969"/>
                <a:gd name="connsiteX57" fmla="*/ 267484 w 620252"/>
                <a:gd name="connsiteY57" fmla="*/ 360609 h 416969"/>
                <a:gd name="connsiteX58" fmla="*/ 279120 w 620252"/>
                <a:gd name="connsiteY58" fmla="*/ 349386 h 416969"/>
                <a:gd name="connsiteX59" fmla="*/ 267484 w 620252"/>
                <a:gd name="connsiteY59" fmla="*/ 338163 h 416969"/>
                <a:gd name="connsiteX60" fmla="*/ 352767 w 620252"/>
                <a:gd name="connsiteY60" fmla="*/ 338163 h 416969"/>
                <a:gd name="connsiteX61" fmla="*/ 341131 w 620252"/>
                <a:gd name="connsiteY61" fmla="*/ 349386 h 416969"/>
                <a:gd name="connsiteX62" fmla="*/ 352767 w 620252"/>
                <a:gd name="connsiteY62" fmla="*/ 360609 h 416969"/>
                <a:gd name="connsiteX63" fmla="*/ 364403 w 620252"/>
                <a:gd name="connsiteY63" fmla="*/ 349386 h 416969"/>
                <a:gd name="connsiteX64" fmla="*/ 352767 w 620252"/>
                <a:gd name="connsiteY64" fmla="*/ 338163 h 416969"/>
                <a:gd name="connsiteX65" fmla="*/ 438050 w 620252"/>
                <a:gd name="connsiteY65" fmla="*/ 338163 h 416969"/>
                <a:gd name="connsiteX66" fmla="*/ 426414 w 620252"/>
                <a:gd name="connsiteY66" fmla="*/ 349386 h 416969"/>
                <a:gd name="connsiteX67" fmla="*/ 438050 w 620252"/>
                <a:gd name="connsiteY67" fmla="*/ 360609 h 416969"/>
                <a:gd name="connsiteX68" fmla="*/ 449686 w 620252"/>
                <a:gd name="connsiteY68" fmla="*/ 349386 h 416969"/>
                <a:gd name="connsiteX69" fmla="*/ 438050 w 620252"/>
                <a:gd name="connsiteY69" fmla="*/ 338163 h 416969"/>
                <a:gd name="connsiteX70" fmla="*/ 523333 w 620252"/>
                <a:gd name="connsiteY70" fmla="*/ 338163 h 416969"/>
                <a:gd name="connsiteX71" fmla="*/ 511697 w 620252"/>
                <a:gd name="connsiteY71" fmla="*/ 349386 h 416969"/>
                <a:gd name="connsiteX72" fmla="*/ 523333 w 620252"/>
                <a:gd name="connsiteY72" fmla="*/ 360609 h 416969"/>
                <a:gd name="connsiteX73" fmla="*/ 534969 w 620252"/>
                <a:gd name="connsiteY73" fmla="*/ 349386 h 416969"/>
                <a:gd name="connsiteX74" fmla="*/ 523333 w 620252"/>
                <a:gd name="connsiteY74" fmla="*/ 338163 h 416969"/>
                <a:gd name="connsiteX75" fmla="*/ 608616 w 620252"/>
                <a:gd name="connsiteY75" fmla="*/ 338163 h 416969"/>
                <a:gd name="connsiteX76" fmla="*/ 596980 w 620252"/>
                <a:gd name="connsiteY76" fmla="*/ 349386 h 416969"/>
                <a:gd name="connsiteX77" fmla="*/ 608616 w 620252"/>
                <a:gd name="connsiteY77" fmla="*/ 360609 h 416969"/>
                <a:gd name="connsiteX78" fmla="*/ 620252 w 620252"/>
                <a:gd name="connsiteY78" fmla="*/ 349386 h 416969"/>
                <a:gd name="connsiteX79" fmla="*/ 608616 w 620252"/>
                <a:gd name="connsiteY79" fmla="*/ 338163 h 416969"/>
                <a:gd name="connsiteX80" fmla="*/ 11636 w 620252"/>
                <a:gd name="connsiteY80" fmla="*/ 281802 h 416969"/>
                <a:gd name="connsiteX81" fmla="*/ 0 w 620252"/>
                <a:gd name="connsiteY81" fmla="*/ 293025 h 416969"/>
                <a:gd name="connsiteX82" fmla="*/ 11636 w 620252"/>
                <a:gd name="connsiteY82" fmla="*/ 304248 h 416969"/>
                <a:gd name="connsiteX83" fmla="*/ 23272 w 620252"/>
                <a:gd name="connsiteY83" fmla="*/ 293025 h 416969"/>
                <a:gd name="connsiteX84" fmla="*/ 11636 w 620252"/>
                <a:gd name="connsiteY84" fmla="*/ 281802 h 416969"/>
                <a:gd name="connsiteX85" fmla="*/ 96918 w 620252"/>
                <a:gd name="connsiteY85" fmla="*/ 281802 h 416969"/>
                <a:gd name="connsiteX86" fmla="*/ 85282 w 620252"/>
                <a:gd name="connsiteY86" fmla="*/ 293025 h 416969"/>
                <a:gd name="connsiteX87" fmla="*/ 96918 w 620252"/>
                <a:gd name="connsiteY87" fmla="*/ 304248 h 416969"/>
                <a:gd name="connsiteX88" fmla="*/ 108554 w 620252"/>
                <a:gd name="connsiteY88" fmla="*/ 293025 h 416969"/>
                <a:gd name="connsiteX89" fmla="*/ 96918 w 620252"/>
                <a:gd name="connsiteY89" fmla="*/ 281802 h 416969"/>
                <a:gd name="connsiteX90" fmla="*/ 182202 w 620252"/>
                <a:gd name="connsiteY90" fmla="*/ 281802 h 416969"/>
                <a:gd name="connsiteX91" fmla="*/ 170566 w 620252"/>
                <a:gd name="connsiteY91" fmla="*/ 293025 h 416969"/>
                <a:gd name="connsiteX92" fmla="*/ 182202 w 620252"/>
                <a:gd name="connsiteY92" fmla="*/ 304248 h 416969"/>
                <a:gd name="connsiteX93" fmla="*/ 193838 w 620252"/>
                <a:gd name="connsiteY93" fmla="*/ 293025 h 416969"/>
                <a:gd name="connsiteX94" fmla="*/ 182202 w 620252"/>
                <a:gd name="connsiteY94" fmla="*/ 281802 h 416969"/>
                <a:gd name="connsiteX95" fmla="*/ 267484 w 620252"/>
                <a:gd name="connsiteY95" fmla="*/ 281802 h 416969"/>
                <a:gd name="connsiteX96" fmla="*/ 255848 w 620252"/>
                <a:gd name="connsiteY96" fmla="*/ 293025 h 416969"/>
                <a:gd name="connsiteX97" fmla="*/ 267484 w 620252"/>
                <a:gd name="connsiteY97" fmla="*/ 304248 h 416969"/>
                <a:gd name="connsiteX98" fmla="*/ 279120 w 620252"/>
                <a:gd name="connsiteY98" fmla="*/ 293025 h 416969"/>
                <a:gd name="connsiteX99" fmla="*/ 267484 w 620252"/>
                <a:gd name="connsiteY99" fmla="*/ 281802 h 416969"/>
                <a:gd name="connsiteX100" fmla="*/ 352767 w 620252"/>
                <a:gd name="connsiteY100" fmla="*/ 281802 h 416969"/>
                <a:gd name="connsiteX101" fmla="*/ 341131 w 620252"/>
                <a:gd name="connsiteY101" fmla="*/ 293025 h 416969"/>
                <a:gd name="connsiteX102" fmla="*/ 352767 w 620252"/>
                <a:gd name="connsiteY102" fmla="*/ 304248 h 416969"/>
                <a:gd name="connsiteX103" fmla="*/ 364403 w 620252"/>
                <a:gd name="connsiteY103" fmla="*/ 293025 h 416969"/>
                <a:gd name="connsiteX104" fmla="*/ 352767 w 620252"/>
                <a:gd name="connsiteY104" fmla="*/ 281802 h 416969"/>
                <a:gd name="connsiteX105" fmla="*/ 438050 w 620252"/>
                <a:gd name="connsiteY105" fmla="*/ 281802 h 416969"/>
                <a:gd name="connsiteX106" fmla="*/ 426414 w 620252"/>
                <a:gd name="connsiteY106" fmla="*/ 293025 h 416969"/>
                <a:gd name="connsiteX107" fmla="*/ 438050 w 620252"/>
                <a:gd name="connsiteY107" fmla="*/ 304248 h 416969"/>
                <a:gd name="connsiteX108" fmla="*/ 449686 w 620252"/>
                <a:gd name="connsiteY108" fmla="*/ 293025 h 416969"/>
                <a:gd name="connsiteX109" fmla="*/ 438050 w 620252"/>
                <a:gd name="connsiteY109" fmla="*/ 281802 h 416969"/>
                <a:gd name="connsiteX110" fmla="*/ 523333 w 620252"/>
                <a:gd name="connsiteY110" fmla="*/ 281802 h 416969"/>
                <a:gd name="connsiteX111" fmla="*/ 511697 w 620252"/>
                <a:gd name="connsiteY111" fmla="*/ 293025 h 416969"/>
                <a:gd name="connsiteX112" fmla="*/ 523333 w 620252"/>
                <a:gd name="connsiteY112" fmla="*/ 304248 h 416969"/>
                <a:gd name="connsiteX113" fmla="*/ 534969 w 620252"/>
                <a:gd name="connsiteY113" fmla="*/ 293025 h 416969"/>
                <a:gd name="connsiteX114" fmla="*/ 523333 w 620252"/>
                <a:gd name="connsiteY114" fmla="*/ 281802 h 416969"/>
                <a:gd name="connsiteX115" fmla="*/ 608616 w 620252"/>
                <a:gd name="connsiteY115" fmla="*/ 281802 h 416969"/>
                <a:gd name="connsiteX116" fmla="*/ 596980 w 620252"/>
                <a:gd name="connsiteY116" fmla="*/ 293025 h 416969"/>
                <a:gd name="connsiteX117" fmla="*/ 608616 w 620252"/>
                <a:gd name="connsiteY117" fmla="*/ 304248 h 416969"/>
                <a:gd name="connsiteX118" fmla="*/ 620252 w 620252"/>
                <a:gd name="connsiteY118" fmla="*/ 293025 h 416969"/>
                <a:gd name="connsiteX119" fmla="*/ 608616 w 620252"/>
                <a:gd name="connsiteY119" fmla="*/ 281802 h 416969"/>
                <a:gd name="connsiteX120" fmla="*/ 11636 w 620252"/>
                <a:gd name="connsiteY120" fmla="*/ 225442 h 416969"/>
                <a:gd name="connsiteX121" fmla="*/ 0 w 620252"/>
                <a:gd name="connsiteY121" fmla="*/ 236665 h 416969"/>
                <a:gd name="connsiteX122" fmla="*/ 11636 w 620252"/>
                <a:gd name="connsiteY122" fmla="*/ 247888 h 416969"/>
                <a:gd name="connsiteX123" fmla="*/ 23272 w 620252"/>
                <a:gd name="connsiteY123" fmla="*/ 236665 h 416969"/>
                <a:gd name="connsiteX124" fmla="*/ 11636 w 620252"/>
                <a:gd name="connsiteY124" fmla="*/ 225442 h 416969"/>
                <a:gd name="connsiteX125" fmla="*/ 96918 w 620252"/>
                <a:gd name="connsiteY125" fmla="*/ 225442 h 416969"/>
                <a:gd name="connsiteX126" fmla="*/ 85282 w 620252"/>
                <a:gd name="connsiteY126" fmla="*/ 236665 h 416969"/>
                <a:gd name="connsiteX127" fmla="*/ 96918 w 620252"/>
                <a:gd name="connsiteY127" fmla="*/ 247888 h 416969"/>
                <a:gd name="connsiteX128" fmla="*/ 108554 w 620252"/>
                <a:gd name="connsiteY128" fmla="*/ 236665 h 416969"/>
                <a:gd name="connsiteX129" fmla="*/ 96918 w 620252"/>
                <a:gd name="connsiteY129" fmla="*/ 225442 h 416969"/>
                <a:gd name="connsiteX130" fmla="*/ 182202 w 620252"/>
                <a:gd name="connsiteY130" fmla="*/ 225442 h 416969"/>
                <a:gd name="connsiteX131" fmla="*/ 170566 w 620252"/>
                <a:gd name="connsiteY131" fmla="*/ 236665 h 416969"/>
                <a:gd name="connsiteX132" fmla="*/ 182202 w 620252"/>
                <a:gd name="connsiteY132" fmla="*/ 247888 h 416969"/>
                <a:gd name="connsiteX133" fmla="*/ 193838 w 620252"/>
                <a:gd name="connsiteY133" fmla="*/ 236665 h 416969"/>
                <a:gd name="connsiteX134" fmla="*/ 182202 w 620252"/>
                <a:gd name="connsiteY134" fmla="*/ 225442 h 416969"/>
                <a:gd name="connsiteX135" fmla="*/ 267484 w 620252"/>
                <a:gd name="connsiteY135" fmla="*/ 225442 h 416969"/>
                <a:gd name="connsiteX136" fmla="*/ 255848 w 620252"/>
                <a:gd name="connsiteY136" fmla="*/ 236665 h 416969"/>
                <a:gd name="connsiteX137" fmla="*/ 267484 w 620252"/>
                <a:gd name="connsiteY137" fmla="*/ 247888 h 416969"/>
                <a:gd name="connsiteX138" fmla="*/ 279120 w 620252"/>
                <a:gd name="connsiteY138" fmla="*/ 236665 h 416969"/>
                <a:gd name="connsiteX139" fmla="*/ 267484 w 620252"/>
                <a:gd name="connsiteY139" fmla="*/ 225442 h 416969"/>
                <a:gd name="connsiteX140" fmla="*/ 352767 w 620252"/>
                <a:gd name="connsiteY140" fmla="*/ 225442 h 416969"/>
                <a:gd name="connsiteX141" fmla="*/ 341131 w 620252"/>
                <a:gd name="connsiteY141" fmla="*/ 236665 h 416969"/>
                <a:gd name="connsiteX142" fmla="*/ 352767 w 620252"/>
                <a:gd name="connsiteY142" fmla="*/ 247888 h 416969"/>
                <a:gd name="connsiteX143" fmla="*/ 364403 w 620252"/>
                <a:gd name="connsiteY143" fmla="*/ 236665 h 416969"/>
                <a:gd name="connsiteX144" fmla="*/ 352767 w 620252"/>
                <a:gd name="connsiteY144" fmla="*/ 225442 h 416969"/>
                <a:gd name="connsiteX145" fmla="*/ 438050 w 620252"/>
                <a:gd name="connsiteY145" fmla="*/ 225442 h 416969"/>
                <a:gd name="connsiteX146" fmla="*/ 426414 w 620252"/>
                <a:gd name="connsiteY146" fmla="*/ 236665 h 416969"/>
                <a:gd name="connsiteX147" fmla="*/ 438050 w 620252"/>
                <a:gd name="connsiteY147" fmla="*/ 247888 h 416969"/>
                <a:gd name="connsiteX148" fmla="*/ 449686 w 620252"/>
                <a:gd name="connsiteY148" fmla="*/ 236665 h 416969"/>
                <a:gd name="connsiteX149" fmla="*/ 438050 w 620252"/>
                <a:gd name="connsiteY149" fmla="*/ 225442 h 416969"/>
                <a:gd name="connsiteX150" fmla="*/ 523333 w 620252"/>
                <a:gd name="connsiteY150" fmla="*/ 225442 h 416969"/>
                <a:gd name="connsiteX151" fmla="*/ 511697 w 620252"/>
                <a:gd name="connsiteY151" fmla="*/ 236665 h 416969"/>
                <a:gd name="connsiteX152" fmla="*/ 523333 w 620252"/>
                <a:gd name="connsiteY152" fmla="*/ 247888 h 416969"/>
                <a:gd name="connsiteX153" fmla="*/ 534969 w 620252"/>
                <a:gd name="connsiteY153" fmla="*/ 236665 h 416969"/>
                <a:gd name="connsiteX154" fmla="*/ 523333 w 620252"/>
                <a:gd name="connsiteY154" fmla="*/ 225442 h 416969"/>
                <a:gd name="connsiteX155" fmla="*/ 608616 w 620252"/>
                <a:gd name="connsiteY155" fmla="*/ 225442 h 416969"/>
                <a:gd name="connsiteX156" fmla="*/ 596980 w 620252"/>
                <a:gd name="connsiteY156" fmla="*/ 236665 h 416969"/>
                <a:gd name="connsiteX157" fmla="*/ 608616 w 620252"/>
                <a:gd name="connsiteY157" fmla="*/ 247888 h 416969"/>
                <a:gd name="connsiteX158" fmla="*/ 620252 w 620252"/>
                <a:gd name="connsiteY158" fmla="*/ 236665 h 416969"/>
                <a:gd name="connsiteX159" fmla="*/ 608616 w 620252"/>
                <a:gd name="connsiteY159" fmla="*/ 225442 h 416969"/>
                <a:gd name="connsiteX160" fmla="*/ 11636 w 620252"/>
                <a:gd name="connsiteY160" fmla="*/ 169081 h 416969"/>
                <a:gd name="connsiteX161" fmla="*/ 0 w 620252"/>
                <a:gd name="connsiteY161" fmla="*/ 180304 h 416969"/>
                <a:gd name="connsiteX162" fmla="*/ 11636 w 620252"/>
                <a:gd name="connsiteY162" fmla="*/ 191527 h 416969"/>
                <a:gd name="connsiteX163" fmla="*/ 23272 w 620252"/>
                <a:gd name="connsiteY163" fmla="*/ 180304 h 416969"/>
                <a:gd name="connsiteX164" fmla="*/ 11636 w 620252"/>
                <a:gd name="connsiteY164" fmla="*/ 169081 h 416969"/>
                <a:gd name="connsiteX165" fmla="*/ 96918 w 620252"/>
                <a:gd name="connsiteY165" fmla="*/ 169081 h 416969"/>
                <a:gd name="connsiteX166" fmla="*/ 85282 w 620252"/>
                <a:gd name="connsiteY166" fmla="*/ 180304 h 416969"/>
                <a:gd name="connsiteX167" fmla="*/ 96918 w 620252"/>
                <a:gd name="connsiteY167" fmla="*/ 191527 h 416969"/>
                <a:gd name="connsiteX168" fmla="*/ 108554 w 620252"/>
                <a:gd name="connsiteY168" fmla="*/ 180304 h 416969"/>
                <a:gd name="connsiteX169" fmla="*/ 96918 w 620252"/>
                <a:gd name="connsiteY169" fmla="*/ 169081 h 416969"/>
                <a:gd name="connsiteX170" fmla="*/ 182202 w 620252"/>
                <a:gd name="connsiteY170" fmla="*/ 169081 h 416969"/>
                <a:gd name="connsiteX171" fmla="*/ 170566 w 620252"/>
                <a:gd name="connsiteY171" fmla="*/ 180304 h 416969"/>
                <a:gd name="connsiteX172" fmla="*/ 182202 w 620252"/>
                <a:gd name="connsiteY172" fmla="*/ 191527 h 416969"/>
                <a:gd name="connsiteX173" fmla="*/ 193838 w 620252"/>
                <a:gd name="connsiteY173" fmla="*/ 180304 h 416969"/>
                <a:gd name="connsiteX174" fmla="*/ 182202 w 620252"/>
                <a:gd name="connsiteY174" fmla="*/ 169081 h 416969"/>
                <a:gd name="connsiteX175" fmla="*/ 267484 w 620252"/>
                <a:gd name="connsiteY175" fmla="*/ 169081 h 416969"/>
                <a:gd name="connsiteX176" fmla="*/ 255848 w 620252"/>
                <a:gd name="connsiteY176" fmla="*/ 180304 h 416969"/>
                <a:gd name="connsiteX177" fmla="*/ 267484 w 620252"/>
                <a:gd name="connsiteY177" fmla="*/ 191527 h 416969"/>
                <a:gd name="connsiteX178" fmla="*/ 279120 w 620252"/>
                <a:gd name="connsiteY178" fmla="*/ 180304 h 416969"/>
                <a:gd name="connsiteX179" fmla="*/ 267484 w 620252"/>
                <a:gd name="connsiteY179" fmla="*/ 169081 h 416969"/>
                <a:gd name="connsiteX180" fmla="*/ 352767 w 620252"/>
                <a:gd name="connsiteY180" fmla="*/ 169081 h 416969"/>
                <a:gd name="connsiteX181" fmla="*/ 341131 w 620252"/>
                <a:gd name="connsiteY181" fmla="*/ 180304 h 416969"/>
                <a:gd name="connsiteX182" fmla="*/ 352767 w 620252"/>
                <a:gd name="connsiteY182" fmla="*/ 191527 h 416969"/>
                <a:gd name="connsiteX183" fmla="*/ 364403 w 620252"/>
                <a:gd name="connsiteY183" fmla="*/ 180304 h 416969"/>
                <a:gd name="connsiteX184" fmla="*/ 352767 w 620252"/>
                <a:gd name="connsiteY184" fmla="*/ 169081 h 416969"/>
                <a:gd name="connsiteX185" fmla="*/ 438050 w 620252"/>
                <a:gd name="connsiteY185" fmla="*/ 169081 h 416969"/>
                <a:gd name="connsiteX186" fmla="*/ 426414 w 620252"/>
                <a:gd name="connsiteY186" fmla="*/ 180304 h 416969"/>
                <a:gd name="connsiteX187" fmla="*/ 438050 w 620252"/>
                <a:gd name="connsiteY187" fmla="*/ 191527 h 416969"/>
                <a:gd name="connsiteX188" fmla="*/ 449686 w 620252"/>
                <a:gd name="connsiteY188" fmla="*/ 180304 h 416969"/>
                <a:gd name="connsiteX189" fmla="*/ 438050 w 620252"/>
                <a:gd name="connsiteY189" fmla="*/ 169081 h 416969"/>
                <a:gd name="connsiteX190" fmla="*/ 523333 w 620252"/>
                <a:gd name="connsiteY190" fmla="*/ 169081 h 416969"/>
                <a:gd name="connsiteX191" fmla="*/ 511697 w 620252"/>
                <a:gd name="connsiteY191" fmla="*/ 180304 h 416969"/>
                <a:gd name="connsiteX192" fmla="*/ 523333 w 620252"/>
                <a:gd name="connsiteY192" fmla="*/ 191527 h 416969"/>
                <a:gd name="connsiteX193" fmla="*/ 534969 w 620252"/>
                <a:gd name="connsiteY193" fmla="*/ 180304 h 416969"/>
                <a:gd name="connsiteX194" fmla="*/ 523333 w 620252"/>
                <a:gd name="connsiteY194" fmla="*/ 169081 h 416969"/>
                <a:gd name="connsiteX195" fmla="*/ 608616 w 620252"/>
                <a:gd name="connsiteY195" fmla="*/ 169081 h 416969"/>
                <a:gd name="connsiteX196" fmla="*/ 596980 w 620252"/>
                <a:gd name="connsiteY196" fmla="*/ 180304 h 416969"/>
                <a:gd name="connsiteX197" fmla="*/ 608616 w 620252"/>
                <a:gd name="connsiteY197" fmla="*/ 191527 h 416969"/>
                <a:gd name="connsiteX198" fmla="*/ 620252 w 620252"/>
                <a:gd name="connsiteY198" fmla="*/ 180304 h 416969"/>
                <a:gd name="connsiteX199" fmla="*/ 608616 w 620252"/>
                <a:gd name="connsiteY199" fmla="*/ 169081 h 416969"/>
                <a:gd name="connsiteX200" fmla="*/ 11636 w 620252"/>
                <a:gd name="connsiteY200" fmla="*/ 112721 h 416969"/>
                <a:gd name="connsiteX201" fmla="*/ 0 w 620252"/>
                <a:gd name="connsiteY201" fmla="*/ 123944 h 416969"/>
                <a:gd name="connsiteX202" fmla="*/ 11636 w 620252"/>
                <a:gd name="connsiteY202" fmla="*/ 135167 h 416969"/>
                <a:gd name="connsiteX203" fmla="*/ 23272 w 620252"/>
                <a:gd name="connsiteY203" fmla="*/ 123944 h 416969"/>
                <a:gd name="connsiteX204" fmla="*/ 11636 w 620252"/>
                <a:gd name="connsiteY204" fmla="*/ 112721 h 416969"/>
                <a:gd name="connsiteX205" fmla="*/ 96918 w 620252"/>
                <a:gd name="connsiteY205" fmla="*/ 112721 h 416969"/>
                <a:gd name="connsiteX206" fmla="*/ 85282 w 620252"/>
                <a:gd name="connsiteY206" fmla="*/ 123944 h 416969"/>
                <a:gd name="connsiteX207" fmla="*/ 96918 w 620252"/>
                <a:gd name="connsiteY207" fmla="*/ 135167 h 416969"/>
                <a:gd name="connsiteX208" fmla="*/ 108554 w 620252"/>
                <a:gd name="connsiteY208" fmla="*/ 123944 h 416969"/>
                <a:gd name="connsiteX209" fmla="*/ 96918 w 620252"/>
                <a:gd name="connsiteY209" fmla="*/ 112721 h 416969"/>
                <a:gd name="connsiteX210" fmla="*/ 182202 w 620252"/>
                <a:gd name="connsiteY210" fmla="*/ 112721 h 416969"/>
                <a:gd name="connsiteX211" fmla="*/ 170566 w 620252"/>
                <a:gd name="connsiteY211" fmla="*/ 123944 h 416969"/>
                <a:gd name="connsiteX212" fmla="*/ 182202 w 620252"/>
                <a:gd name="connsiteY212" fmla="*/ 135167 h 416969"/>
                <a:gd name="connsiteX213" fmla="*/ 193838 w 620252"/>
                <a:gd name="connsiteY213" fmla="*/ 123944 h 416969"/>
                <a:gd name="connsiteX214" fmla="*/ 182202 w 620252"/>
                <a:gd name="connsiteY214" fmla="*/ 112721 h 416969"/>
                <a:gd name="connsiteX215" fmla="*/ 267484 w 620252"/>
                <a:gd name="connsiteY215" fmla="*/ 112721 h 416969"/>
                <a:gd name="connsiteX216" fmla="*/ 255848 w 620252"/>
                <a:gd name="connsiteY216" fmla="*/ 123944 h 416969"/>
                <a:gd name="connsiteX217" fmla="*/ 267484 w 620252"/>
                <a:gd name="connsiteY217" fmla="*/ 135167 h 416969"/>
                <a:gd name="connsiteX218" fmla="*/ 279120 w 620252"/>
                <a:gd name="connsiteY218" fmla="*/ 123944 h 416969"/>
                <a:gd name="connsiteX219" fmla="*/ 267484 w 620252"/>
                <a:gd name="connsiteY219" fmla="*/ 112721 h 416969"/>
                <a:gd name="connsiteX220" fmla="*/ 352767 w 620252"/>
                <a:gd name="connsiteY220" fmla="*/ 112721 h 416969"/>
                <a:gd name="connsiteX221" fmla="*/ 341131 w 620252"/>
                <a:gd name="connsiteY221" fmla="*/ 123944 h 416969"/>
                <a:gd name="connsiteX222" fmla="*/ 352767 w 620252"/>
                <a:gd name="connsiteY222" fmla="*/ 135167 h 416969"/>
                <a:gd name="connsiteX223" fmla="*/ 364403 w 620252"/>
                <a:gd name="connsiteY223" fmla="*/ 123944 h 416969"/>
                <a:gd name="connsiteX224" fmla="*/ 352767 w 620252"/>
                <a:gd name="connsiteY224" fmla="*/ 112721 h 416969"/>
                <a:gd name="connsiteX225" fmla="*/ 438050 w 620252"/>
                <a:gd name="connsiteY225" fmla="*/ 112721 h 416969"/>
                <a:gd name="connsiteX226" fmla="*/ 426414 w 620252"/>
                <a:gd name="connsiteY226" fmla="*/ 123944 h 416969"/>
                <a:gd name="connsiteX227" fmla="*/ 438050 w 620252"/>
                <a:gd name="connsiteY227" fmla="*/ 135167 h 416969"/>
                <a:gd name="connsiteX228" fmla="*/ 449686 w 620252"/>
                <a:gd name="connsiteY228" fmla="*/ 123944 h 416969"/>
                <a:gd name="connsiteX229" fmla="*/ 438050 w 620252"/>
                <a:gd name="connsiteY229" fmla="*/ 112721 h 416969"/>
                <a:gd name="connsiteX230" fmla="*/ 523333 w 620252"/>
                <a:gd name="connsiteY230" fmla="*/ 112721 h 416969"/>
                <a:gd name="connsiteX231" fmla="*/ 511697 w 620252"/>
                <a:gd name="connsiteY231" fmla="*/ 123944 h 416969"/>
                <a:gd name="connsiteX232" fmla="*/ 523333 w 620252"/>
                <a:gd name="connsiteY232" fmla="*/ 135167 h 416969"/>
                <a:gd name="connsiteX233" fmla="*/ 534969 w 620252"/>
                <a:gd name="connsiteY233" fmla="*/ 123944 h 416969"/>
                <a:gd name="connsiteX234" fmla="*/ 523333 w 620252"/>
                <a:gd name="connsiteY234" fmla="*/ 112721 h 416969"/>
                <a:gd name="connsiteX235" fmla="*/ 608616 w 620252"/>
                <a:gd name="connsiteY235" fmla="*/ 112721 h 416969"/>
                <a:gd name="connsiteX236" fmla="*/ 596980 w 620252"/>
                <a:gd name="connsiteY236" fmla="*/ 123944 h 416969"/>
                <a:gd name="connsiteX237" fmla="*/ 608616 w 620252"/>
                <a:gd name="connsiteY237" fmla="*/ 135167 h 416969"/>
                <a:gd name="connsiteX238" fmla="*/ 620252 w 620252"/>
                <a:gd name="connsiteY238" fmla="*/ 123944 h 416969"/>
                <a:gd name="connsiteX239" fmla="*/ 608616 w 620252"/>
                <a:gd name="connsiteY239" fmla="*/ 112721 h 416969"/>
                <a:gd name="connsiteX240" fmla="*/ 11636 w 620252"/>
                <a:gd name="connsiteY240" fmla="*/ 56360 h 416969"/>
                <a:gd name="connsiteX241" fmla="*/ 0 w 620252"/>
                <a:gd name="connsiteY241" fmla="*/ 67583 h 416969"/>
                <a:gd name="connsiteX242" fmla="*/ 11636 w 620252"/>
                <a:gd name="connsiteY242" fmla="*/ 78806 h 416969"/>
                <a:gd name="connsiteX243" fmla="*/ 23272 w 620252"/>
                <a:gd name="connsiteY243" fmla="*/ 67583 h 416969"/>
                <a:gd name="connsiteX244" fmla="*/ 11636 w 620252"/>
                <a:gd name="connsiteY244" fmla="*/ 56360 h 416969"/>
                <a:gd name="connsiteX245" fmla="*/ 96918 w 620252"/>
                <a:gd name="connsiteY245" fmla="*/ 56360 h 416969"/>
                <a:gd name="connsiteX246" fmla="*/ 85282 w 620252"/>
                <a:gd name="connsiteY246" fmla="*/ 67583 h 416969"/>
                <a:gd name="connsiteX247" fmla="*/ 96918 w 620252"/>
                <a:gd name="connsiteY247" fmla="*/ 78806 h 416969"/>
                <a:gd name="connsiteX248" fmla="*/ 108554 w 620252"/>
                <a:gd name="connsiteY248" fmla="*/ 67583 h 416969"/>
                <a:gd name="connsiteX249" fmla="*/ 96918 w 620252"/>
                <a:gd name="connsiteY249" fmla="*/ 56360 h 416969"/>
                <a:gd name="connsiteX250" fmla="*/ 182202 w 620252"/>
                <a:gd name="connsiteY250" fmla="*/ 56360 h 416969"/>
                <a:gd name="connsiteX251" fmla="*/ 170566 w 620252"/>
                <a:gd name="connsiteY251" fmla="*/ 67583 h 416969"/>
                <a:gd name="connsiteX252" fmla="*/ 182202 w 620252"/>
                <a:gd name="connsiteY252" fmla="*/ 78806 h 416969"/>
                <a:gd name="connsiteX253" fmla="*/ 193838 w 620252"/>
                <a:gd name="connsiteY253" fmla="*/ 67583 h 416969"/>
                <a:gd name="connsiteX254" fmla="*/ 182202 w 620252"/>
                <a:gd name="connsiteY254" fmla="*/ 56360 h 416969"/>
                <a:gd name="connsiteX255" fmla="*/ 267484 w 620252"/>
                <a:gd name="connsiteY255" fmla="*/ 56360 h 416969"/>
                <a:gd name="connsiteX256" fmla="*/ 255848 w 620252"/>
                <a:gd name="connsiteY256" fmla="*/ 67583 h 416969"/>
                <a:gd name="connsiteX257" fmla="*/ 267484 w 620252"/>
                <a:gd name="connsiteY257" fmla="*/ 78806 h 416969"/>
                <a:gd name="connsiteX258" fmla="*/ 279120 w 620252"/>
                <a:gd name="connsiteY258" fmla="*/ 67583 h 416969"/>
                <a:gd name="connsiteX259" fmla="*/ 267484 w 620252"/>
                <a:gd name="connsiteY259" fmla="*/ 56360 h 416969"/>
                <a:gd name="connsiteX260" fmla="*/ 352767 w 620252"/>
                <a:gd name="connsiteY260" fmla="*/ 56360 h 416969"/>
                <a:gd name="connsiteX261" fmla="*/ 341131 w 620252"/>
                <a:gd name="connsiteY261" fmla="*/ 67583 h 416969"/>
                <a:gd name="connsiteX262" fmla="*/ 352767 w 620252"/>
                <a:gd name="connsiteY262" fmla="*/ 78806 h 416969"/>
                <a:gd name="connsiteX263" fmla="*/ 364403 w 620252"/>
                <a:gd name="connsiteY263" fmla="*/ 67583 h 416969"/>
                <a:gd name="connsiteX264" fmla="*/ 352767 w 620252"/>
                <a:gd name="connsiteY264" fmla="*/ 56360 h 416969"/>
                <a:gd name="connsiteX265" fmla="*/ 438050 w 620252"/>
                <a:gd name="connsiteY265" fmla="*/ 56360 h 416969"/>
                <a:gd name="connsiteX266" fmla="*/ 426414 w 620252"/>
                <a:gd name="connsiteY266" fmla="*/ 67583 h 416969"/>
                <a:gd name="connsiteX267" fmla="*/ 438050 w 620252"/>
                <a:gd name="connsiteY267" fmla="*/ 78806 h 416969"/>
                <a:gd name="connsiteX268" fmla="*/ 449686 w 620252"/>
                <a:gd name="connsiteY268" fmla="*/ 67583 h 416969"/>
                <a:gd name="connsiteX269" fmla="*/ 438050 w 620252"/>
                <a:gd name="connsiteY269" fmla="*/ 56360 h 416969"/>
                <a:gd name="connsiteX270" fmla="*/ 523333 w 620252"/>
                <a:gd name="connsiteY270" fmla="*/ 56360 h 416969"/>
                <a:gd name="connsiteX271" fmla="*/ 511697 w 620252"/>
                <a:gd name="connsiteY271" fmla="*/ 67583 h 416969"/>
                <a:gd name="connsiteX272" fmla="*/ 523333 w 620252"/>
                <a:gd name="connsiteY272" fmla="*/ 78806 h 416969"/>
                <a:gd name="connsiteX273" fmla="*/ 534969 w 620252"/>
                <a:gd name="connsiteY273" fmla="*/ 67583 h 416969"/>
                <a:gd name="connsiteX274" fmla="*/ 523333 w 620252"/>
                <a:gd name="connsiteY274" fmla="*/ 56360 h 416969"/>
                <a:gd name="connsiteX275" fmla="*/ 608616 w 620252"/>
                <a:gd name="connsiteY275" fmla="*/ 56360 h 416969"/>
                <a:gd name="connsiteX276" fmla="*/ 596980 w 620252"/>
                <a:gd name="connsiteY276" fmla="*/ 67583 h 416969"/>
                <a:gd name="connsiteX277" fmla="*/ 608616 w 620252"/>
                <a:gd name="connsiteY277" fmla="*/ 78806 h 416969"/>
                <a:gd name="connsiteX278" fmla="*/ 620252 w 620252"/>
                <a:gd name="connsiteY278" fmla="*/ 67583 h 416969"/>
                <a:gd name="connsiteX279" fmla="*/ 608616 w 620252"/>
                <a:gd name="connsiteY279" fmla="*/ 56360 h 416969"/>
                <a:gd name="connsiteX280" fmla="*/ 11636 w 620252"/>
                <a:gd name="connsiteY280" fmla="*/ 0 h 416969"/>
                <a:gd name="connsiteX281" fmla="*/ 0 w 620252"/>
                <a:gd name="connsiteY281" fmla="*/ 11223 h 416969"/>
                <a:gd name="connsiteX282" fmla="*/ 11636 w 620252"/>
                <a:gd name="connsiteY282" fmla="*/ 22446 h 416969"/>
                <a:gd name="connsiteX283" fmla="*/ 23272 w 620252"/>
                <a:gd name="connsiteY283" fmla="*/ 11223 h 416969"/>
                <a:gd name="connsiteX284" fmla="*/ 11636 w 620252"/>
                <a:gd name="connsiteY284" fmla="*/ 0 h 416969"/>
                <a:gd name="connsiteX285" fmla="*/ 96918 w 620252"/>
                <a:gd name="connsiteY285" fmla="*/ 0 h 416969"/>
                <a:gd name="connsiteX286" fmla="*/ 85282 w 620252"/>
                <a:gd name="connsiteY286" fmla="*/ 11223 h 416969"/>
                <a:gd name="connsiteX287" fmla="*/ 96918 w 620252"/>
                <a:gd name="connsiteY287" fmla="*/ 22446 h 416969"/>
                <a:gd name="connsiteX288" fmla="*/ 108554 w 620252"/>
                <a:gd name="connsiteY288" fmla="*/ 11223 h 416969"/>
                <a:gd name="connsiteX289" fmla="*/ 96918 w 620252"/>
                <a:gd name="connsiteY289" fmla="*/ 0 h 416969"/>
                <a:gd name="connsiteX290" fmla="*/ 182202 w 620252"/>
                <a:gd name="connsiteY290" fmla="*/ 0 h 416969"/>
                <a:gd name="connsiteX291" fmla="*/ 170566 w 620252"/>
                <a:gd name="connsiteY291" fmla="*/ 11223 h 416969"/>
                <a:gd name="connsiteX292" fmla="*/ 182202 w 620252"/>
                <a:gd name="connsiteY292" fmla="*/ 22446 h 416969"/>
                <a:gd name="connsiteX293" fmla="*/ 193838 w 620252"/>
                <a:gd name="connsiteY293" fmla="*/ 11223 h 416969"/>
                <a:gd name="connsiteX294" fmla="*/ 182202 w 620252"/>
                <a:gd name="connsiteY294" fmla="*/ 0 h 416969"/>
                <a:gd name="connsiteX295" fmla="*/ 267484 w 620252"/>
                <a:gd name="connsiteY295" fmla="*/ 0 h 416969"/>
                <a:gd name="connsiteX296" fmla="*/ 255848 w 620252"/>
                <a:gd name="connsiteY296" fmla="*/ 11223 h 416969"/>
                <a:gd name="connsiteX297" fmla="*/ 267484 w 620252"/>
                <a:gd name="connsiteY297" fmla="*/ 22446 h 416969"/>
                <a:gd name="connsiteX298" fmla="*/ 279120 w 620252"/>
                <a:gd name="connsiteY298" fmla="*/ 11223 h 416969"/>
                <a:gd name="connsiteX299" fmla="*/ 267484 w 620252"/>
                <a:gd name="connsiteY299" fmla="*/ 0 h 416969"/>
                <a:gd name="connsiteX300" fmla="*/ 352767 w 620252"/>
                <a:gd name="connsiteY300" fmla="*/ 0 h 416969"/>
                <a:gd name="connsiteX301" fmla="*/ 341131 w 620252"/>
                <a:gd name="connsiteY301" fmla="*/ 11223 h 416969"/>
                <a:gd name="connsiteX302" fmla="*/ 352767 w 620252"/>
                <a:gd name="connsiteY302" fmla="*/ 22446 h 416969"/>
                <a:gd name="connsiteX303" fmla="*/ 364403 w 620252"/>
                <a:gd name="connsiteY303" fmla="*/ 11223 h 416969"/>
                <a:gd name="connsiteX304" fmla="*/ 352767 w 620252"/>
                <a:gd name="connsiteY304" fmla="*/ 0 h 416969"/>
                <a:gd name="connsiteX305" fmla="*/ 438050 w 620252"/>
                <a:gd name="connsiteY305" fmla="*/ 0 h 416969"/>
                <a:gd name="connsiteX306" fmla="*/ 426414 w 620252"/>
                <a:gd name="connsiteY306" fmla="*/ 11223 h 416969"/>
                <a:gd name="connsiteX307" fmla="*/ 438050 w 620252"/>
                <a:gd name="connsiteY307" fmla="*/ 22446 h 416969"/>
                <a:gd name="connsiteX308" fmla="*/ 449686 w 620252"/>
                <a:gd name="connsiteY308" fmla="*/ 11223 h 416969"/>
                <a:gd name="connsiteX309" fmla="*/ 438050 w 620252"/>
                <a:gd name="connsiteY309" fmla="*/ 0 h 416969"/>
                <a:gd name="connsiteX310" fmla="*/ 523333 w 620252"/>
                <a:gd name="connsiteY310" fmla="*/ 0 h 416969"/>
                <a:gd name="connsiteX311" fmla="*/ 511697 w 620252"/>
                <a:gd name="connsiteY311" fmla="*/ 11223 h 416969"/>
                <a:gd name="connsiteX312" fmla="*/ 523333 w 620252"/>
                <a:gd name="connsiteY312" fmla="*/ 22446 h 416969"/>
                <a:gd name="connsiteX313" fmla="*/ 534969 w 620252"/>
                <a:gd name="connsiteY313" fmla="*/ 11223 h 416969"/>
                <a:gd name="connsiteX314" fmla="*/ 523333 w 620252"/>
                <a:gd name="connsiteY314" fmla="*/ 0 h 416969"/>
                <a:gd name="connsiteX315" fmla="*/ 608616 w 620252"/>
                <a:gd name="connsiteY315" fmla="*/ 0 h 416969"/>
                <a:gd name="connsiteX316" fmla="*/ 596980 w 620252"/>
                <a:gd name="connsiteY316" fmla="*/ 11223 h 416969"/>
                <a:gd name="connsiteX317" fmla="*/ 608616 w 620252"/>
                <a:gd name="connsiteY317" fmla="*/ 22446 h 416969"/>
                <a:gd name="connsiteX318" fmla="*/ 620252 w 620252"/>
                <a:gd name="connsiteY318" fmla="*/ 11223 h 416969"/>
                <a:gd name="connsiteX319" fmla="*/ 608616 w 620252"/>
                <a:gd name="connsiteY319" fmla="*/ 0 h 4169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Lst>
              <a:rect l="l" t="t" r="r" b="b"/>
              <a:pathLst>
                <a:path w="620252" h="416969">
                  <a:moveTo>
                    <a:pt x="11636" y="394523"/>
                  </a:moveTo>
                  <a:cubicBezTo>
                    <a:pt x="5210" y="394523"/>
                    <a:pt x="0" y="399548"/>
                    <a:pt x="0" y="405746"/>
                  </a:cubicBezTo>
                  <a:cubicBezTo>
                    <a:pt x="0" y="411944"/>
                    <a:pt x="5210" y="416969"/>
                    <a:pt x="11636" y="416969"/>
                  </a:cubicBezTo>
                  <a:cubicBezTo>
                    <a:pt x="18062" y="416969"/>
                    <a:pt x="23272" y="411944"/>
                    <a:pt x="23272" y="405746"/>
                  </a:cubicBezTo>
                  <a:cubicBezTo>
                    <a:pt x="23272" y="399548"/>
                    <a:pt x="18062" y="394523"/>
                    <a:pt x="11636" y="394523"/>
                  </a:cubicBezTo>
                  <a:close/>
                  <a:moveTo>
                    <a:pt x="96918" y="394523"/>
                  </a:moveTo>
                  <a:cubicBezTo>
                    <a:pt x="90492" y="394523"/>
                    <a:pt x="85282" y="399548"/>
                    <a:pt x="85282" y="405746"/>
                  </a:cubicBezTo>
                  <a:cubicBezTo>
                    <a:pt x="85282" y="411944"/>
                    <a:pt x="90492" y="416969"/>
                    <a:pt x="96918" y="416969"/>
                  </a:cubicBezTo>
                  <a:cubicBezTo>
                    <a:pt x="103344" y="416969"/>
                    <a:pt x="108554" y="411944"/>
                    <a:pt x="108554" y="405746"/>
                  </a:cubicBezTo>
                  <a:cubicBezTo>
                    <a:pt x="108554" y="399548"/>
                    <a:pt x="103344" y="394523"/>
                    <a:pt x="96918" y="394523"/>
                  </a:cubicBezTo>
                  <a:close/>
                  <a:moveTo>
                    <a:pt x="182202" y="394523"/>
                  </a:moveTo>
                  <a:cubicBezTo>
                    <a:pt x="175776" y="394523"/>
                    <a:pt x="170566" y="399548"/>
                    <a:pt x="170566" y="405746"/>
                  </a:cubicBezTo>
                  <a:cubicBezTo>
                    <a:pt x="170566" y="411944"/>
                    <a:pt x="175776" y="416969"/>
                    <a:pt x="182202" y="416969"/>
                  </a:cubicBezTo>
                  <a:cubicBezTo>
                    <a:pt x="188628" y="416969"/>
                    <a:pt x="193838" y="411944"/>
                    <a:pt x="193838" y="405746"/>
                  </a:cubicBezTo>
                  <a:cubicBezTo>
                    <a:pt x="193838" y="399548"/>
                    <a:pt x="188628" y="394523"/>
                    <a:pt x="182202" y="394523"/>
                  </a:cubicBezTo>
                  <a:close/>
                  <a:moveTo>
                    <a:pt x="267484" y="394523"/>
                  </a:moveTo>
                  <a:cubicBezTo>
                    <a:pt x="261058" y="394523"/>
                    <a:pt x="255848" y="399548"/>
                    <a:pt x="255848" y="405746"/>
                  </a:cubicBezTo>
                  <a:cubicBezTo>
                    <a:pt x="255848" y="411944"/>
                    <a:pt x="261058" y="416969"/>
                    <a:pt x="267484" y="416969"/>
                  </a:cubicBezTo>
                  <a:cubicBezTo>
                    <a:pt x="273910" y="416969"/>
                    <a:pt x="279120" y="411944"/>
                    <a:pt x="279120" y="405746"/>
                  </a:cubicBezTo>
                  <a:cubicBezTo>
                    <a:pt x="279120" y="399548"/>
                    <a:pt x="273910" y="394523"/>
                    <a:pt x="267484" y="394523"/>
                  </a:cubicBezTo>
                  <a:close/>
                  <a:moveTo>
                    <a:pt x="352767" y="394523"/>
                  </a:moveTo>
                  <a:cubicBezTo>
                    <a:pt x="346341" y="394523"/>
                    <a:pt x="341131" y="399548"/>
                    <a:pt x="341131" y="405746"/>
                  </a:cubicBezTo>
                  <a:cubicBezTo>
                    <a:pt x="341131" y="411944"/>
                    <a:pt x="346341" y="416969"/>
                    <a:pt x="352767" y="416969"/>
                  </a:cubicBezTo>
                  <a:cubicBezTo>
                    <a:pt x="359193" y="416969"/>
                    <a:pt x="364403" y="411944"/>
                    <a:pt x="364403" y="405746"/>
                  </a:cubicBezTo>
                  <a:cubicBezTo>
                    <a:pt x="364403" y="399548"/>
                    <a:pt x="359193" y="394523"/>
                    <a:pt x="352767" y="394523"/>
                  </a:cubicBezTo>
                  <a:close/>
                  <a:moveTo>
                    <a:pt x="438050" y="394523"/>
                  </a:moveTo>
                  <a:cubicBezTo>
                    <a:pt x="431624" y="394523"/>
                    <a:pt x="426414" y="399548"/>
                    <a:pt x="426414" y="405746"/>
                  </a:cubicBezTo>
                  <a:cubicBezTo>
                    <a:pt x="426414" y="411944"/>
                    <a:pt x="431624" y="416969"/>
                    <a:pt x="438050" y="416969"/>
                  </a:cubicBezTo>
                  <a:cubicBezTo>
                    <a:pt x="444476" y="416969"/>
                    <a:pt x="449686" y="411944"/>
                    <a:pt x="449686" y="405746"/>
                  </a:cubicBezTo>
                  <a:cubicBezTo>
                    <a:pt x="449686" y="399548"/>
                    <a:pt x="444476" y="394523"/>
                    <a:pt x="438050" y="394523"/>
                  </a:cubicBezTo>
                  <a:close/>
                  <a:moveTo>
                    <a:pt x="523333" y="394523"/>
                  </a:moveTo>
                  <a:cubicBezTo>
                    <a:pt x="516907" y="394523"/>
                    <a:pt x="511697" y="399548"/>
                    <a:pt x="511697" y="405746"/>
                  </a:cubicBezTo>
                  <a:cubicBezTo>
                    <a:pt x="511697" y="411944"/>
                    <a:pt x="516907" y="416969"/>
                    <a:pt x="523333" y="416969"/>
                  </a:cubicBezTo>
                  <a:cubicBezTo>
                    <a:pt x="529759" y="416969"/>
                    <a:pt x="534969" y="411944"/>
                    <a:pt x="534969" y="405746"/>
                  </a:cubicBezTo>
                  <a:cubicBezTo>
                    <a:pt x="534969" y="399548"/>
                    <a:pt x="529759" y="394523"/>
                    <a:pt x="523333" y="394523"/>
                  </a:cubicBezTo>
                  <a:close/>
                  <a:moveTo>
                    <a:pt x="608616" y="394523"/>
                  </a:moveTo>
                  <a:cubicBezTo>
                    <a:pt x="602190" y="394523"/>
                    <a:pt x="596980" y="399548"/>
                    <a:pt x="596980" y="405746"/>
                  </a:cubicBezTo>
                  <a:cubicBezTo>
                    <a:pt x="596980" y="411944"/>
                    <a:pt x="602190" y="416969"/>
                    <a:pt x="608616" y="416969"/>
                  </a:cubicBezTo>
                  <a:cubicBezTo>
                    <a:pt x="615042" y="416969"/>
                    <a:pt x="620252" y="411944"/>
                    <a:pt x="620252" y="405746"/>
                  </a:cubicBezTo>
                  <a:cubicBezTo>
                    <a:pt x="620252" y="399548"/>
                    <a:pt x="615042" y="394523"/>
                    <a:pt x="608616" y="394523"/>
                  </a:cubicBezTo>
                  <a:close/>
                  <a:moveTo>
                    <a:pt x="11636" y="338163"/>
                  </a:moveTo>
                  <a:cubicBezTo>
                    <a:pt x="5210" y="338163"/>
                    <a:pt x="0" y="343188"/>
                    <a:pt x="0" y="349386"/>
                  </a:cubicBezTo>
                  <a:cubicBezTo>
                    <a:pt x="0" y="355584"/>
                    <a:pt x="5210" y="360609"/>
                    <a:pt x="11636" y="360609"/>
                  </a:cubicBezTo>
                  <a:cubicBezTo>
                    <a:pt x="18062" y="360609"/>
                    <a:pt x="23272" y="355584"/>
                    <a:pt x="23272" y="349386"/>
                  </a:cubicBezTo>
                  <a:cubicBezTo>
                    <a:pt x="23272" y="343188"/>
                    <a:pt x="18062" y="338163"/>
                    <a:pt x="11636" y="338163"/>
                  </a:cubicBezTo>
                  <a:close/>
                  <a:moveTo>
                    <a:pt x="96918" y="338163"/>
                  </a:moveTo>
                  <a:cubicBezTo>
                    <a:pt x="90492" y="338163"/>
                    <a:pt x="85282" y="343188"/>
                    <a:pt x="85282" y="349386"/>
                  </a:cubicBezTo>
                  <a:cubicBezTo>
                    <a:pt x="85282" y="355584"/>
                    <a:pt x="90492" y="360609"/>
                    <a:pt x="96918" y="360609"/>
                  </a:cubicBezTo>
                  <a:cubicBezTo>
                    <a:pt x="103344" y="360609"/>
                    <a:pt x="108554" y="355584"/>
                    <a:pt x="108554" y="349386"/>
                  </a:cubicBezTo>
                  <a:cubicBezTo>
                    <a:pt x="108554" y="343188"/>
                    <a:pt x="103344" y="338163"/>
                    <a:pt x="96918" y="338163"/>
                  </a:cubicBezTo>
                  <a:close/>
                  <a:moveTo>
                    <a:pt x="182202" y="338163"/>
                  </a:moveTo>
                  <a:cubicBezTo>
                    <a:pt x="175776" y="338163"/>
                    <a:pt x="170566" y="343188"/>
                    <a:pt x="170566" y="349386"/>
                  </a:cubicBezTo>
                  <a:cubicBezTo>
                    <a:pt x="170566" y="355584"/>
                    <a:pt x="175776" y="360609"/>
                    <a:pt x="182202" y="360609"/>
                  </a:cubicBezTo>
                  <a:cubicBezTo>
                    <a:pt x="188628" y="360609"/>
                    <a:pt x="193838" y="355584"/>
                    <a:pt x="193838" y="349386"/>
                  </a:cubicBezTo>
                  <a:cubicBezTo>
                    <a:pt x="193838" y="343188"/>
                    <a:pt x="188628" y="338163"/>
                    <a:pt x="182202" y="338163"/>
                  </a:cubicBezTo>
                  <a:close/>
                  <a:moveTo>
                    <a:pt x="267484" y="338163"/>
                  </a:moveTo>
                  <a:cubicBezTo>
                    <a:pt x="261058" y="338163"/>
                    <a:pt x="255848" y="343188"/>
                    <a:pt x="255848" y="349386"/>
                  </a:cubicBezTo>
                  <a:cubicBezTo>
                    <a:pt x="255848" y="355584"/>
                    <a:pt x="261058" y="360609"/>
                    <a:pt x="267484" y="360609"/>
                  </a:cubicBezTo>
                  <a:cubicBezTo>
                    <a:pt x="273910" y="360609"/>
                    <a:pt x="279120" y="355584"/>
                    <a:pt x="279120" y="349386"/>
                  </a:cubicBezTo>
                  <a:cubicBezTo>
                    <a:pt x="279120" y="343188"/>
                    <a:pt x="273910" y="338163"/>
                    <a:pt x="267484" y="338163"/>
                  </a:cubicBezTo>
                  <a:close/>
                  <a:moveTo>
                    <a:pt x="352767" y="338163"/>
                  </a:moveTo>
                  <a:cubicBezTo>
                    <a:pt x="346341" y="338163"/>
                    <a:pt x="341131" y="343188"/>
                    <a:pt x="341131" y="349386"/>
                  </a:cubicBezTo>
                  <a:cubicBezTo>
                    <a:pt x="341131" y="355584"/>
                    <a:pt x="346341" y="360609"/>
                    <a:pt x="352767" y="360609"/>
                  </a:cubicBezTo>
                  <a:cubicBezTo>
                    <a:pt x="359193" y="360609"/>
                    <a:pt x="364403" y="355584"/>
                    <a:pt x="364403" y="349386"/>
                  </a:cubicBezTo>
                  <a:cubicBezTo>
                    <a:pt x="364403" y="343188"/>
                    <a:pt x="359193" y="338163"/>
                    <a:pt x="352767" y="338163"/>
                  </a:cubicBezTo>
                  <a:close/>
                  <a:moveTo>
                    <a:pt x="438050" y="338163"/>
                  </a:moveTo>
                  <a:cubicBezTo>
                    <a:pt x="431624" y="338163"/>
                    <a:pt x="426414" y="343188"/>
                    <a:pt x="426414" y="349386"/>
                  </a:cubicBezTo>
                  <a:cubicBezTo>
                    <a:pt x="426414" y="355584"/>
                    <a:pt x="431624" y="360609"/>
                    <a:pt x="438050" y="360609"/>
                  </a:cubicBezTo>
                  <a:cubicBezTo>
                    <a:pt x="444476" y="360609"/>
                    <a:pt x="449686" y="355584"/>
                    <a:pt x="449686" y="349386"/>
                  </a:cubicBezTo>
                  <a:cubicBezTo>
                    <a:pt x="449686" y="343188"/>
                    <a:pt x="444476" y="338163"/>
                    <a:pt x="438050" y="338163"/>
                  </a:cubicBezTo>
                  <a:close/>
                  <a:moveTo>
                    <a:pt x="523333" y="338163"/>
                  </a:moveTo>
                  <a:cubicBezTo>
                    <a:pt x="516907" y="338163"/>
                    <a:pt x="511697" y="343188"/>
                    <a:pt x="511697" y="349386"/>
                  </a:cubicBezTo>
                  <a:cubicBezTo>
                    <a:pt x="511697" y="355584"/>
                    <a:pt x="516907" y="360609"/>
                    <a:pt x="523333" y="360609"/>
                  </a:cubicBezTo>
                  <a:cubicBezTo>
                    <a:pt x="529759" y="360609"/>
                    <a:pt x="534969" y="355584"/>
                    <a:pt x="534969" y="349386"/>
                  </a:cubicBezTo>
                  <a:cubicBezTo>
                    <a:pt x="534969" y="343188"/>
                    <a:pt x="529759" y="338163"/>
                    <a:pt x="523333" y="338163"/>
                  </a:cubicBezTo>
                  <a:close/>
                  <a:moveTo>
                    <a:pt x="608616" y="338163"/>
                  </a:moveTo>
                  <a:cubicBezTo>
                    <a:pt x="602190" y="338163"/>
                    <a:pt x="596980" y="343188"/>
                    <a:pt x="596980" y="349386"/>
                  </a:cubicBezTo>
                  <a:cubicBezTo>
                    <a:pt x="596980" y="355584"/>
                    <a:pt x="602190" y="360609"/>
                    <a:pt x="608616" y="360609"/>
                  </a:cubicBezTo>
                  <a:cubicBezTo>
                    <a:pt x="615042" y="360609"/>
                    <a:pt x="620252" y="355584"/>
                    <a:pt x="620252" y="349386"/>
                  </a:cubicBezTo>
                  <a:cubicBezTo>
                    <a:pt x="620252" y="343188"/>
                    <a:pt x="615042" y="338163"/>
                    <a:pt x="608616" y="338163"/>
                  </a:cubicBezTo>
                  <a:close/>
                  <a:moveTo>
                    <a:pt x="11636" y="281802"/>
                  </a:moveTo>
                  <a:cubicBezTo>
                    <a:pt x="5210" y="281802"/>
                    <a:pt x="0" y="286827"/>
                    <a:pt x="0" y="293025"/>
                  </a:cubicBezTo>
                  <a:cubicBezTo>
                    <a:pt x="0" y="299223"/>
                    <a:pt x="5210" y="304248"/>
                    <a:pt x="11636" y="304248"/>
                  </a:cubicBezTo>
                  <a:cubicBezTo>
                    <a:pt x="18062" y="304248"/>
                    <a:pt x="23272" y="299223"/>
                    <a:pt x="23272" y="293025"/>
                  </a:cubicBezTo>
                  <a:cubicBezTo>
                    <a:pt x="23272" y="286827"/>
                    <a:pt x="18062" y="281802"/>
                    <a:pt x="11636" y="281802"/>
                  </a:cubicBezTo>
                  <a:close/>
                  <a:moveTo>
                    <a:pt x="96918" y="281802"/>
                  </a:moveTo>
                  <a:cubicBezTo>
                    <a:pt x="90492" y="281802"/>
                    <a:pt x="85282" y="286827"/>
                    <a:pt x="85282" y="293025"/>
                  </a:cubicBezTo>
                  <a:cubicBezTo>
                    <a:pt x="85282" y="299223"/>
                    <a:pt x="90492" y="304248"/>
                    <a:pt x="96918" y="304248"/>
                  </a:cubicBezTo>
                  <a:cubicBezTo>
                    <a:pt x="103344" y="304248"/>
                    <a:pt x="108554" y="299223"/>
                    <a:pt x="108554" y="293025"/>
                  </a:cubicBezTo>
                  <a:cubicBezTo>
                    <a:pt x="108554" y="286827"/>
                    <a:pt x="103344" y="281802"/>
                    <a:pt x="96918" y="281802"/>
                  </a:cubicBezTo>
                  <a:close/>
                  <a:moveTo>
                    <a:pt x="182202" y="281802"/>
                  </a:moveTo>
                  <a:cubicBezTo>
                    <a:pt x="175776" y="281802"/>
                    <a:pt x="170566" y="286827"/>
                    <a:pt x="170566" y="293025"/>
                  </a:cubicBezTo>
                  <a:cubicBezTo>
                    <a:pt x="170566" y="299223"/>
                    <a:pt x="175776" y="304248"/>
                    <a:pt x="182202" y="304248"/>
                  </a:cubicBezTo>
                  <a:cubicBezTo>
                    <a:pt x="188628" y="304248"/>
                    <a:pt x="193838" y="299223"/>
                    <a:pt x="193838" y="293025"/>
                  </a:cubicBezTo>
                  <a:cubicBezTo>
                    <a:pt x="193838" y="286827"/>
                    <a:pt x="188628" y="281802"/>
                    <a:pt x="182202" y="281802"/>
                  </a:cubicBezTo>
                  <a:close/>
                  <a:moveTo>
                    <a:pt x="267484" y="281802"/>
                  </a:moveTo>
                  <a:cubicBezTo>
                    <a:pt x="261058" y="281802"/>
                    <a:pt x="255848" y="286827"/>
                    <a:pt x="255848" y="293025"/>
                  </a:cubicBezTo>
                  <a:cubicBezTo>
                    <a:pt x="255848" y="299223"/>
                    <a:pt x="261058" y="304248"/>
                    <a:pt x="267484" y="304248"/>
                  </a:cubicBezTo>
                  <a:cubicBezTo>
                    <a:pt x="273910" y="304248"/>
                    <a:pt x="279120" y="299223"/>
                    <a:pt x="279120" y="293025"/>
                  </a:cubicBezTo>
                  <a:cubicBezTo>
                    <a:pt x="279120" y="286827"/>
                    <a:pt x="273910" y="281802"/>
                    <a:pt x="267484" y="281802"/>
                  </a:cubicBezTo>
                  <a:close/>
                  <a:moveTo>
                    <a:pt x="352767" y="281802"/>
                  </a:moveTo>
                  <a:cubicBezTo>
                    <a:pt x="346341" y="281802"/>
                    <a:pt x="341131" y="286827"/>
                    <a:pt x="341131" y="293025"/>
                  </a:cubicBezTo>
                  <a:cubicBezTo>
                    <a:pt x="341131" y="299223"/>
                    <a:pt x="346341" y="304248"/>
                    <a:pt x="352767" y="304248"/>
                  </a:cubicBezTo>
                  <a:cubicBezTo>
                    <a:pt x="359193" y="304248"/>
                    <a:pt x="364403" y="299223"/>
                    <a:pt x="364403" y="293025"/>
                  </a:cubicBezTo>
                  <a:cubicBezTo>
                    <a:pt x="364403" y="286827"/>
                    <a:pt x="359193" y="281802"/>
                    <a:pt x="352767" y="281802"/>
                  </a:cubicBezTo>
                  <a:close/>
                  <a:moveTo>
                    <a:pt x="438050" y="281802"/>
                  </a:moveTo>
                  <a:cubicBezTo>
                    <a:pt x="431624" y="281802"/>
                    <a:pt x="426414" y="286827"/>
                    <a:pt x="426414" y="293025"/>
                  </a:cubicBezTo>
                  <a:cubicBezTo>
                    <a:pt x="426414" y="299223"/>
                    <a:pt x="431624" y="304248"/>
                    <a:pt x="438050" y="304248"/>
                  </a:cubicBezTo>
                  <a:cubicBezTo>
                    <a:pt x="444476" y="304248"/>
                    <a:pt x="449686" y="299223"/>
                    <a:pt x="449686" y="293025"/>
                  </a:cubicBezTo>
                  <a:cubicBezTo>
                    <a:pt x="449686" y="286827"/>
                    <a:pt x="444476" y="281802"/>
                    <a:pt x="438050" y="281802"/>
                  </a:cubicBezTo>
                  <a:close/>
                  <a:moveTo>
                    <a:pt x="523333" y="281802"/>
                  </a:moveTo>
                  <a:cubicBezTo>
                    <a:pt x="516907" y="281802"/>
                    <a:pt x="511697" y="286827"/>
                    <a:pt x="511697" y="293025"/>
                  </a:cubicBezTo>
                  <a:cubicBezTo>
                    <a:pt x="511697" y="299223"/>
                    <a:pt x="516907" y="304248"/>
                    <a:pt x="523333" y="304248"/>
                  </a:cubicBezTo>
                  <a:cubicBezTo>
                    <a:pt x="529759" y="304248"/>
                    <a:pt x="534969" y="299223"/>
                    <a:pt x="534969" y="293025"/>
                  </a:cubicBezTo>
                  <a:cubicBezTo>
                    <a:pt x="534969" y="286827"/>
                    <a:pt x="529759" y="281802"/>
                    <a:pt x="523333" y="281802"/>
                  </a:cubicBezTo>
                  <a:close/>
                  <a:moveTo>
                    <a:pt x="608616" y="281802"/>
                  </a:moveTo>
                  <a:cubicBezTo>
                    <a:pt x="602190" y="281802"/>
                    <a:pt x="596980" y="286827"/>
                    <a:pt x="596980" y="293025"/>
                  </a:cubicBezTo>
                  <a:cubicBezTo>
                    <a:pt x="596980" y="299223"/>
                    <a:pt x="602190" y="304248"/>
                    <a:pt x="608616" y="304248"/>
                  </a:cubicBezTo>
                  <a:cubicBezTo>
                    <a:pt x="615042" y="304248"/>
                    <a:pt x="620252" y="299223"/>
                    <a:pt x="620252" y="293025"/>
                  </a:cubicBezTo>
                  <a:cubicBezTo>
                    <a:pt x="620252" y="286827"/>
                    <a:pt x="615042" y="281802"/>
                    <a:pt x="608616" y="281802"/>
                  </a:cubicBezTo>
                  <a:close/>
                  <a:moveTo>
                    <a:pt x="11636" y="225442"/>
                  </a:moveTo>
                  <a:cubicBezTo>
                    <a:pt x="5210" y="225442"/>
                    <a:pt x="0" y="230467"/>
                    <a:pt x="0" y="236665"/>
                  </a:cubicBezTo>
                  <a:cubicBezTo>
                    <a:pt x="0" y="242863"/>
                    <a:pt x="5210" y="247888"/>
                    <a:pt x="11636" y="247888"/>
                  </a:cubicBezTo>
                  <a:cubicBezTo>
                    <a:pt x="18062" y="247888"/>
                    <a:pt x="23272" y="242863"/>
                    <a:pt x="23272" y="236665"/>
                  </a:cubicBezTo>
                  <a:cubicBezTo>
                    <a:pt x="23272" y="230467"/>
                    <a:pt x="18062" y="225442"/>
                    <a:pt x="11636" y="225442"/>
                  </a:cubicBezTo>
                  <a:close/>
                  <a:moveTo>
                    <a:pt x="96918" y="225442"/>
                  </a:moveTo>
                  <a:cubicBezTo>
                    <a:pt x="90492" y="225442"/>
                    <a:pt x="85282" y="230467"/>
                    <a:pt x="85282" y="236665"/>
                  </a:cubicBezTo>
                  <a:cubicBezTo>
                    <a:pt x="85282" y="242863"/>
                    <a:pt x="90492" y="247888"/>
                    <a:pt x="96918" y="247888"/>
                  </a:cubicBezTo>
                  <a:cubicBezTo>
                    <a:pt x="103344" y="247888"/>
                    <a:pt x="108554" y="242863"/>
                    <a:pt x="108554" y="236665"/>
                  </a:cubicBezTo>
                  <a:cubicBezTo>
                    <a:pt x="108554" y="230467"/>
                    <a:pt x="103344" y="225442"/>
                    <a:pt x="96918" y="225442"/>
                  </a:cubicBezTo>
                  <a:close/>
                  <a:moveTo>
                    <a:pt x="182202" y="225442"/>
                  </a:moveTo>
                  <a:cubicBezTo>
                    <a:pt x="175776" y="225442"/>
                    <a:pt x="170566" y="230467"/>
                    <a:pt x="170566" y="236665"/>
                  </a:cubicBezTo>
                  <a:cubicBezTo>
                    <a:pt x="170566" y="242863"/>
                    <a:pt x="175776" y="247888"/>
                    <a:pt x="182202" y="247888"/>
                  </a:cubicBezTo>
                  <a:cubicBezTo>
                    <a:pt x="188628" y="247888"/>
                    <a:pt x="193838" y="242863"/>
                    <a:pt x="193838" y="236665"/>
                  </a:cubicBezTo>
                  <a:cubicBezTo>
                    <a:pt x="193838" y="230467"/>
                    <a:pt x="188628" y="225442"/>
                    <a:pt x="182202" y="225442"/>
                  </a:cubicBezTo>
                  <a:close/>
                  <a:moveTo>
                    <a:pt x="267484" y="225442"/>
                  </a:moveTo>
                  <a:cubicBezTo>
                    <a:pt x="261058" y="225442"/>
                    <a:pt x="255848" y="230467"/>
                    <a:pt x="255848" y="236665"/>
                  </a:cubicBezTo>
                  <a:cubicBezTo>
                    <a:pt x="255848" y="242863"/>
                    <a:pt x="261058" y="247888"/>
                    <a:pt x="267484" y="247888"/>
                  </a:cubicBezTo>
                  <a:cubicBezTo>
                    <a:pt x="273910" y="247888"/>
                    <a:pt x="279120" y="242863"/>
                    <a:pt x="279120" y="236665"/>
                  </a:cubicBezTo>
                  <a:cubicBezTo>
                    <a:pt x="279120" y="230467"/>
                    <a:pt x="273910" y="225442"/>
                    <a:pt x="267484" y="225442"/>
                  </a:cubicBezTo>
                  <a:close/>
                  <a:moveTo>
                    <a:pt x="352767" y="225442"/>
                  </a:moveTo>
                  <a:cubicBezTo>
                    <a:pt x="346341" y="225442"/>
                    <a:pt x="341131" y="230467"/>
                    <a:pt x="341131" y="236665"/>
                  </a:cubicBezTo>
                  <a:cubicBezTo>
                    <a:pt x="341131" y="242863"/>
                    <a:pt x="346341" y="247888"/>
                    <a:pt x="352767" y="247888"/>
                  </a:cubicBezTo>
                  <a:cubicBezTo>
                    <a:pt x="359193" y="247888"/>
                    <a:pt x="364403" y="242863"/>
                    <a:pt x="364403" y="236665"/>
                  </a:cubicBezTo>
                  <a:cubicBezTo>
                    <a:pt x="364403" y="230467"/>
                    <a:pt x="359193" y="225442"/>
                    <a:pt x="352767" y="225442"/>
                  </a:cubicBezTo>
                  <a:close/>
                  <a:moveTo>
                    <a:pt x="438050" y="225442"/>
                  </a:moveTo>
                  <a:cubicBezTo>
                    <a:pt x="431624" y="225442"/>
                    <a:pt x="426414" y="230467"/>
                    <a:pt x="426414" y="236665"/>
                  </a:cubicBezTo>
                  <a:cubicBezTo>
                    <a:pt x="426414" y="242863"/>
                    <a:pt x="431624" y="247888"/>
                    <a:pt x="438050" y="247888"/>
                  </a:cubicBezTo>
                  <a:cubicBezTo>
                    <a:pt x="444476" y="247888"/>
                    <a:pt x="449686" y="242863"/>
                    <a:pt x="449686" y="236665"/>
                  </a:cubicBezTo>
                  <a:cubicBezTo>
                    <a:pt x="449686" y="230467"/>
                    <a:pt x="444476" y="225442"/>
                    <a:pt x="438050" y="225442"/>
                  </a:cubicBezTo>
                  <a:close/>
                  <a:moveTo>
                    <a:pt x="523333" y="225442"/>
                  </a:moveTo>
                  <a:cubicBezTo>
                    <a:pt x="516907" y="225442"/>
                    <a:pt x="511697" y="230467"/>
                    <a:pt x="511697" y="236665"/>
                  </a:cubicBezTo>
                  <a:cubicBezTo>
                    <a:pt x="511697" y="242863"/>
                    <a:pt x="516907" y="247888"/>
                    <a:pt x="523333" y="247888"/>
                  </a:cubicBezTo>
                  <a:cubicBezTo>
                    <a:pt x="529759" y="247888"/>
                    <a:pt x="534969" y="242863"/>
                    <a:pt x="534969" y="236665"/>
                  </a:cubicBezTo>
                  <a:cubicBezTo>
                    <a:pt x="534969" y="230467"/>
                    <a:pt x="529759" y="225442"/>
                    <a:pt x="523333" y="225442"/>
                  </a:cubicBezTo>
                  <a:close/>
                  <a:moveTo>
                    <a:pt x="608616" y="225442"/>
                  </a:moveTo>
                  <a:cubicBezTo>
                    <a:pt x="602190" y="225442"/>
                    <a:pt x="596980" y="230467"/>
                    <a:pt x="596980" y="236665"/>
                  </a:cubicBezTo>
                  <a:cubicBezTo>
                    <a:pt x="596980" y="242863"/>
                    <a:pt x="602190" y="247888"/>
                    <a:pt x="608616" y="247888"/>
                  </a:cubicBezTo>
                  <a:cubicBezTo>
                    <a:pt x="615042" y="247888"/>
                    <a:pt x="620252" y="242863"/>
                    <a:pt x="620252" y="236665"/>
                  </a:cubicBezTo>
                  <a:cubicBezTo>
                    <a:pt x="620252" y="230467"/>
                    <a:pt x="615042" y="225442"/>
                    <a:pt x="608616" y="225442"/>
                  </a:cubicBezTo>
                  <a:close/>
                  <a:moveTo>
                    <a:pt x="11636" y="169081"/>
                  </a:moveTo>
                  <a:cubicBezTo>
                    <a:pt x="5210" y="169081"/>
                    <a:pt x="0" y="174106"/>
                    <a:pt x="0" y="180304"/>
                  </a:cubicBezTo>
                  <a:cubicBezTo>
                    <a:pt x="0" y="186502"/>
                    <a:pt x="5210" y="191527"/>
                    <a:pt x="11636" y="191527"/>
                  </a:cubicBezTo>
                  <a:cubicBezTo>
                    <a:pt x="18062" y="191527"/>
                    <a:pt x="23272" y="186502"/>
                    <a:pt x="23272" y="180304"/>
                  </a:cubicBezTo>
                  <a:cubicBezTo>
                    <a:pt x="23272" y="174106"/>
                    <a:pt x="18062" y="169081"/>
                    <a:pt x="11636" y="169081"/>
                  </a:cubicBezTo>
                  <a:close/>
                  <a:moveTo>
                    <a:pt x="96918" y="169081"/>
                  </a:moveTo>
                  <a:cubicBezTo>
                    <a:pt x="90492" y="169081"/>
                    <a:pt x="85282" y="174106"/>
                    <a:pt x="85282" y="180304"/>
                  </a:cubicBezTo>
                  <a:cubicBezTo>
                    <a:pt x="85282" y="186502"/>
                    <a:pt x="90492" y="191527"/>
                    <a:pt x="96918" y="191527"/>
                  </a:cubicBezTo>
                  <a:cubicBezTo>
                    <a:pt x="103344" y="191527"/>
                    <a:pt x="108554" y="186502"/>
                    <a:pt x="108554" y="180304"/>
                  </a:cubicBezTo>
                  <a:cubicBezTo>
                    <a:pt x="108554" y="174106"/>
                    <a:pt x="103344" y="169081"/>
                    <a:pt x="96918" y="169081"/>
                  </a:cubicBezTo>
                  <a:close/>
                  <a:moveTo>
                    <a:pt x="182202" y="169081"/>
                  </a:moveTo>
                  <a:cubicBezTo>
                    <a:pt x="175776" y="169081"/>
                    <a:pt x="170566" y="174106"/>
                    <a:pt x="170566" y="180304"/>
                  </a:cubicBezTo>
                  <a:cubicBezTo>
                    <a:pt x="170566" y="186502"/>
                    <a:pt x="175776" y="191527"/>
                    <a:pt x="182202" y="191527"/>
                  </a:cubicBezTo>
                  <a:cubicBezTo>
                    <a:pt x="188628" y="191527"/>
                    <a:pt x="193838" y="186502"/>
                    <a:pt x="193838" y="180304"/>
                  </a:cubicBezTo>
                  <a:cubicBezTo>
                    <a:pt x="193838" y="174106"/>
                    <a:pt x="188628" y="169081"/>
                    <a:pt x="182202" y="169081"/>
                  </a:cubicBezTo>
                  <a:close/>
                  <a:moveTo>
                    <a:pt x="267484" y="169081"/>
                  </a:moveTo>
                  <a:cubicBezTo>
                    <a:pt x="261058" y="169081"/>
                    <a:pt x="255848" y="174106"/>
                    <a:pt x="255848" y="180304"/>
                  </a:cubicBezTo>
                  <a:cubicBezTo>
                    <a:pt x="255848" y="186502"/>
                    <a:pt x="261058" y="191527"/>
                    <a:pt x="267484" y="191527"/>
                  </a:cubicBezTo>
                  <a:cubicBezTo>
                    <a:pt x="273910" y="191527"/>
                    <a:pt x="279120" y="186502"/>
                    <a:pt x="279120" y="180304"/>
                  </a:cubicBezTo>
                  <a:cubicBezTo>
                    <a:pt x="279120" y="174106"/>
                    <a:pt x="273910" y="169081"/>
                    <a:pt x="267484" y="169081"/>
                  </a:cubicBezTo>
                  <a:close/>
                  <a:moveTo>
                    <a:pt x="352767" y="169081"/>
                  </a:moveTo>
                  <a:cubicBezTo>
                    <a:pt x="346341" y="169081"/>
                    <a:pt x="341131" y="174106"/>
                    <a:pt x="341131" y="180304"/>
                  </a:cubicBezTo>
                  <a:cubicBezTo>
                    <a:pt x="341131" y="186502"/>
                    <a:pt x="346341" y="191527"/>
                    <a:pt x="352767" y="191527"/>
                  </a:cubicBezTo>
                  <a:cubicBezTo>
                    <a:pt x="359193" y="191527"/>
                    <a:pt x="364403" y="186502"/>
                    <a:pt x="364403" y="180304"/>
                  </a:cubicBezTo>
                  <a:cubicBezTo>
                    <a:pt x="364403" y="174106"/>
                    <a:pt x="359193" y="169081"/>
                    <a:pt x="352767" y="169081"/>
                  </a:cubicBezTo>
                  <a:close/>
                  <a:moveTo>
                    <a:pt x="438050" y="169081"/>
                  </a:moveTo>
                  <a:cubicBezTo>
                    <a:pt x="431624" y="169081"/>
                    <a:pt x="426414" y="174106"/>
                    <a:pt x="426414" y="180304"/>
                  </a:cubicBezTo>
                  <a:cubicBezTo>
                    <a:pt x="426414" y="186502"/>
                    <a:pt x="431624" y="191527"/>
                    <a:pt x="438050" y="191527"/>
                  </a:cubicBezTo>
                  <a:cubicBezTo>
                    <a:pt x="444476" y="191527"/>
                    <a:pt x="449686" y="186502"/>
                    <a:pt x="449686" y="180304"/>
                  </a:cubicBezTo>
                  <a:cubicBezTo>
                    <a:pt x="449686" y="174106"/>
                    <a:pt x="444476" y="169081"/>
                    <a:pt x="438050" y="169081"/>
                  </a:cubicBezTo>
                  <a:close/>
                  <a:moveTo>
                    <a:pt x="523333" y="169081"/>
                  </a:moveTo>
                  <a:cubicBezTo>
                    <a:pt x="516907" y="169081"/>
                    <a:pt x="511697" y="174106"/>
                    <a:pt x="511697" y="180304"/>
                  </a:cubicBezTo>
                  <a:cubicBezTo>
                    <a:pt x="511697" y="186502"/>
                    <a:pt x="516907" y="191527"/>
                    <a:pt x="523333" y="191527"/>
                  </a:cubicBezTo>
                  <a:cubicBezTo>
                    <a:pt x="529759" y="191527"/>
                    <a:pt x="534969" y="186502"/>
                    <a:pt x="534969" y="180304"/>
                  </a:cubicBezTo>
                  <a:cubicBezTo>
                    <a:pt x="534969" y="174106"/>
                    <a:pt x="529759" y="169081"/>
                    <a:pt x="523333" y="169081"/>
                  </a:cubicBezTo>
                  <a:close/>
                  <a:moveTo>
                    <a:pt x="608616" y="169081"/>
                  </a:moveTo>
                  <a:cubicBezTo>
                    <a:pt x="602190" y="169081"/>
                    <a:pt x="596980" y="174106"/>
                    <a:pt x="596980" y="180304"/>
                  </a:cubicBezTo>
                  <a:cubicBezTo>
                    <a:pt x="596980" y="186502"/>
                    <a:pt x="602190" y="191527"/>
                    <a:pt x="608616" y="191527"/>
                  </a:cubicBezTo>
                  <a:cubicBezTo>
                    <a:pt x="615042" y="191527"/>
                    <a:pt x="620252" y="186502"/>
                    <a:pt x="620252" y="180304"/>
                  </a:cubicBezTo>
                  <a:cubicBezTo>
                    <a:pt x="620252" y="174106"/>
                    <a:pt x="615042" y="169081"/>
                    <a:pt x="608616" y="169081"/>
                  </a:cubicBezTo>
                  <a:close/>
                  <a:moveTo>
                    <a:pt x="11636" y="112721"/>
                  </a:moveTo>
                  <a:cubicBezTo>
                    <a:pt x="5210" y="112721"/>
                    <a:pt x="0" y="117746"/>
                    <a:pt x="0" y="123944"/>
                  </a:cubicBezTo>
                  <a:cubicBezTo>
                    <a:pt x="0" y="130142"/>
                    <a:pt x="5210" y="135167"/>
                    <a:pt x="11636" y="135167"/>
                  </a:cubicBezTo>
                  <a:cubicBezTo>
                    <a:pt x="18062" y="135167"/>
                    <a:pt x="23272" y="130142"/>
                    <a:pt x="23272" y="123944"/>
                  </a:cubicBezTo>
                  <a:cubicBezTo>
                    <a:pt x="23272" y="117746"/>
                    <a:pt x="18062" y="112721"/>
                    <a:pt x="11636" y="112721"/>
                  </a:cubicBezTo>
                  <a:close/>
                  <a:moveTo>
                    <a:pt x="96918" y="112721"/>
                  </a:moveTo>
                  <a:cubicBezTo>
                    <a:pt x="90492" y="112721"/>
                    <a:pt x="85282" y="117746"/>
                    <a:pt x="85282" y="123944"/>
                  </a:cubicBezTo>
                  <a:cubicBezTo>
                    <a:pt x="85282" y="130142"/>
                    <a:pt x="90492" y="135167"/>
                    <a:pt x="96918" y="135167"/>
                  </a:cubicBezTo>
                  <a:cubicBezTo>
                    <a:pt x="103344" y="135167"/>
                    <a:pt x="108554" y="130142"/>
                    <a:pt x="108554" y="123944"/>
                  </a:cubicBezTo>
                  <a:cubicBezTo>
                    <a:pt x="108554" y="117746"/>
                    <a:pt x="103344" y="112721"/>
                    <a:pt x="96918" y="112721"/>
                  </a:cubicBezTo>
                  <a:close/>
                  <a:moveTo>
                    <a:pt x="182202" y="112721"/>
                  </a:moveTo>
                  <a:cubicBezTo>
                    <a:pt x="175776" y="112721"/>
                    <a:pt x="170566" y="117746"/>
                    <a:pt x="170566" y="123944"/>
                  </a:cubicBezTo>
                  <a:cubicBezTo>
                    <a:pt x="170566" y="130142"/>
                    <a:pt x="175776" y="135167"/>
                    <a:pt x="182202" y="135167"/>
                  </a:cubicBezTo>
                  <a:cubicBezTo>
                    <a:pt x="188628" y="135167"/>
                    <a:pt x="193838" y="130142"/>
                    <a:pt x="193838" y="123944"/>
                  </a:cubicBezTo>
                  <a:cubicBezTo>
                    <a:pt x="193838" y="117746"/>
                    <a:pt x="188628" y="112721"/>
                    <a:pt x="182202" y="112721"/>
                  </a:cubicBezTo>
                  <a:close/>
                  <a:moveTo>
                    <a:pt x="267484" y="112721"/>
                  </a:moveTo>
                  <a:cubicBezTo>
                    <a:pt x="261058" y="112721"/>
                    <a:pt x="255848" y="117746"/>
                    <a:pt x="255848" y="123944"/>
                  </a:cubicBezTo>
                  <a:cubicBezTo>
                    <a:pt x="255848" y="130142"/>
                    <a:pt x="261058" y="135167"/>
                    <a:pt x="267484" y="135167"/>
                  </a:cubicBezTo>
                  <a:cubicBezTo>
                    <a:pt x="273910" y="135167"/>
                    <a:pt x="279120" y="130142"/>
                    <a:pt x="279120" y="123944"/>
                  </a:cubicBezTo>
                  <a:cubicBezTo>
                    <a:pt x="279120" y="117746"/>
                    <a:pt x="273910" y="112721"/>
                    <a:pt x="267484" y="112721"/>
                  </a:cubicBezTo>
                  <a:close/>
                  <a:moveTo>
                    <a:pt x="352767" y="112721"/>
                  </a:moveTo>
                  <a:cubicBezTo>
                    <a:pt x="346341" y="112721"/>
                    <a:pt x="341131" y="117746"/>
                    <a:pt x="341131" y="123944"/>
                  </a:cubicBezTo>
                  <a:cubicBezTo>
                    <a:pt x="341131" y="130142"/>
                    <a:pt x="346341" y="135167"/>
                    <a:pt x="352767" y="135167"/>
                  </a:cubicBezTo>
                  <a:cubicBezTo>
                    <a:pt x="359193" y="135167"/>
                    <a:pt x="364403" y="130142"/>
                    <a:pt x="364403" y="123944"/>
                  </a:cubicBezTo>
                  <a:cubicBezTo>
                    <a:pt x="364403" y="117746"/>
                    <a:pt x="359193" y="112721"/>
                    <a:pt x="352767" y="112721"/>
                  </a:cubicBezTo>
                  <a:close/>
                  <a:moveTo>
                    <a:pt x="438050" y="112721"/>
                  </a:moveTo>
                  <a:cubicBezTo>
                    <a:pt x="431624" y="112721"/>
                    <a:pt x="426414" y="117746"/>
                    <a:pt x="426414" y="123944"/>
                  </a:cubicBezTo>
                  <a:cubicBezTo>
                    <a:pt x="426414" y="130142"/>
                    <a:pt x="431624" y="135167"/>
                    <a:pt x="438050" y="135167"/>
                  </a:cubicBezTo>
                  <a:cubicBezTo>
                    <a:pt x="444476" y="135167"/>
                    <a:pt x="449686" y="130142"/>
                    <a:pt x="449686" y="123944"/>
                  </a:cubicBezTo>
                  <a:cubicBezTo>
                    <a:pt x="449686" y="117746"/>
                    <a:pt x="444476" y="112721"/>
                    <a:pt x="438050" y="112721"/>
                  </a:cubicBezTo>
                  <a:close/>
                  <a:moveTo>
                    <a:pt x="523333" y="112721"/>
                  </a:moveTo>
                  <a:cubicBezTo>
                    <a:pt x="516907" y="112721"/>
                    <a:pt x="511697" y="117746"/>
                    <a:pt x="511697" y="123944"/>
                  </a:cubicBezTo>
                  <a:cubicBezTo>
                    <a:pt x="511697" y="130142"/>
                    <a:pt x="516907" y="135167"/>
                    <a:pt x="523333" y="135167"/>
                  </a:cubicBezTo>
                  <a:cubicBezTo>
                    <a:pt x="529759" y="135167"/>
                    <a:pt x="534969" y="130142"/>
                    <a:pt x="534969" y="123944"/>
                  </a:cubicBezTo>
                  <a:cubicBezTo>
                    <a:pt x="534969" y="117746"/>
                    <a:pt x="529759" y="112721"/>
                    <a:pt x="523333" y="112721"/>
                  </a:cubicBezTo>
                  <a:close/>
                  <a:moveTo>
                    <a:pt x="608616" y="112721"/>
                  </a:moveTo>
                  <a:cubicBezTo>
                    <a:pt x="602190" y="112721"/>
                    <a:pt x="596980" y="117746"/>
                    <a:pt x="596980" y="123944"/>
                  </a:cubicBezTo>
                  <a:cubicBezTo>
                    <a:pt x="596980" y="130142"/>
                    <a:pt x="602190" y="135167"/>
                    <a:pt x="608616" y="135167"/>
                  </a:cubicBezTo>
                  <a:cubicBezTo>
                    <a:pt x="615042" y="135167"/>
                    <a:pt x="620252" y="130142"/>
                    <a:pt x="620252" y="123944"/>
                  </a:cubicBezTo>
                  <a:cubicBezTo>
                    <a:pt x="620252" y="117746"/>
                    <a:pt x="615042" y="112721"/>
                    <a:pt x="608616" y="112721"/>
                  </a:cubicBezTo>
                  <a:close/>
                  <a:moveTo>
                    <a:pt x="11636" y="56360"/>
                  </a:moveTo>
                  <a:cubicBezTo>
                    <a:pt x="5210" y="56360"/>
                    <a:pt x="0" y="61385"/>
                    <a:pt x="0" y="67583"/>
                  </a:cubicBezTo>
                  <a:cubicBezTo>
                    <a:pt x="0" y="73781"/>
                    <a:pt x="5210" y="78806"/>
                    <a:pt x="11636" y="78806"/>
                  </a:cubicBezTo>
                  <a:cubicBezTo>
                    <a:pt x="18062" y="78806"/>
                    <a:pt x="23272" y="73781"/>
                    <a:pt x="23272" y="67583"/>
                  </a:cubicBezTo>
                  <a:cubicBezTo>
                    <a:pt x="23272" y="61385"/>
                    <a:pt x="18062" y="56360"/>
                    <a:pt x="11636" y="56360"/>
                  </a:cubicBezTo>
                  <a:close/>
                  <a:moveTo>
                    <a:pt x="96918" y="56360"/>
                  </a:moveTo>
                  <a:cubicBezTo>
                    <a:pt x="90492" y="56360"/>
                    <a:pt x="85282" y="61385"/>
                    <a:pt x="85282" y="67583"/>
                  </a:cubicBezTo>
                  <a:cubicBezTo>
                    <a:pt x="85282" y="73781"/>
                    <a:pt x="90492" y="78806"/>
                    <a:pt x="96918" y="78806"/>
                  </a:cubicBezTo>
                  <a:cubicBezTo>
                    <a:pt x="103344" y="78806"/>
                    <a:pt x="108554" y="73781"/>
                    <a:pt x="108554" y="67583"/>
                  </a:cubicBezTo>
                  <a:cubicBezTo>
                    <a:pt x="108554" y="61385"/>
                    <a:pt x="103344" y="56360"/>
                    <a:pt x="96918" y="56360"/>
                  </a:cubicBezTo>
                  <a:close/>
                  <a:moveTo>
                    <a:pt x="182202" y="56360"/>
                  </a:moveTo>
                  <a:cubicBezTo>
                    <a:pt x="175776" y="56360"/>
                    <a:pt x="170566" y="61385"/>
                    <a:pt x="170566" y="67583"/>
                  </a:cubicBezTo>
                  <a:cubicBezTo>
                    <a:pt x="170566" y="73781"/>
                    <a:pt x="175776" y="78806"/>
                    <a:pt x="182202" y="78806"/>
                  </a:cubicBezTo>
                  <a:cubicBezTo>
                    <a:pt x="188628" y="78806"/>
                    <a:pt x="193838" y="73781"/>
                    <a:pt x="193838" y="67583"/>
                  </a:cubicBezTo>
                  <a:cubicBezTo>
                    <a:pt x="193838" y="61385"/>
                    <a:pt x="188628" y="56360"/>
                    <a:pt x="182202" y="56360"/>
                  </a:cubicBezTo>
                  <a:close/>
                  <a:moveTo>
                    <a:pt x="267484" y="56360"/>
                  </a:moveTo>
                  <a:cubicBezTo>
                    <a:pt x="261058" y="56360"/>
                    <a:pt x="255848" y="61385"/>
                    <a:pt x="255848" y="67583"/>
                  </a:cubicBezTo>
                  <a:cubicBezTo>
                    <a:pt x="255848" y="73781"/>
                    <a:pt x="261058" y="78806"/>
                    <a:pt x="267484" y="78806"/>
                  </a:cubicBezTo>
                  <a:cubicBezTo>
                    <a:pt x="273910" y="78806"/>
                    <a:pt x="279120" y="73781"/>
                    <a:pt x="279120" y="67583"/>
                  </a:cubicBezTo>
                  <a:cubicBezTo>
                    <a:pt x="279120" y="61385"/>
                    <a:pt x="273910" y="56360"/>
                    <a:pt x="267484" y="56360"/>
                  </a:cubicBezTo>
                  <a:close/>
                  <a:moveTo>
                    <a:pt x="352767" y="56360"/>
                  </a:moveTo>
                  <a:cubicBezTo>
                    <a:pt x="346341" y="56360"/>
                    <a:pt x="341131" y="61385"/>
                    <a:pt x="341131" y="67583"/>
                  </a:cubicBezTo>
                  <a:cubicBezTo>
                    <a:pt x="341131" y="73781"/>
                    <a:pt x="346341" y="78806"/>
                    <a:pt x="352767" y="78806"/>
                  </a:cubicBezTo>
                  <a:cubicBezTo>
                    <a:pt x="359193" y="78806"/>
                    <a:pt x="364403" y="73781"/>
                    <a:pt x="364403" y="67583"/>
                  </a:cubicBezTo>
                  <a:cubicBezTo>
                    <a:pt x="364403" y="61385"/>
                    <a:pt x="359193" y="56360"/>
                    <a:pt x="352767" y="56360"/>
                  </a:cubicBezTo>
                  <a:close/>
                  <a:moveTo>
                    <a:pt x="438050" y="56360"/>
                  </a:moveTo>
                  <a:cubicBezTo>
                    <a:pt x="431624" y="56360"/>
                    <a:pt x="426414" y="61385"/>
                    <a:pt x="426414" y="67583"/>
                  </a:cubicBezTo>
                  <a:cubicBezTo>
                    <a:pt x="426414" y="73781"/>
                    <a:pt x="431624" y="78806"/>
                    <a:pt x="438050" y="78806"/>
                  </a:cubicBezTo>
                  <a:cubicBezTo>
                    <a:pt x="444476" y="78806"/>
                    <a:pt x="449686" y="73781"/>
                    <a:pt x="449686" y="67583"/>
                  </a:cubicBezTo>
                  <a:cubicBezTo>
                    <a:pt x="449686" y="61385"/>
                    <a:pt x="444476" y="56360"/>
                    <a:pt x="438050" y="56360"/>
                  </a:cubicBezTo>
                  <a:close/>
                  <a:moveTo>
                    <a:pt x="523333" y="56360"/>
                  </a:moveTo>
                  <a:cubicBezTo>
                    <a:pt x="516907" y="56360"/>
                    <a:pt x="511697" y="61385"/>
                    <a:pt x="511697" y="67583"/>
                  </a:cubicBezTo>
                  <a:cubicBezTo>
                    <a:pt x="511697" y="73781"/>
                    <a:pt x="516907" y="78806"/>
                    <a:pt x="523333" y="78806"/>
                  </a:cubicBezTo>
                  <a:cubicBezTo>
                    <a:pt x="529759" y="78806"/>
                    <a:pt x="534969" y="73781"/>
                    <a:pt x="534969" y="67583"/>
                  </a:cubicBezTo>
                  <a:cubicBezTo>
                    <a:pt x="534969" y="61385"/>
                    <a:pt x="529759" y="56360"/>
                    <a:pt x="523333" y="56360"/>
                  </a:cubicBezTo>
                  <a:close/>
                  <a:moveTo>
                    <a:pt x="608616" y="56360"/>
                  </a:moveTo>
                  <a:cubicBezTo>
                    <a:pt x="602190" y="56360"/>
                    <a:pt x="596980" y="61385"/>
                    <a:pt x="596980" y="67583"/>
                  </a:cubicBezTo>
                  <a:cubicBezTo>
                    <a:pt x="596980" y="73781"/>
                    <a:pt x="602190" y="78806"/>
                    <a:pt x="608616" y="78806"/>
                  </a:cubicBezTo>
                  <a:cubicBezTo>
                    <a:pt x="615042" y="78806"/>
                    <a:pt x="620252" y="73781"/>
                    <a:pt x="620252" y="67583"/>
                  </a:cubicBezTo>
                  <a:cubicBezTo>
                    <a:pt x="620252" y="61385"/>
                    <a:pt x="615042" y="56360"/>
                    <a:pt x="608616" y="56360"/>
                  </a:cubicBezTo>
                  <a:close/>
                  <a:moveTo>
                    <a:pt x="11636" y="0"/>
                  </a:moveTo>
                  <a:cubicBezTo>
                    <a:pt x="5210" y="0"/>
                    <a:pt x="0" y="5025"/>
                    <a:pt x="0" y="11223"/>
                  </a:cubicBezTo>
                  <a:cubicBezTo>
                    <a:pt x="0" y="17421"/>
                    <a:pt x="5210" y="22446"/>
                    <a:pt x="11636" y="22446"/>
                  </a:cubicBezTo>
                  <a:cubicBezTo>
                    <a:pt x="18062" y="22446"/>
                    <a:pt x="23272" y="17421"/>
                    <a:pt x="23272" y="11223"/>
                  </a:cubicBezTo>
                  <a:cubicBezTo>
                    <a:pt x="23272" y="5025"/>
                    <a:pt x="18062" y="0"/>
                    <a:pt x="11636" y="0"/>
                  </a:cubicBezTo>
                  <a:close/>
                  <a:moveTo>
                    <a:pt x="96918" y="0"/>
                  </a:moveTo>
                  <a:cubicBezTo>
                    <a:pt x="90492" y="0"/>
                    <a:pt x="85282" y="5025"/>
                    <a:pt x="85282" y="11223"/>
                  </a:cubicBezTo>
                  <a:cubicBezTo>
                    <a:pt x="85282" y="17421"/>
                    <a:pt x="90492" y="22446"/>
                    <a:pt x="96918" y="22446"/>
                  </a:cubicBezTo>
                  <a:cubicBezTo>
                    <a:pt x="103344" y="22446"/>
                    <a:pt x="108554" y="17421"/>
                    <a:pt x="108554" y="11223"/>
                  </a:cubicBezTo>
                  <a:cubicBezTo>
                    <a:pt x="108554" y="5025"/>
                    <a:pt x="103344" y="0"/>
                    <a:pt x="96918" y="0"/>
                  </a:cubicBezTo>
                  <a:close/>
                  <a:moveTo>
                    <a:pt x="182202" y="0"/>
                  </a:moveTo>
                  <a:cubicBezTo>
                    <a:pt x="175776" y="0"/>
                    <a:pt x="170566" y="5025"/>
                    <a:pt x="170566" y="11223"/>
                  </a:cubicBezTo>
                  <a:cubicBezTo>
                    <a:pt x="170566" y="17421"/>
                    <a:pt x="175776" y="22446"/>
                    <a:pt x="182202" y="22446"/>
                  </a:cubicBezTo>
                  <a:cubicBezTo>
                    <a:pt x="188628" y="22446"/>
                    <a:pt x="193838" y="17421"/>
                    <a:pt x="193838" y="11223"/>
                  </a:cubicBezTo>
                  <a:cubicBezTo>
                    <a:pt x="193838" y="5025"/>
                    <a:pt x="188628" y="0"/>
                    <a:pt x="182202" y="0"/>
                  </a:cubicBezTo>
                  <a:close/>
                  <a:moveTo>
                    <a:pt x="267484" y="0"/>
                  </a:moveTo>
                  <a:cubicBezTo>
                    <a:pt x="261058" y="0"/>
                    <a:pt x="255848" y="5025"/>
                    <a:pt x="255848" y="11223"/>
                  </a:cubicBezTo>
                  <a:cubicBezTo>
                    <a:pt x="255848" y="17421"/>
                    <a:pt x="261058" y="22446"/>
                    <a:pt x="267484" y="22446"/>
                  </a:cubicBezTo>
                  <a:cubicBezTo>
                    <a:pt x="273910" y="22446"/>
                    <a:pt x="279120" y="17421"/>
                    <a:pt x="279120" y="11223"/>
                  </a:cubicBezTo>
                  <a:cubicBezTo>
                    <a:pt x="279120" y="5025"/>
                    <a:pt x="273910" y="0"/>
                    <a:pt x="267484" y="0"/>
                  </a:cubicBezTo>
                  <a:close/>
                  <a:moveTo>
                    <a:pt x="352767" y="0"/>
                  </a:moveTo>
                  <a:cubicBezTo>
                    <a:pt x="346341" y="0"/>
                    <a:pt x="341131" y="5025"/>
                    <a:pt x="341131" y="11223"/>
                  </a:cubicBezTo>
                  <a:cubicBezTo>
                    <a:pt x="341131" y="17421"/>
                    <a:pt x="346341" y="22446"/>
                    <a:pt x="352767" y="22446"/>
                  </a:cubicBezTo>
                  <a:cubicBezTo>
                    <a:pt x="359193" y="22446"/>
                    <a:pt x="364403" y="17421"/>
                    <a:pt x="364403" y="11223"/>
                  </a:cubicBezTo>
                  <a:cubicBezTo>
                    <a:pt x="364403" y="5025"/>
                    <a:pt x="359193" y="0"/>
                    <a:pt x="352767" y="0"/>
                  </a:cubicBezTo>
                  <a:close/>
                  <a:moveTo>
                    <a:pt x="438050" y="0"/>
                  </a:moveTo>
                  <a:cubicBezTo>
                    <a:pt x="431624" y="0"/>
                    <a:pt x="426414" y="5025"/>
                    <a:pt x="426414" y="11223"/>
                  </a:cubicBezTo>
                  <a:cubicBezTo>
                    <a:pt x="426414" y="17421"/>
                    <a:pt x="431624" y="22446"/>
                    <a:pt x="438050" y="22446"/>
                  </a:cubicBezTo>
                  <a:cubicBezTo>
                    <a:pt x="444476" y="22446"/>
                    <a:pt x="449686" y="17421"/>
                    <a:pt x="449686" y="11223"/>
                  </a:cubicBezTo>
                  <a:cubicBezTo>
                    <a:pt x="449686" y="5025"/>
                    <a:pt x="444476" y="0"/>
                    <a:pt x="438050" y="0"/>
                  </a:cubicBezTo>
                  <a:close/>
                  <a:moveTo>
                    <a:pt x="523333" y="0"/>
                  </a:moveTo>
                  <a:cubicBezTo>
                    <a:pt x="516907" y="0"/>
                    <a:pt x="511697" y="5025"/>
                    <a:pt x="511697" y="11223"/>
                  </a:cubicBezTo>
                  <a:cubicBezTo>
                    <a:pt x="511697" y="17421"/>
                    <a:pt x="516907" y="22446"/>
                    <a:pt x="523333" y="22446"/>
                  </a:cubicBezTo>
                  <a:cubicBezTo>
                    <a:pt x="529759" y="22446"/>
                    <a:pt x="534969" y="17421"/>
                    <a:pt x="534969" y="11223"/>
                  </a:cubicBezTo>
                  <a:cubicBezTo>
                    <a:pt x="534969" y="5025"/>
                    <a:pt x="529759" y="0"/>
                    <a:pt x="523333" y="0"/>
                  </a:cubicBezTo>
                  <a:close/>
                  <a:moveTo>
                    <a:pt x="608616" y="0"/>
                  </a:moveTo>
                  <a:cubicBezTo>
                    <a:pt x="602190" y="0"/>
                    <a:pt x="596980" y="5025"/>
                    <a:pt x="596980" y="11223"/>
                  </a:cubicBezTo>
                  <a:cubicBezTo>
                    <a:pt x="596980" y="17421"/>
                    <a:pt x="602190" y="22446"/>
                    <a:pt x="608616" y="22446"/>
                  </a:cubicBezTo>
                  <a:cubicBezTo>
                    <a:pt x="615042" y="22446"/>
                    <a:pt x="620252" y="17421"/>
                    <a:pt x="620252" y="11223"/>
                  </a:cubicBezTo>
                  <a:cubicBezTo>
                    <a:pt x="620252" y="5025"/>
                    <a:pt x="615042" y="0"/>
                    <a:pt x="608616" y="0"/>
                  </a:cubicBezTo>
                  <a:close/>
                </a:path>
              </a:pathLst>
            </a:custGeom>
            <a:gradFill>
              <a:gsLst>
                <a:gs pos="0">
                  <a:srgbClr val="D73941">
                    <a:alpha val="20000"/>
                  </a:srgbClr>
                </a:gs>
                <a:gs pos="78000">
                  <a:srgbClr val="D73941">
                    <a:alpha val="0"/>
                  </a:srgbClr>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prstClr val="white"/>
                </a:solidFill>
                <a:effectLst/>
                <a:uLnTx/>
                <a:uFillTx/>
                <a:latin typeface="微软雅黑" panose="020B0503020204020204" charset="-122"/>
                <a:ea typeface="微软雅黑" panose="020B0503020204020204" charset="-122"/>
                <a:cs typeface="OPPOSans M" panose="00020600040101010101" pitchFamily="18" charset="-122"/>
              </a:endParaRPr>
            </a:p>
          </p:txBody>
        </p:sp>
        <p:grpSp>
          <p:nvGrpSpPr>
            <p:cNvPr id="326" name="组合 325"/>
            <p:cNvGrpSpPr/>
            <p:nvPr/>
          </p:nvGrpSpPr>
          <p:grpSpPr>
            <a:xfrm>
              <a:off x="1241499" y="3732805"/>
              <a:ext cx="2006526" cy="436745"/>
              <a:chOff x="1241499" y="3732805"/>
              <a:chExt cx="2006526" cy="436745"/>
            </a:xfrm>
          </p:grpSpPr>
          <p:grpSp>
            <p:nvGrpSpPr>
              <p:cNvPr id="327" name="组合 326"/>
              <p:cNvGrpSpPr/>
              <p:nvPr>
                <p:custDataLst>
                  <p:tags r:id="rId21"/>
                </p:custDataLst>
              </p:nvPr>
            </p:nvGrpSpPr>
            <p:grpSpPr>
              <a:xfrm>
                <a:off x="1329148" y="3757179"/>
                <a:ext cx="1831228" cy="387997"/>
                <a:chOff x="1217906" y="4367422"/>
                <a:chExt cx="1831228" cy="387997"/>
              </a:xfrm>
            </p:grpSpPr>
            <p:sp>
              <p:nvSpPr>
                <p:cNvPr id="329" name="知鱼PPT10-6"/>
                <p:cNvSpPr/>
                <p:nvPr>
                  <p:custDataLst>
                    <p:tags r:id="rId22"/>
                  </p:custDataLst>
                </p:nvPr>
              </p:nvSpPr>
              <p:spPr>
                <a:xfrm>
                  <a:off x="1217906" y="4367422"/>
                  <a:ext cx="1831228" cy="387997"/>
                </a:xfrm>
                <a:prstGeom prst="roundRect">
                  <a:avLst>
                    <a:gd name="adj" fmla="val 50000"/>
                  </a:avLst>
                </a:prstGeom>
                <a:gradFill>
                  <a:gsLst>
                    <a:gs pos="100000">
                      <a:schemeClr val="accent1">
                        <a:lumMod val="90000"/>
                      </a:schemeClr>
                    </a:gs>
                    <a:gs pos="0">
                      <a:schemeClr val="accent1"/>
                    </a:gs>
                  </a:gsLst>
                  <a:path path="circle">
                    <a:fillToRect l="100000" b="100000"/>
                  </a:path>
                </a:gradFill>
                <a:ln w="11303">
                  <a:solidFill>
                    <a:schemeClr val="accent3"/>
                  </a:solidFill>
                </a:ln>
                <a:effectLst>
                  <a:outerShdw blurRad="115291" dist="34587" dir="2700010" algn="tl" rotWithShape="0">
                    <a:schemeClr val="accent1">
                      <a:alpha val="2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lIns="83009" tIns="41504" rIns="83009" bIns="41504" rtlCol="0" anchor="ctr"/>
                <a:lstStyle/>
                <a:p>
                  <a:pPr marL="0" marR="0" lvl="0" indent="0" algn="ctr" defTabSz="914400" rtl="0" eaLnBrk="1" fontAlgn="auto" latinLnBrk="0" hangingPunct="1">
                    <a:lnSpc>
                      <a:spcPct val="100000"/>
                    </a:lnSpc>
                    <a:spcBef>
                      <a:spcPts val="0"/>
                    </a:spcBef>
                    <a:buClrTx/>
                    <a:buSzTx/>
                    <a:buFontTx/>
                    <a:buNone/>
                    <a:defRPr/>
                  </a:pPr>
                  <a:endParaRPr kumimoji="0" lang="zh-CN" altLang="en-US" sz="1635" b="0" i="0" u="none" strike="noStrike" kern="1200" cap="none" spc="0" normalizeH="0" noProof="0" dirty="0">
                    <a:ln>
                      <a:noFill/>
                    </a:ln>
                    <a:solidFill>
                      <a:srgbClr val="FFFFFF"/>
                    </a:solidFill>
                    <a:effectLst/>
                    <a:uLnTx/>
                    <a:uFillTx/>
                    <a:latin typeface="微软雅黑" panose="020B0503020204020204" charset="-122"/>
                    <a:ea typeface="微软雅黑" panose="020B0503020204020204" charset="-122"/>
                    <a:cs typeface="OPPOSans M" panose="00020600040101010101" pitchFamily="18" charset="-122"/>
                  </a:endParaRPr>
                </a:p>
              </p:txBody>
            </p:sp>
            <p:sp>
              <p:nvSpPr>
                <p:cNvPr id="330" name="知鱼PPT10-7"/>
                <p:cNvSpPr txBox="1"/>
                <p:nvPr>
                  <p:custDataLst>
                    <p:tags r:id="rId23"/>
                  </p:custDataLst>
                </p:nvPr>
              </p:nvSpPr>
              <p:spPr>
                <a:xfrm>
                  <a:off x="1523921" y="4438156"/>
                  <a:ext cx="1219200" cy="245745"/>
                </a:xfrm>
                <a:prstGeom prst="rect">
                  <a:avLst/>
                </a:prstGeom>
                <a:noFill/>
                <a:effectLst/>
              </p:spPr>
              <p:txBody>
                <a:bodyPr wrap="none" lIns="0" tIns="0" rIns="0" bIns="0">
                  <a:spAutoFit/>
                </a:bodyPr>
                <a:lstStyle>
                  <a:defPPr>
                    <a:defRPr lang="zh-CN"/>
                  </a:defPPr>
                  <a:lvl1pPr marR="0" lvl="0" indent="0" algn="ctr" fontAlgn="auto">
                    <a:lnSpc>
                      <a:spcPct val="100000"/>
                    </a:lnSpc>
                    <a:spcBef>
                      <a:spcPts val="0"/>
                    </a:spcBef>
                    <a:spcAft>
                      <a:spcPts val="0"/>
                    </a:spcAft>
                    <a:buClrTx/>
                    <a:buSzTx/>
                    <a:buFontTx/>
                    <a:buNone/>
                    <a:defRPr kumimoji="0" sz="1600" b="0" i="0" u="none" strike="noStrike" cap="none" spc="0" normalizeH="0" baseline="0">
                      <a:ln>
                        <a:noFill/>
                      </a:ln>
                      <a:gradFill>
                        <a:gsLst>
                          <a:gs pos="0">
                            <a:schemeClr val="bg1"/>
                          </a:gs>
                          <a:gs pos="100000">
                            <a:schemeClr val="accent3"/>
                          </a:gs>
                        </a:gsLst>
                        <a:lin ang="5400000" scaled="1"/>
                      </a:gradFill>
                      <a:effectLst>
                        <a:outerShdw blurRad="34864" dist="34864" dir="2700024" algn="tl">
                          <a:srgbClr val="000000">
                            <a:alpha val="30000"/>
                          </a:srgbClr>
                        </a:outerShdw>
                      </a:effectLst>
                      <a:uLnTx/>
                      <a:uFillTx/>
                      <a:latin typeface="OPPOSans H" panose="00020600040101010101" pitchFamily="18" charset="-122"/>
                      <a:ea typeface="OPPOSans H" panose="00020600040101010101" pitchFamily="18" charset="-122"/>
                      <a:cs typeface="OPPOSans H" panose="00020600040101010101" pitchFamily="18" charset="-122"/>
                    </a:defRPr>
                  </a:lvl1pPr>
                </a:lstStyle>
                <a:p>
                  <a:r>
                    <a:rPr lang="zh-CN" altLang="en-US" b="1" dirty="0">
                      <a:latin typeface="微软雅黑" panose="020B0503020204020204" charset="-122"/>
                      <a:ea typeface="微软雅黑" panose="020B0503020204020204" charset="-122"/>
                    </a:rPr>
                    <a:t>添加标题文本</a:t>
                  </a:r>
                  <a:endParaRPr lang="zh-CN" altLang="en-US" b="1" dirty="0">
                    <a:latin typeface="微软雅黑" panose="020B0503020204020204" charset="-122"/>
                    <a:ea typeface="微软雅黑" panose="020B0503020204020204" charset="-122"/>
                  </a:endParaRPr>
                </a:p>
              </p:txBody>
            </p:sp>
          </p:grpSp>
          <p:sp>
            <p:nvSpPr>
              <p:cNvPr id="328" name="知鱼PPT10-8"/>
              <p:cNvSpPr/>
              <p:nvPr>
                <p:custDataLst>
                  <p:tags r:id="rId24"/>
                </p:custDataLst>
              </p:nvPr>
            </p:nvSpPr>
            <p:spPr>
              <a:xfrm>
                <a:off x="1241499" y="3732805"/>
                <a:ext cx="2006526" cy="436745"/>
              </a:xfrm>
              <a:prstGeom prst="roundRect">
                <a:avLst>
                  <a:gd name="adj" fmla="val 50000"/>
                </a:avLst>
              </a:prstGeom>
              <a:noFill/>
              <a:ln w="15875">
                <a:gradFill flip="none" rotWithShape="1">
                  <a:gsLst>
                    <a:gs pos="0">
                      <a:schemeClr val="accent1">
                        <a:lumMod val="90000"/>
                        <a:lumOff val="10000"/>
                      </a:schemeClr>
                    </a:gs>
                    <a:gs pos="97000">
                      <a:schemeClr val="accent1">
                        <a:alpha val="0"/>
                      </a:schemeClr>
                    </a:gs>
                    <a:gs pos="3000">
                      <a:schemeClr val="accent1">
                        <a:alpha val="0"/>
                      </a:schemeClr>
                    </a:gs>
                    <a:gs pos="100000">
                      <a:schemeClr val="accent1">
                        <a:lumMod val="90000"/>
                        <a:lumOff val="10000"/>
                      </a:schemeClr>
                    </a:gs>
                  </a:gsLst>
                  <a:lin ang="0" scaled="1"/>
                  <a:tileRect/>
                </a:gradFill>
              </a:ln>
              <a:effectLst>
                <a:outerShdw blurRad="115291" dist="34587" dir="2700010" algn="tl" rotWithShape="0">
                  <a:schemeClr val="accent1">
                    <a:alpha val="2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lIns="83009" tIns="41504" rIns="83009" bIns="41504" rtlCol="0" anchor="ctr"/>
              <a:lstStyle/>
              <a:p>
                <a:pPr marL="0" marR="0" lvl="0" indent="0" algn="ctr" defTabSz="914400" rtl="0" eaLnBrk="1" fontAlgn="auto" latinLnBrk="0" hangingPunct="1">
                  <a:lnSpc>
                    <a:spcPct val="100000"/>
                  </a:lnSpc>
                  <a:spcBef>
                    <a:spcPts val="0"/>
                  </a:spcBef>
                  <a:buClrTx/>
                  <a:buSzTx/>
                  <a:buFontTx/>
                  <a:buNone/>
                  <a:defRPr/>
                </a:pPr>
                <a:endParaRPr kumimoji="0" lang="zh-CN" altLang="en-US" sz="1635" b="0" i="0" u="none" strike="noStrike" kern="1200" cap="none" spc="0" normalizeH="0" noProof="0" dirty="0">
                  <a:ln>
                    <a:noFill/>
                  </a:ln>
                  <a:solidFill>
                    <a:srgbClr val="FFFFFF"/>
                  </a:solidFill>
                  <a:effectLst/>
                  <a:uLnTx/>
                  <a:uFillTx/>
                  <a:latin typeface="微软雅黑" panose="020B0503020204020204" charset="-122"/>
                  <a:ea typeface="微软雅黑" panose="020B0503020204020204" charset="-122"/>
                  <a:cs typeface="OPPOSans M" panose="00020600040101010101" pitchFamily="18" charset="-122"/>
                </a:endParaRPr>
              </a:p>
            </p:txBody>
          </p:sp>
        </p:grpSp>
      </p:grpSp>
      <p:grpSp>
        <p:nvGrpSpPr>
          <p:cNvPr id="331" name="知鱼PPT11"/>
          <p:cNvGrpSpPr/>
          <p:nvPr/>
        </p:nvGrpSpPr>
        <p:grpSpPr>
          <a:xfrm>
            <a:off x="8168386" y="3550377"/>
            <a:ext cx="3520363" cy="1408010"/>
            <a:chOff x="484581" y="3588477"/>
            <a:chExt cx="3520363" cy="1408010"/>
          </a:xfrm>
        </p:grpSpPr>
        <p:sp>
          <p:nvSpPr>
            <p:cNvPr id="332" name="知鱼PPT11-1"/>
            <p:cNvSpPr/>
            <p:nvPr>
              <p:custDataLst>
                <p:tags r:id="rId25"/>
              </p:custDataLst>
            </p:nvPr>
          </p:nvSpPr>
          <p:spPr>
            <a:xfrm>
              <a:off x="484581" y="3588477"/>
              <a:ext cx="3520363" cy="1408010"/>
            </a:xfrm>
            <a:prstGeom prst="roundRect">
              <a:avLst>
                <a:gd name="adj" fmla="val 8458"/>
              </a:avLst>
            </a:prstGeom>
            <a:gradFill>
              <a:gsLst>
                <a:gs pos="100000">
                  <a:schemeClr val="accent2">
                    <a:lumMod val="10000"/>
                    <a:lumOff val="90000"/>
                  </a:schemeClr>
                </a:gs>
                <a:gs pos="0">
                  <a:schemeClr val="bg1"/>
                </a:gs>
              </a:gsLst>
              <a:lin ang="5400000" scaled="1"/>
            </a:gradFill>
            <a:ln w="15875" cmpd="sng">
              <a:noFill/>
            </a:ln>
            <a:effectLst>
              <a:outerShdw blurRad="124460" dist="62230" dir="16200000" algn="br" rotWithShape="0">
                <a:schemeClr val="accent1">
                  <a:alpha val="2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lIns="89611" tIns="44806" rIns="89611" bIns="44806"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765" b="0" i="0" u="none" strike="noStrike" kern="1200" cap="none" spc="0" normalizeH="0" baseline="0" noProof="0" dirty="0">
                <a:ln>
                  <a:noFill/>
                </a:ln>
                <a:solidFill>
                  <a:prstClr val="white"/>
                </a:solidFill>
                <a:effectLst/>
                <a:uLnTx/>
                <a:uFillTx/>
                <a:latin typeface="微软雅黑" panose="020B0503020204020204" charset="-122"/>
                <a:ea typeface="微软雅黑" panose="020B0503020204020204" charset="-122"/>
                <a:cs typeface="OPPOSans M" panose="00020600040101010101" pitchFamily="18" charset="-122"/>
              </a:endParaRPr>
            </a:p>
          </p:txBody>
        </p:sp>
        <p:sp>
          <p:nvSpPr>
            <p:cNvPr id="333" name="知鱼PPT11-2"/>
            <p:cNvSpPr/>
            <p:nvPr>
              <p:custDataLst>
                <p:tags r:id="rId26"/>
              </p:custDataLst>
            </p:nvPr>
          </p:nvSpPr>
          <p:spPr>
            <a:xfrm>
              <a:off x="558174" y="3644482"/>
              <a:ext cx="3373176" cy="1296000"/>
            </a:xfrm>
            <a:prstGeom prst="roundRect">
              <a:avLst>
                <a:gd name="adj" fmla="val 9195"/>
              </a:avLst>
            </a:prstGeom>
            <a:gradFill flip="none" rotWithShape="1">
              <a:gsLst>
                <a:gs pos="100000">
                  <a:schemeClr val="bg1"/>
                </a:gs>
                <a:gs pos="0">
                  <a:schemeClr val="accent1">
                    <a:lumMod val="5000"/>
                    <a:lumOff val="95000"/>
                  </a:schemeClr>
                </a:gs>
              </a:gsLst>
              <a:lin ang="5400000" scaled="1"/>
              <a:tileRect/>
            </a:gradFill>
            <a:ln w="11201">
              <a:solidFill>
                <a:schemeClr val="accent1">
                  <a:lumMod val="20000"/>
                  <a:lumOff val="80000"/>
                </a:schemeClr>
              </a:solid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wrap="square" lIns="89611" tIns="44806" rIns="89611" bIns="44806"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370" b="0" i="0" u="none" strike="noStrike" kern="1200" cap="none" spc="0" normalizeH="0" baseline="0" noProof="0" dirty="0">
                <a:ln>
                  <a:noFill/>
                </a:ln>
                <a:solidFill>
                  <a:srgbClr val="C91520"/>
                </a:solidFill>
                <a:effectLst/>
                <a:uLnTx/>
                <a:uFillTx/>
                <a:latin typeface="微软雅黑" panose="020B0503020204020204" charset="-122"/>
                <a:ea typeface="微软雅黑" panose="020B0503020204020204" charset="-122"/>
                <a:cs typeface="OPPOSans M" panose="00020600040101010101" pitchFamily="18" charset="-122"/>
              </a:endParaRPr>
            </a:p>
          </p:txBody>
        </p:sp>
        <p:sp>
          <p:nvSpPr>
            <p:cNvPr id="334" name="知鱼PPT11-3"/>
            <p:cNvSpPr txBox="1"/>
            <p:nvPr/>
          </p:nvSpPr>
          <p:spPr>
            <a:xfrm>
              <a:off x="706692" y="4241597"/>
              <a:ext cx="3076141" cy="515412"/>
            </a:xfrm>
            <a:prstGeom prst="rect">
              <a:avLst/>
            </a:prstGeom>
            <a:noFill/>
            <a:ln>
              <a:noFill/>
            </a:ln>
            <a:effectLst/>
          </p:spPr>
          <p:txBody>
            <a:bodyPr wrap="square" lIns="89611" tIns="44806" rIns="89611" bIns="44806" rtlCol="0">
              <a:spAutoFit/>
            </a:bodyPr>
            <a:lstStyle>
              <a:defPPr>
                <a:defRPr lang="zh-CN"/>
              </a:defPPr>
              <a:lvl1pPr marR="0" lvl="0" indent="0" fontAlgn="auto">
                <a:lnSpc>
                  <a:spcPct val="125000"/>
                </a:lnSpc>
                <a:spcBef>
                  <a:spcPts val="0"/>
                </a:spcBef>
                <a:spcAft>
                  <a:spcPts val="0"/>
                </a:spcAft>
                <a:buClrTx/>
                <a:buSzTx/>
                <a:buFontTx/>
                <a:buNone/>
                <a:defRPr kumimoji="0" sz="1250" b="0" i="0" u="none" strike="noStrike" cap="none" spc="0" normalizeH="0" baseline="0">
                  <a:ln>
                    <a:noFill/>
                  </a:ln>
                  <a:solidFill>
                    <a:srgbClr val="0A2745"/>
                  </a:solidFill>
                  <a:effectLst/>
                  <a:uLnTx/>
                  <a:uFillTx/>
                </a:defRPr>
              </a:lvl1pPr>
            </a:lstStyle>
            <a:p>
              <a:pPr lvl="0">
                <a:lnSpc>
                  <a:spcPct val="110000"/>
                </a:lnSpc>
                <a:defRPr/>
              </a:pPr>
              <a:r>
                <a:rPr lang="zh-CN" altLang="en-US" sz="1275" dirty="0">
                  <a:solidFill>
                    <a:prstClr val="black"/>
                  </a:solidFill>
                  <a:latin typeface="微软雅黑" panose="020B0503020204020204" charset="-122"/>
                  <a:ea typeface="微软雅黑" panose="020B0503020204020204" charset="-122"/>
                  <a:cs typeface="OPPOSans M" panose="00020600040101010101" pitchFamily="18" charset="-122"/>
                </a:rPr>
                <a:t>单击此处输入你的正文，为了以后演示发布的良好效果请尽量言简意赅。</a:t>
              </a:r>
              <a:endParaRPr kumimoji="0" lang="zh-CN" altLang="en-US" sz="1275" b="0" i="0" u="none" strike="noStrike" kern="1200" cap="none" spc="0" normalizeH="0" baseline="0" noProof="0" dirty="0">
                <a:ln>
                  <a:noFill/>
                </a:ln>
                <a:solidFill>
                  <a:prstClr val="black"/>
                </a:solidFill>
                <a:effectLst/>
                <a:uLnTx/>
                <a:uFillTx/>
                <a:latin typeface="微软雅黑" panose="020B0503020204020204" charset="-122"/>
                <a:ea typeface="微软雅黑" panose="020B0503020204020204" charset="-122"/>
                <a:cs typeface="OPPOSans M" panose="00020600040101010101" pitchFamily="18" charset="-122"/>
              </a:endParaRPr>
            </a:p>
          </p:txBody>
        </p:sp>
        <p:sp>
          <p:nvSpPr>
            <p:cNvPr id="335" name="知鱼PPT11-4"/>
            <p:cNvSpPr/>
            <p:nvPr/>
          </p:nvSpPr>
          <p:spPr>
            <a:xfrm>
              <a:off x="622701" y="3717214"/>
              <a:ext cx="620252" cy="416969"/>
            </a:xfrm>
            <a:custGeom>
              <a:avLst/>
              <a:gdLst>
                <a:gd name="connsiteX0" fmla="*/ 11636 w 620252"/>
                <a:gd name="connsiteY0" fmla="*/ 394523 h 416969"/>
                <a:gd name="connsiteX1" fmla="*/ 0 w 620252"/>
                <a:gd name="connsiteY1" fmla="*/ 405746 h 416969"/>
                <a:gd name="connsiteX2" fmla="*/ 11636 w 620252"/>
                <a:gd name="connsiteY2" fmla="*/ 416969 h 416969"/>
                <a:gd name="connsiteX3" fmla="*/ 23272 w 620252"/>
                <a:gd name="connsiteY3" fmla="*/ 405746 h 416969"/>
                <a:gd name="connsiteX4" fmla="*/ 11636 w 620252"/>
                <a:gd name="connsiteY4" fmla="*/ 394523 h 416969"/>
                <a:gd name="connsiteX5" fmla="*/ 96918 w 620252"/>
                <a:gd name="connsiteY5" fmla="*/ 394523 h 416969"/>
                <a:gd name="connsiteX6" fmla="*/ 85282 w 620252"/>
                <a:gd name="connsiteY6" fmla="*/ 405746 h 416969"/>
                <a:gd name="connsiteX7" fmla="*/ 96918 w 620252"/>
                <a:gd name="connsiteY7" fmla="*/ 416969 h 416969"/>
                <a:gd name="connsiteX8" fmla="*/ 108554 w 620252"/>
                <a:gd name="connsiteY8" fmla="*/ 405746 h 416969"/>
                <a:gd name="connsiteX9" fmla="*/ 96918 w 620252"/>
                <a:gd name="connsiteY9" fmla="*/ 394523 h 416969"/>
                <a:gd name="connsiteX10" fmla="*/ 182202 w 620252"/>
                <a:gd name="connsiteY10" fmla="*/ 394523 h 416969"/>
                <a:gd name="connsiteX11" fmla="*/ 170566 w 620252"/>
                <a:gd name="connsiteY11" fmla="*/ 405746 h 416969"/>
                <a:gd name="connsiteX12" fmla="*/ 182202 w 620252"/>
                <a:gd name="connsiteY12" fmla="*/ 416969 h 416969"/>
                <a:gd name="connsiteX13" fmla="*/ 193838 w 620252"/>
                <a:gd name="connsiteY13" fmla="*/ 405746 h 416969"/>
                <a:gd name="connsiteX14" fmla="*/ 182202 w 620252"/>
                <a:gd name="connsiteY14" fmla="*/ 394523 h 416969"/>
                <a:gd name="connsiteX15" fmla="*/ 267484 w 620252"/>
                <a:gd name="connsiteY15" fmla="*/ 394523 h 416969"/>
                <a:gd name="connsiteX16" fmla="*/ 255848 w 620252"/>
                <a:gd name="connsiteY16" fmla="*/ 405746 h 416969"/>
                <a:gd name="connsiteX17" fmla="*/ 267484 w 620252"/>
                <a:gd name="connsiteY17" fmla="*/ 416969 h 416969"/>
                <a:gd name="connsiteX18" fmla="*/ 279120 w 620252"/>
                <a:gd name="connsiteY18" fmla="*/ 405746 h 416969"/>
                <a:gd name="connsiteX19" fmla="*/ 267484 w 620252"/>
                <a:gd name="connsiteY19" fmla="*/ 394523 h 416969"/>
                <a:gd name="connsiteX20" fmla="*/ 352767 w 620252"/>
                <a:gd name="connsiteY20" fmla="*/ 394523 h 416969"/>
                <a:gd name="connsiteX21" fmla="*/ 341131 w 620252"/>
                <a:gd name="connsiteY21" fmla="*/ 405746 h 416969"/>
                <a:gd name="connsiteX22" fmla="*/ 352767 w 620252"/>
                <a:gd name="connsiteY22" fmla="*/ 416969 h 416969"/>
                <a:gd name="connsiteX23" fmla="*/ 364403 w 620252"/>
                <a:gd name="connsiteY23" fmla="*/ 405746 h 416969"/>
                <a:gd name="connsiteX24" fmla="*/ 352767 w 620252"/>
                <a:gd name="connsiteY24" fmla="*/ 394523 h 416969"/>
                <a:gd name="connsiteX25" fmla="*/ 438050 w 620252"/>
                <a:gd name="connsiteY25" fmla="*/ 394523 h 416969"/>
                <a:gd name="connsiteX26" fmla="*/ 426414 w 620252"/>
                <a:gd name="connsiteY26" fmla="*/ 405746 h 416969"/>
                <a:gd name="connsiteX27" fmla="*/ 438050 w 620252"/>
                <a:gd name="connsiteY27" fmla="*/ 416969 h 416969"/>
                <a:gd name="connsiteX28" fmla="*/ 449686 w 620252"/>
                <a:gd name="connsiteY28" fmla="*/ 405746 h 416969"/>
                <a:gd name="connsiteX29" fmla="*/ 438050 w 620252"/>
                <a:gd name="connsiteY29" fmla="*/ 394523 h 416969"/>
                <a:gd name="connsiteX30" fmla="*/ 523333 w 620252"/>
                <a:gd name="connsiteY30" fmla="*/ 394523 h 416969"/>
                <a:gd name="connsiteX31" fmla="*/ 511697 w 620252"/>
                <a:gd name="connsiteY31" fmla="*/ 405746 h 416969"/>
                <a:gd name="connsiteX32" fmla="*/ 523333 w 620252"/>
                <a:gd name="connsiteY32" fmla="*/ 416969 h 416969"/>
                <a:gd name="connsiteX33" fmla="*/ 534969 w 620252"/>
                <a:gd name="connsiteY33" fmla="*/ 405746 h 416969"/>
                <a:gd name="connsiteX34" fmla="*/ 523333 w 620252"/>
                <a:gd name="connsiteY34" fmla="*/ 394523 h 416969"/>
                <a:gd name="connsiteX35" fmla="*/ 608616 w 620252"/>
                <a:gd name="connsiteY35" fmla="*/ 394523 h 416969"/>
                <a:gd name="connsiteX36" fmla="*/ 596980 w 620252"/>
                <a:gd name="connsiteY36" fmla="*/ 405746 h 416969"/>
                <a:gd name="connsiteX37" fmla="*/ 608616 w 620252"/>
                <a:gd name="connsiteY37" fmla="*/ 416969 h 416969"/>
                <a:gd name="connsiteX38" fmla="*/ 620252 w 620252"/>
                <a:gd name="connsiteY38" fmla="*/ 405746 h 416969"/>
                <a:gd name="connsiteX39" fmla="*/ 608616 w 620252"/>
                <a:gd name="connsiteY39" fmla="*/ 394523 h 416969"/>
                <a:gd name="connsiteX40" fmla="*/ 11636 w 620252"/>
                <a:gd name="connsiteY40" fmla="*/ 338163 h 416969"/>
                <a:gd name="connsiteX41" fmla="*/ 0 w 620252"/>
                <a:gd name="connsiteY41" fmla="*/ 349386 h 416969"/>
                <a:gd name="connsiteX42" fmla="*/ 11636 w 620252"/>
                <a:gd name="connsiteY42" fmla="*/ 360609 h 416969"/>
                <a:gd name="connsiteX43" fmla="*/ 23272 w 620252"/>
                <a:gd name="connsiteY43" fmla="*/ 349386 h 416969"/>
                <a:gd name="connsiteX44" fmla="*/ 11636 w 620252"/>
                <a:gd name="connsiteY44" fmla="*/ 338163 h 416969"/>
                <a:gd name="connsiteX45" fmla="*/ 96918 w 620252"/>
                <a:gd name="connsiteY45" fmla="*/ 338163 h 416969"/>
                <a:gd name="connsiteX46" fmla="*/ 85282 w 620252"/>
                <a:gd name="connsiteY46" fmla="*/ 349386 h 416969"/>
                <a:gd name="connsiteX47" fmla="*/ 96918 w 620252"/>
                <a:gd name="connsiteY47" fmla="*/ 360609 h 416969"/>
                <a:gd name="connsiteX48" fmla="*/ 108554 w 620252"/>
                <a:gd name="connsiteY48" fmla="*/ 349386 h 416969"/>
                <a:gd name="connsiteX49" fmla="*/ 96918 w 620252"/>
                <a:gd name="connsiteY49" fmla="*/ 338163 h 416969"/>
                <a:gd name="connsiteX50" fmla="*/ 182202 w 620252"/>
                <a:gd name="connsiteY50" fmla="*/ 338163 h 416969"/>
                <a:gd name="connsiteX51" fmla="*/ 170566 w 620252"/>
                <a:gd name="connsiteY51" fmla="*/ 349386 h 416969"/>
                <a:gd name="connsiteX52" fmla="*/ 182202 w 620252"/>
                <a:gd name="connsiteY52" fmla="*/ 360609 h 416969"/>
                <a:gd name="connsiteX53" fmla="*/ 193838 w 620252"/>
                <a:gd name="connsiteY53" fmla="*/ 349386 h 416969"/>
                <a:gd name="connsiteX54" fmla="*/ 182202 w 620252"/>
                <a:gd name="connsiteY54" fmla="*/ 338163 h 416969"/>
                <a:gd name="connsiteX55" fmla="*/ 267484 w 620252"/>
                <a:gd name="connsiteY55" fmla="*/ 338163 h 416969"/>
                <a:gd name="connsiteX56" fmla="*/ 255848 w 620252"/>
                <a:gd name="connsiteY56" fmla="*/ 349386 h 416969"/>
                <a:gd name="connsiteX57" fmla="*/ 267484 w 620252"/>
                <a:gd name="connsiteY57" fmla="*/ 360609 h 416969"/>
                <a:gd name="connsiteX58" fmla="*/ 279120 w 620252"/>
                <a:gd name="connsiteY58" fmla="*/ 349386 h 416969"/>
                <a:gd name="connsiteX59" fmla="*/ 267484 w 620252"/>
                <a:gd name="connsiteY59" fmla="*/ 338163 h 416969"/>
                <a:gd name="connsiteX60" fmla="*/ 352767 w 620252"/>
                <a:gd name="connsiteY60" fmla="*/ 338163 h 416969"/>
                <a:gd name="connsiteX61" fmla="*/ 341131 w 620252"/>
                <a:gd name="connsiteY61" fmla="*/ 349386 h 416969"/>
                <a:gd name="connsiteX62" fmla="*/ 352767 w 620252"/>
                <a:gd name="connsiteY62" fmla="*/ 360609 h 416969"/>
                <a:gd name="connsiteX63" fmla="*/ 364403 w 620252"/>
                <a:gd name="connsiteY63" fmla="*/ 349386 h 416969"/>
                <a:gd name="connsiteX64" fmla="*/ 352767 w 620252"/>
                <a:gd name="connsiteY64" fmla="*/ 338163 h 416969"/>
                <a:gd name="connsiteX65" fmla="*/ 438050 w 620252"/>
                <a:gd name="connsiteY65" fmla="*/ 338163 h 416969"/>
                <a:gd name="connsiteX66" fmla="*/ 426414 w 620252"/>
                <a:gd name="connsiteY66" fmla="*/ 349386 h 416969"/>
                <a:gd name="connsiteX67" fmla="*/ 438050 w 620252"/>
                <a:gd name="connsiteY67" fmla="*/ 360609 h 416969"/>
                <a:gd name="connsiteX68" fmla="*/ 449686 w 620252"/>
                <a:gd name="connsiteY68" fmla="*/ 349386 h 416969"/>
                <a:gd name="connsiteX69" fmla="*/ 438050 w 620252"/>
                <a:gd name="connsiteY69" fmla="*/ 338163 h 416969"/>
                <a:gd name="connsiteX70" fmla="*/ 523333 w 620252"/>
                <a:gd name="connsiteY70" fmla="*/ 338163 h 416969"/>
                <a:gd name="connsiteX71" fmla="*/ 511697 w 620252"/>
                <a:gd name="connsiteY71" fmla="*/ 349386 h 416969"/>
                <a:gd name="connsiteX72" fmla="*/ 523333 w 620252"/>
                <a:gd name="connsiteY72" fmla="*/ 360609 h 416969"/>
                <a:gd name="connsiteX73" fmla="*/ 534969 w 620252"/>
                <a:gd name="connsiteY73" fmla="*/ 349386 h 416969"/>
                <a:gd name="connsiteX74" fmla="*/ 523333 w 620252"/>
                <a:gd name="connsiteY74" fmla="*/ 338163 h 416969"/>
                <a:gd name="connsiteX75" fmla="*/ 608616 w 620252"/>
                <a:gd name="connsiteY75" fmla="*/ 338163 h 416969"/>
                <a:gd name="connsiteX76" fmla="*/ 596980 w 620252"/>
                <a:gd name="connsiteY76" fmla="*/ 349386 h 416969"/>
                <a:gd name="connsiteX77" fmla="*/ 608616 w 620252"/>
                <a:gd name="connsiteY77" fmla="*/ 360609 h 416969"/>
                <a:gd name="connsiteX78" fmla="*/ 620252 w 620252"/>
                <a:gd name="connsiteY78" fmla="*/ 349386 h 416969"/>
                <a:gd name="connsiteX79" fmla="*/ 608616 w 620252"/>
                <a:gd name="connsiteY79" fmla="*/ 338163 h 416969"/>
                <a:gd name="connsiteX80" fmla="*/ 11636 w 620252"/>
                <a:gd name="connsiteY80" fmla="*/ 281802 h 416969"/>
                <a:gd name="connsiteX81" fmla="*/ 0 w 620252"/>
                <a:gd name="connsiteY81" fmla="*/ 293025 h 416969"/>
                <a:gd name="connsiteX82" fmla="*/ 11636 w 620252"/>
                <a:gd name="connsiteY82" fmla="*/ 304248 h 416969"/>
                <a:gd name="connsiteX83" fmla="*/ 23272 w 620252"/>
                <a:gd name="connsiteY83" fmla="*/ 293025 h 416969"/>
                <a:gd name="connsiteX84" fmla="*/ 11636 w 620252"/>
                <a:gd name="connsiteY84" fmla="*/ 281802 h 416969"/>
                <a:gd name="connsiteX85" fmla="*/ 96918 w 620252"/>
                <a:gd name="connsiteY85" fmla="*/ 281802 h 416969"/>
                <a:gd name="connsiteX86" fmla="*/ 85282 w 620252"/>
                <a:gd name="connsiteY86" fmla="*/ 293025 h 416969"/>
                <a:gd name="connsiteX87" fmla="*/ 96918 w 620252"/>
                <a:gd name="connsiteY87" fmla="*/ 304248 h 416969"/>
                <a:gd name="connsiteX88" fmla="*/ 108554 w 620252"/>
                <a:gd name="connsiteY88" fmla="*/ 293025 h 416969"/>
                <a:gd name="connsiteX89" fmla="*/ 96918 w 620252"/>
                <a:gd name="connsiteY89" fmla="*/ 281802 h 416969"/>
                <a:gd name="connsiteX90" fmla="*/ 182202 w 620252"/>
                <a:gd name="connsiteY90" fmla="*/ 281802 h 416969"/>
                <a:gd name="connsiteX91" fmla="*/ 170566 w 620252"/>
                <a:gd name="connsiteY91" fmla="*/ 293025 h 416969"/>
                <a:gd name="connsiteX92" fmla="*/ 182202 w 620252"/>
                <a:gd name="connsiteY92" fmla="*/ 304248 h 416969"/>
                <a:gd name="connsiteX93" fmla="*/ 193838 w 620252"/>
                <a:gd name="connsiteY93" fmla="*/ 293025 h 416969"/>
                <a:gd name="connsiteX94" fmla="*/ 182202 w 620252"/>
                <a:gd name="connsiteY94" fmla="*/ 281802 h 416969"/>
                <a:gd name="connsiteX95" fmla="*/ 267484 w 620252"/>
                <a:gd name="connsiteY95" fmla="*/ 281802 h 416969"/>
                <a:gd name="connsiteX96" fmla="*/ 255848 w 620252"/>
                <a:gd name="connsiteY96" fmla="*/ 293025 h 416969"/>
                <a:gd name="connsiteX97" fmla="*/ 267484 w 620252"/>
                <a:gd name="connsiteY97" fmla="*/ 304248 h 416969"/>
                <a:gd name="connsiteX98" fmla="*/ 279120 w 620252"/>
                <a:gd name="connsiteY98" fmla="*/ 293025 h 416969"/>
                <a:gd name="connsiteX99" fmla="*/ 267484 w 620252"/>
                <a:gd name="connsiteY99" fmla="*/ 281802 h 416969"/>
                <a:gd name="connsiteX100" fmla="*/ 352767 w 620252"/>
                <a:gd name="connsiteY100" fmla="*/ 281802 h 416969"/>
                <a:gd name="connsiteX101" fmla="*/ 341131 w 620252"/>
                <a:gd name="connsiteY101" fmla="*/ 293025 h 416969"/>
                <a:gd name="connsiteX102" fmla="*/ 352767 w 620252"/>
                <a:gd name="connsiteY102" fmla="*/ 304248 h 416969"/>
                <a:gd name="connsiteX103" fmla="*/ 364403 w 620252"/>
                <a:gd name="connsiteY103" fmla="*/ 293025 h 416969"/>
                <a:gd name="connsiteX104" fmla="*/ 352767 w 620252"/>
                <a:gd name="connsiteY104" fmla="*/ 281802 h 416969"/>
                <a:gd name="connsiteX105" fmla="*/ 438050 w 620252"/>
                <a:gd name="connsiteY105" fmla="*/ 281802 h 416969"/>
                <a:gd name="connsiteX106" fmla="*/ 426414 w 620252"/>
                <a:gd name="connsiteY106" fmla="*/ 293025 h 416969"/>
                <a:gd name="connsiteX107" fmla="*/ 438050 w 620252"/>
                <a:gd name="connsiteY107" fmla="*/ 304248 h 416969"/>
                <a:gd name="connsiteX108" fmla="*/ 449686 w 620252"/>
                <a:gd name="connsiteY108" fmla="*/ 293025 h 416969"/>
                <a:gd name="connsiteX109" fmla="*/ 438050 w 620252"/>
                <a:gd name="connsiteY109" fmla="*/ 281802 h 416969"/>
                <a:gd name="connsiteX110" fmla="*/ 523333 w 620252"/>
                <a:gd name="connsiteY110" fmla="*/ 281802 h 416969"/>
                <a:gd name="connsiteX111" fmla="*/ 511697 w 620252"/>
                <a:gd name="connsiteY111" fmla="*/ 293025 h 416969"/>
                <a:gd name="connsiteX112" fmla="*/ 523333 w 620252"/>
                <a:gd name="connsiteY112" fmla="*/ 304248 h 416969"/>
                <a:gd name="connsiteX113" fmla="*/ 534969 w 620252"/>
                <a:gd name="connsiteY113" fmla="*/ 293025 h 416969"/>
                <a:gd name="connsiteX114" fmla="*/ 523333 w 620252"/>
                <a:gd name="connsiteY114" fmla="*/ 281802 h 416969"/>
                <a:gd name="connsiteX115" fmla="*/ 608616 w 620252"/>
                <a:gd name="connsiteY115" fmla="*/ 281802 h 416969"/>
                <a:gd name="connsiteX116" fmla="*/ 596980 w 620252"/>
                <a:gd name="connsiteY116" fmla="*/ 293025 h 416969"/>
                <a:gd name="connsiteX117" fmla="*/ 608616 w 620252"/>
                <a:gd name="connsiteY117" fmla="*/ 304248 h 416969"/>
                <a:gd name="connsiteX118" fmla="*/ 620252 w 620252"/>
                <a:gd name="connsiteY118" fmla="*/ 293025 h 416969"/>
                <a:gd name="connsiteX119" fmla="*/ 608616 w 620252"/>
                <a:gd name="connsiteY119" fmla="*/ 281802 h 416969"/>
                <a:gd name="connsiteX120" fmla="*/ 11636 w 620252"/>
                <a:gd name="connsiteY120" fmla="*/ 225442 h 416969"/>
                <a:gd name="connsiteX121" fmla="*/ 0 w 620252"/>
                <a:gd name="connsiteY121" fmla="*/ 236665 h 416969"/>
                <a:gd name="connsiteX122" fmla="*/ 11636 w 620252"/>
                <a:gd name="connsiteY122" fmla="*/ 247888 h 416969"/>
                <a:gd name="connsiteX123" fmla="*/ 23272 w 620252"/>
                <a:gd name="connsiteY123" fmla="*/ 236665 h 416969"/>
                <a:gd name="connsiteX124" fmla="*/ 11636 w 620252"/>
                <a:gd name="connsiteY124" fmla="*/ 225442 h 416969"/>
                <a:gd name="connsiteX125" fmla="*/ 96918 w 620252"/>
                <a:gd name="connsiteY125" fmla="*/ 225442 h 416969"/>
                <a:gd name="connsiteX126" fmla="*/ 85282 w 620252"/>
                <a:gd name="connsiteY126" fmla="*/ 236665 h 416969"/>
                <a:gd name="connsiteX127" fmla="*/ 96918 w 620252"/>
                <a:gd name="connsiteY127" fmla="*/ 247888 h 416969"/>
                <a:gd name="connsiteX128" fmla="*/ 108554 w 620252"/>
                <a:gd name="connsiteY128" fmla="*/ 236665 h 416969"/>
                <a:gd name="connsiteX129" fmla="*/ 96918 w 620252"/>
                <a:gd name="connsiteY129" fmla="*/ 225442 h 416969"/>
                <a:gd name="connsiteX130" fmla="*/ 182202 w 620252"/>
                <a:gd name="connsiteY130" fmla="*/ 225442 h 416969"/>
                <a:gd name="connsiteX131" fmla="*/ 170566 w 620252"/>
                <a:gd name="connsiteY131" fmla="*/ 236665 h 416969"/>
                <a:gd name="connsiteX132" fmla="*/ 182202 w 620252"/>
                <a:gd name="connsiteY132" fmla="*/ 247888 h 416969"/>
                <a:gd name="connsiteX133" fmla="*/ 193838 w 620252"/>
                <a:gd name="connsiteY133" fmla="*/ 236665 h 416969"/>
                <a:gd name="connsiteX134" fmla="*/ 182202 w 620252"/>
                <a:gd name="connsiteY134" fmla="*/ 225442 h 416969"/>
                <a:gd name="connsiteX135" fmla="*/ 267484 w 620252"/>
                <a:gd name="connsiteY135" fmla="*/ 225442 h 416969"/>
                <a:gd name="connsiteX136" fmla="*/ 255848 w 620252"/>
                <a:gd name="connsiteY136" fmla="*/ 236665 h 416969"/>
                <a:gd name="connsiteX137" fmla="*/ 267484 w 620252"/>
                <a:gd name="connsiteY137" fmla="*/ 247888 h 416969"/>
                <a:gd name="connsiteX138" fmla="*/ 279120 w 620252"/>
                <a:gd name="connsiteY138" fmla="*/ 236665 h 416969"/>
                <a:gd name="connsiteX139" fmla="*/ 267484 w 620252"/>
                <a:gd name="connsiteY139" fmla="*/ 225442 h 416969"/>
                <a:gd name="connsiteX140" fmla="*/ 352767 w 620252"/>
                <a:gd name="connsiteY140" fmla="*/ 225442 h 416969"/>
                <a:gd name="connsiteX141" fmla="*/ 341131 w 620252"/>
                <a:gd name="connsiteY141" fmla="*/ 236665 h 416969"/>
                <a:gd name="connsiteX142" fmla="*/ 352767 w 620252"/>
                <a:gd name="connsiteY142" fmla="*/ 247888 h 416969"/>
                <a:gd name="connsiteX143" fmla="*/ 364403 w 620252"/>
                <a:gd name="connsiteY143" fmla="*/ 236665 h 416969"/>
                <a:gd name="connsiteX144" fmla="*/ 352767 w 620252"/>
                <a:gd name="connsiteY144" fmla="*/ 225442 h 416969"/>
                <a:gd name="connsiteX145" fmla="*/ 438050 w 620252"/>
                <a:gd name="connsiteY145" fmla="*/ 225442 h 416969"/>
                <a:gd name="connsiteX146" fmla="*/ 426414 w 620252"/>
                <a:gd name="connsiteY146" fmla="*/ 236665 h 416969"/>
                <a:gd name="connsiteX147" fmla="*/ 438050 w 620252"/>
                <a:gd name="connsiteY147" fmla="*/ 247888 h 416969"/>
                <a:gd name="connsiteX148" fmla="*/ 449686 w 620252"/>
                <a:gd name="connsiteY148" fmla="*/ 236665 h 416969"/>
                <a:gd name="connsiteX149" fmla="*/ 438050 w 620252"/>
                <a:gd name="connsiteY149" fmla="*/ 225442 h 416969"/>
                <a:gd name="connsiteX150" fmla="*/ 523333 w 620252"/>
                <a:gd name="connsiteY150" fmla="*/ 225442 h 416969"/>
                <a:gd name="connsiteX151" fmla="*/ 511697 w 620252"/>
                <a:gd name="connsiteY151" fmla="*/ 236665 h 416969"/>
                <a:gd name="connsiteX152" fmla="*/ 523333 w 620252"/>
                <a:gd name="connsiteY152" fmla="*/ 247888 h 416969"/>
                <a:gd name="connsiteX153" fmla="*/ 534969 w 620252"/>
                <a:gd name="connsiteY153" fmla="*/ 236665 h 416969"/>
                <a:gd name="connsiteX154" fmla="*/ 523333 w 620252"/>
                <a:gd name="connsiteY154" fmla="*/ 225442 h 416969"/>
                <a:gd name="connsiteX155" fmla="*/ 608616 w 620252"/>
                <a:gd name="connsiteY155" fmla="*/ 225442 h 416969"/>
                <a:gd name="connsiteX156" fmla="*/ 596980 w 620252"/>
                <a:gd name="connsiteY156" fmla="*/ 236665 h 416969"/>
                <a:gd name="connsiteX157" fmla="*/ 608616 w 620252"/>
                <a:gd name="connsiteY157" fmla="*/ 247888 h 416969"/>
                <a:gd name="connsiteX158" fmla="*/ 620252 w 620252"/>
                <a:gd name="connsiteY158" fmla="*/ 236665 h 416969"/>
                <a:gd name="connsiteX159" fmla="*/ 608616 w 620252"/>
                <a:gd name="connsiteY159" fmla="*/ 225442 h 416969"/>
                <a:gd name="connsiteX160" fmla="*/ 11636 w 620252"/>
                <a:gd name="connsiteY160" fmla="*/ 169081 h 416969"/>
                <a:gd name="connsiteX161" fmla="*/ 0 w 620252"/>
                <a:gd name="connsiteY161" fmla="*/ 180304 h 416969"/>
                <a:gd name="connsiteX162" fmla="*/ 11636 w 620252"/>
                <a:gd name="connsiteY162" fmla="*/ 191527 h 416969"/>
                <a:gd name="connsiteX163" fmla="*/ 23272 w 620252"/>
                <a:gd name="connsiteY163" fmla="*/ 180304 h 416969"/>
                <a:gd name="connsiteX164" fmla="*/ 11636 w 620252"/>
                <a:gd name="connsiteY164" fmla="*/ 169081 h 416969"/>
                <a:gd name="connsiteX165" fmla="*/ 96918 w 620252"/>
                <a:gd name="connsiteY165" fmla="*/ 169081 h 416969"/>
                <a:gd name="connsiteX166" fmla="*/ 85282 w 620252"/>
                <a:gd name="connsiteY166" fmla="*/ 180304 h 416969"/>
                <a:gd name="connsiteX167" fmla="*/ 96918 w 620252"/>
                <a:gd name="connsiteY167" fmla="*/ 191527 h 416969"/>
                <a:gd name="connsiteX168" fmla="*/ 108554 w 620252"/>
                <a:gd name="connsiteY168" fmla="*/ 180304 h 416969"/>
                <a:gd name="connsiteX169" fmla="*/ 96918 w 620252"/>
                <a:gd name="connsiteY169" fmla="*/ 169081 h 416969"/>
                <a:gd name="connsiteX170" fmla="*/ 182202 w 620252"/>
                <a:gd name="connsiteY170" fmla="*/ 169081 h 416969"/>
                <a:gd name="connsiteX171" fmla="*/ 170566 w 620252"/>
                <a:gd name="connsiteY171" fmla="*/ 180304 h 416969"/>
                <a:gd name="connsiteX172" fmla="*/ 182202 w 620252"/>
                <a:gd name="connsiteY172" fmla="*/ 191527 h 416969"/>
                <a:gd name="connsiteX173" fmla="*/ 193838 w 620252"/>
                <a:gd name="connsiteY173" fmla="*/ 180304 h 416969"/>
                <a:gd name="connsiteX174" fmla="*/ 182202 w 620252"/>
                <a:gd name="connsiteY174" fmla="*/ 169081 h 416969"/>
                <a:gd name="connsiteX175" fmla="*/ 267484 w 620252"/>
                <a:gd name="connsiteY175" fmla="*/ 169081 h 416969"/>
                <a:gd name="connsiteX176" fmla="*/ 255848 w 620252"/>
                <a:gd name="connsiteY176" fmla="*/ 180304 h 416969"/>
                <a:gd name="connsiteX177" fmla="*/ 267484 w 620252"/>
                <a:gd name="connsiteY177" fmla="*/ 191527 h 416969"/>
                <a:gd name="connsiteX178" fmla="*/ 279120 w 620252"/>
                <a:gd name="connsiteY178" fmla="*/ 180304 h 416969"/>
                <a:gd name="connsiteX179" fmla="*/ 267484 w 620252"/>
                <a:gd name="connsiteY179" fmla="*/ 169081 h 416969"/>
                <a:gd name="connsiteX180" fmla="*/ 352767 w 620252"/>
                <a:gd name="connsiteY180" fmla="*/ 169081 h 416969"/>
                <a:gd name="connsiteX181" fmla="*/ 341131 w 620252"/>
                <a:gd name="connsiteY181" fmla="*/ 180304 h 416969"/>
                <a:gd name="connsiteX182" fmla="*/ 352767 w 620252"/>
                <a:gd name="connsiteY182" fmla="*/ 191527 h 416969"/>
                <a:gd name="connsiteX183" fmla="*/ 364403 w 620252"/>
                <a:gd name="connsiteY183" fmla="*/ 180304 h 416969"/>
                <a:gd name="connsiteX184" fmla="*/ 352767 w 620252"/>
                <a:gd name="connsiteY184" fmla="*/ 169081 h 416969"/>
                <a:gd name="connsiteX185" fmla="*/ 438050 w 620252"/>
                <a:gd name="connsiteY185" fmla="*/ 169081 h 416969"/>
                <a:gd name="connsiteX186" fmla="*/ 426414 w 620252"/>
                <a:gd name="connsiteY186" fmla="*/ 180304 h 416969"/>
                <a:gd name="connsiteX187" fmla="*/ 438050 w 620252"/>
                <a:gd name="connsiteY187" fmla="*/ 191527 h 416969"/>
                <a:gd name="connsiteX188" fmla="*/ 449686 w 620252"/>
                <a:gd name="connsiteY188" fmla="*/ 180304 h 416969"/>
                <a:gd name="connsiteX189" fmla="*/ 438050 w 620252"/>
                <a:gd name="connsiteY189" fmla="*/ 169081 h 416969"/>
                <a:gd name="connsiteX190" fmla="*/ 523333 w 620252"/>
                <a:gd name="connsiteY190" fmla="*/ 169081 h 416969"/>
                <a:gd name="connsiteX191" fmla="*/ 511697 w 620252"/>
                <a:gd name="connsiteY191" fmla="*/ 180304 h 416969"/>
                <a:gd name="connsiteX192" fmla="*/ 523333 w 620252"/>
                <a:gd name="connsiteY192" fmla="*/ 191527 h 416969"/>
                <a:gd name="connsiteX193" fmla="*/ 534969 w 620252"/>
                <a:gd name="connsiteY193" fmla="*/ 180304 h 416969"/>
                <a:gd name="connsiteX194" fmla="*/ 523333 w 620252"/>
                <a:gd name="connsiteY194" fmla="*/ 169081 h 416969"/>
                <a:gd name="connsiteX195" fmla="*/ 608616 w 620252"/>
                <a:gd name="connsiteY195" fmla="*/ 169081 h 416969"/>
                <a:gd name="connsiteX196" fmla="*/ 596980 w 620252"/>
                <a:gd name="connsiteY196" fmla="*/ 180304 h 416969"/>
                <a:gd name="connsiteX197" fmla="*/ 608616 w 620252"/>
                <a:gd name="connsiteY197" fmla="*/ 191527 h 416969"/>
                <a:gd name="connsiteX198" fmla="*/ 620252 w 620252"/>
                <a:gd name="connsiteY198" fmla="*/ 180304 h 416969"/>
                <a:gd name="connsiteX199" fmla="*/ 608616 w 620252"/>
                <a:gd name="connsiteY199" fmla="*/ 169081 h 416969"/>
                <a:gd name="connsiteX200" fmla="*/ 11636 w 620252"/>
                <a:gd name="connsiteY200" fmla="*/ 112721 h 416969"/>
                <a:gd name="connsiteX201" fmla="*/ 0 w 620252"/>
                <a:gd name="connsiteY201" fmla="*/ 123944 h 416969"/>
                <a:gd name="connsiteX202" fmla="*/ 11636 w 620252"/>
                <a:gd name="connsiteY202" fmla="*/ 135167 h 416969"/>
                <a:gd name="connsiteX203" fmla="*/ 23272 w 620252"/>
                <a:gd name="connsiteY203" fmla="*/ 123944 h 416969"/>
                <a:gd name="connsiteX204" fmla="*/ 11636 w 620252"/>
                <a:gd name="connsiteY204" fmla="*/ 112721 h 416969"/>
                <a:gd name="connsiteX205" fmla="*/ 96918 w 620252"/>
                <a:gd name="connsiteY205" fmla="*/ 112721 h 416969"/>
                <a:gd name="connsiteX206" fmla="*/ 85282 w 620252"/>
                <a:gd name="connsiteY206" fmla="*/ 123944 h 416969"/>
                <a:gd name="connsiteX207" fmla="*/ 96918 w 620252"/>
                <a:gd name="connsiteY207" fmla="*/ 135167 h 416969"/>
                <a:gd name="connsiteX208" fmla="*/ 108554 w 620252"/>
                <a:gd name="connsiteY208" fmla="*/ 123944 h 416969"/>
                <a:gd name="connsiteX209" fmla="*/ 96918 w 620252"/>
                <a:gd name="connsiteY209" fmla="*/ 112721 h 416969"/>
                <a:gd name="connsiteX210" fmla="*/ 182202 w 620252"/>
                <a:gd name="connsiteY210" fmla="*/ 112721 h 416969"/>
                <a:gd name="connsiteX211" fmla="*/ 170566 w 620252"/>
                <a:gd name="connsiteY211" fmla="*/ 123944 h 416969"/>
                <a:gd name="connsiteX212" fmla="*/ 182202 w 620252"/>
                <a:gd name="connsiteY212" fmla="*/ 135167 h 416969"/>
                <a:gd name="connsiteX213" fmla="*/ 193838 w 620252"/>
                <a:gd name="connsiteY213" fmla="*/ 123944 h 416969"/>
                <a:gd name="connsiteX214" fmla="*/ 182202 w 620252"/>
                <a:gd name="connsiteY214" fmla="*/ 112721 h 416969"/>
                <a:gd name="connsiteX215" fmla="*/ 267484 w 620252"/>
                <a:gd name="connsiteY215" fmla="*/ 112721 h 416969"/>
                <a:gd name="connsiteX216" fmla="*/ 255848 w 620252"/>
                <a:gd name="connsiteY216" fmla="*/ 123944 h 416969"/>
                <a:gd name="connsiteX217" fmla="*/ 267484 w 620252"/>
                <a:gd name="connsiteY217" fmla="*/ 135167 h 416969"/>
                <a:gd name="connsiteX218" fmla="*/ 279120 w 620252"/>
                <a:gd name="connsiteY218" fmla="*/ 123944 h 416969"/>
                <a:gd name="connsiteX219" fmla="*/ 267484 w 620252"/>
                <a:gd name="connsiteY219" fmla="*/ 112721 h 416969"/>
                <a:gd name="connsiteX220" fmla="*/ 352767 w 620252"/>
                <a:gd name="connsiteY220" fmla="*/ 112721 h 416969"/>
                <a:gd name="connsiteX221" fmla="*/ 341131 w 620252"/>
                <a:gd name="connsiteY221" fmla="*/ 123944 h 416969"/>
                <a:gd name="connsiteX222" fmla="*/ 352767 w 620252"/>
                <a:gd name="connsiteY222" fmla="*/ 135167 h 416969"/>
                <a:gd name="connsiteX223" fmla="*/ 364403 w 620252"/>
                <a:gd name="connsiteY223" fmla="*/ 123944 h 416969"/>
                <a:gd name="connsiteX224" fmla="*/ 352767 w 620252"/>
                <a:gd name="connsiteY224" fmla="*/ 112721 h 416969"/>
                <a:gd name="connsiteX225" fmla="*/ 438050 w 620252"/>
                <a:gd name="connsiteY225" fmla="*/ 112721 h 416969"/>
                <a:gd name="connsiteX226" fmla="*/ 426414 w 620252"/>
                <a:gd name="connsiteY226" fmla="*/ 123944 h 416969"/>
                <a:gd name="connsiteX227" fmla="*/ 438050 w 620252"/>
                <a:gd name="connsiteY227" fmla="*/ 135167 h 416969"/>
                <a:gd name="connsiteX228" fmla="*/ 449686 w 620252"/>
                <a:gd name="connsiteY228" fmla="*/ 123944 h 416969"/>
                <a:gd name="connsiteX229" fmla="*/ 438050 w 620252"/>
                <a:gd name="connsiteY229" fmla="*/ 112721 h 416969"/>
                <a:gd name="connsiteX230" fmla="*/ 523333 w 620252"/>
                <a:gd name="connsiteY230" fmla="*/ 112721 h 416969"/>
                <a:gd name="connsiteX231" fmla="*/ 511697 w 620252"/>
                <a:gd name="connsiteY231" fmla="*/ 123944 h 416969"/>
                <a:gd name="connsiteX232" fmla="*/ 523333 w 620252"/>
                <a:gd name="connsiteY232" fmla="*/ 135167 h 416969"/>
                <a:gd name="connsiteX233" fmla="*/ 534969 w 620252"/>
                <a:gd name="connsiteY233" fmla="*/ 123944 h 416969"/>
                <a:gd name="connsiteX234" fmla="*/ 523333 w 620252"/>
                <a:gd name="connsiteY234" fmla="*/ 112721 h 416969"/>
                <a:gd name="connsiteX235" fmla="*/ 608616 w 620252"/>
                <a:gd name="connsiteY235" fmla="*/ 112721 h 416969"/>
                <a:gd name="connsiteX236" fmla="*/ 596980 w 620252"/>
                <a:gd name="connsiteY236" fmla="*/ 123944 h 416969"/>
                <a:gd name="connsiteX237" fmla="*/ 608616 w 620252"/>
                <a:gd name="connsiteY237" fmla="*/ 135167 h 416969"/>
                <a:gd name="connsiteX238" fmla="*/ 620252 w 620252"/>
                <a:gd name="connsiteY238" fmla="*/ 123944 h 416969"/>
                <a:gd name="connsiteX239" fmla="*/ 608616 w 620252"/>
                <a:gd name="connsiteY239" fmla="*/ 112721 h 416969"/>
                <a:gd name="connsiteX240" fmla="*/ 11636 w 620252"/>
                <a:gd name="connsiteY240" fmla="*/ 56360 h 416969"/>
                <a:gd name="connsiteX241" fmla="*/ 0 w 620252"/>
                <a:gd name="connsiteY241" fmla="*/ 67583 h 416969"/>
                <a:gd name="connsiteX242" fmla="*/ 11636 w 620252"/>
                <a:gd name="connsiteY242" fmla="*/ 78806 h 416969"/>
                <a:gd name="connsiteX243" fmla="*/ 23272 w 620252"/>
                <a:gd name="connsiteY243" fmla="*/ 67583 h 416969"/>
                <a:gd name="connsiteX244" fmla="*/ 11636 w 620252"/>
                <a:gd name="connsiteY244" fmla="*/ 56360 h 416969"/>
                <a:gd name="connsiteX245" fmla="*/ 96918 w 620252"/>
                <a:gd name="connsiteY245" fmla="*/ 56360 h 416969"/>
                <a:gd name="connsiteX246" fmla="*/ 85282 w 620252"/>
                <a:gd name="connsiteY246" fmla="*/ 67583 h 416969"/>
                <a:gd name="connsiteX247" fmla="*/ 96918 w 620252"/>
                <a:gd name="connsiteY247" fmla="*/ 78806 h 416969"/>
                <a:gd name="connsiteX248" fmla="*/ 108554 w 620252"/>
                <a:gd name="connsiteY248" fmla="*/ 67583 h 416969"/>
                <a:gd name="connsiteX249" fmla="*/ 96918 w 620252"/>
                <a:gd name="connsiteY249" fmla="*/ 56360 h 416969"/>
                <a:gd name="connsiteX250" fmla="*/ 182202 w 620252"/>
                <a:gd name="connsiteY250" fmla="*/ 56360 h 416969"/>
                <a:gd name="connsiteX251" fmla="*/ 170566 w 620252"/>
                <a:gd name="connsiteY251" fmla="*/ 67583 h 416969"/>
                <a:gd name="connsiteX252" fmla="*/ 182202 w 620252"/>
                <a:gd name="connsiteY252" fmla="*/ 78806 h 416969"/>
                <a:gd name="connsiteX253" fmla="*/ 193838 w 620252"/>
                <a:gd name="connsiteY253" fmla="*/ 67583 h 416969"/>
                <a:gd name="connsiteX254" fmla="*/ 182202 w 620252"/>
                <a:gd name="connsiteY254" fmla="*/ 56360 h 416969"/>
                <a:gd name="connsiteX255" fmla="*/ 267484 w 620252"/>
                <a:gd name="connsiteY255" fmla="*/ 56360 h 416969"/>
                <a:gd name="connsiteX256" fmla="*/ 255848 w 620252"/>
                <a:gd name="connsiteY256" fmla="*/ 67583 h 416969"/>
                <a:gd name="connsiteX257" fmla="*/ 267484 w 620252"/>
                <a:gd name="connsiteY257" fmla="*/ 78806 h 416969"/>
                <a:gd name="connsiteX258" fmla="*/ 279120 w 620252"/>
                <a:gd name="connsiteY258" fmla="*/ 67583 h 416969"/>
                <a:gd name="connsiteX259" fmla="*/ 267484 w 620252"/>
                <a:gd name="connsiteY259" fmla="*/ 56360 h 416969"/>
                <a:gd name="connsiteX260" fmla="*/ 352767 w 620252"/>
                <a:gd name="connsiteY260" fmla="*/ 56360 h 416969"/>
                <a:gd name="connsiteX261" fmla="*/ 341131 w 620252"/>
                <a:gd name="connsiteY261" fmla="*/ 67583 h 416969"/>
                <a:gd name="connsiteX262" fmla="*/ 352767 w 620252"/>
                <a:gd name="connsiteY262" fmla="*/ 78806 h 416969"/>
                <a:gd name="connsiteX263" fmla="*/ 364403 w 620252"/>
                <a:gd name="connsiteY263" fmla="*/ 67583 h 416969"/>
                <a:gd name="connsiteX264" fmla="*/ 352767 w 620252"/>
                <a:gd name="connsiteY264" fmla="*/ 56360 h 416969"/>
                <a:gd name="connsiteX265" fmla="*/ 438050 w 620252"/>
                <a:gd name="connsiteY265" fmla="*/ 56360 h 416969"/>
                <a:gd name="connsiteX266" fmla="*/ 426414 w 620252"/>
                <a:gd name="connsiteY266" fmla="*/ 67583 h 416969"/>
                <a:gd name="connsiteX267" fmla="*/ 438050 w 620252"/>
                <a:gd name="connsiteY267" fmla="*/ 78806 h 416969"/>
                <a:gd name="connsiteX268" fmla="*/ 449686 w 620252"/>
                <a:gd name="connsiteY268" fmla="*/ 67583 h 416969"/>
                <a:gd name="connsiteX269" fmla="*/ 438050 w 620252"/>
                <a:gd name="connsiteY269" fmla="*/ 56360 h 416969"/>
                <a:gd name="connsiteX270" fmla="*/ 523333 w 620252"/>
                <a:gd name="connsiteY270" fmla="*/ 56360 h 416969"/>
                <a:gd name="connsiteX271" fmla="*/ 511697 w 620252"/>
                <a:gd name="connsiteY271" fmla="*/ 67583 h 416969"/>
                <a:gd name="connsiteX272" fmla="*/ 523333 w 620252"/>
                <a:gd name="connsiteY272" fmla="*/ 78806 h 416969"/>
                <a:gd name="connsiteX273" fmla="*/ 534969 w 620252"/>
                <a:gd name="connsiteY273" fmla="*/ 67583 h 416969"/>
                <a:gd name="connsiteX274" fmla="*/ 523333 w 620252"/>
                <a:gd name="connsiteY274" fmla="*/ 56360 h 416969"/>
                <a:gd name="connsiteX275" fmla="*/ 608616 w 620252"/>
                <a:gd name="connsiteY275" fmla="*/ 56360 h 416969"/>
                <a:gd name="connsiteX276" fmla="*/ 596980 w 620252"/>
                <a:gd name="connsiteY276" fmla="*/ 67583 h 416969"/>
                <a:gd name="connsiteX277" fmla="*/ 608616 w 620252"/>
                <a:gd name="connsiteY277" fmla="*/ 78806 h 416969"/>
                <a:gd name="connsiteX278" fmla="*/ 620252 w 620252"/>
                <a:gd name="connsiteY278" fmla="*/ 67583 h 416969"/>
                <a:gd name="connsiteX279" fmla="*/ 608616 w 620252"/>
                <a:gd name="connsiteY279" fmla="*/ 56360 h 416969"/>
                <a:gd name="connsiteX280" fmla="*/ 11636 w 620252"/>
                <a:gd name="connsiteY280" fmla="*/ 0 h 416969"/>
                <a:gd name="connsiteX281" fmla="*/ 0 w 620252"/>
                <a:gd name="connsiteY281" fmla="*/ 11223 h 416969"/>
                <a:gd name="connsiteX282" fmla="*/ 11636 w 620252"/>
                <a:gd name="connsiteY282" fmla="*/ 22446 h 416969"/>
                <a:gd name="connsiteX283" fmla="*/ 23272 w 620252"/>
                <a:gd name="connsiteY283" fmla="*/ 11223 h 416969"/>
                <a:gd name="connsiteX284" fmla="*/ 11636 w 620252"/>
                <a:gd name="connsiteY284" fmla="*/ 0 h 416969"/>
                <a:gd name="connsiteX285" fmla="*/ 96918 w 620252"/>
                <a:gd name="connsiteY285" fmla="*/ 0 h 416969"/>
                <a:gd name="connsiteX286" fmla="*/ 85282 w 620252"/>
                <a:gd name="connsiteY286" fmla="*/ 11223 h 416969"/>
                <a:gd name="connsiteX287" fmla="*/ 96918 w 620252"/>
                <a:gd name="connsiteY287" fmla="*/ 22446 h 416969"/>
                <a:gd name="connsiteX288" fmla="*/ 108554 w 620252"/>
                <a:gd name="connsiteY288" fmla="*/ 11223 h 416969"/>
                <a:gd name="connsiteX289" fmla="*/ 96918 w 620252"/>
                <a:gd name="connsiteY289" fmla="*/ 0 h 416969"/>
                <a:gd name="connsiteX290" fmla="*/ 182202 w 620252"/>
                <a:gd name="connsiteY290" fmla="*/ 0 h 416969"/>
                <a:gd name="connsiteX291" fmla="*/ 170566 w 620252"/>
                <a:gd name="connsiteY291" fmla="*/ 11223 h 416969"/>
                <a:gd name="connsiteX292" fmla="*/ 182202 w 620252"/>
                <a:gd name="connsiteY292" fmla="*/ 22446 h 416969"/>
                <a:gd name="connsiteX293" fmla="*/ 193838 w 620252"/>
                <a:gd name="connsiteY293" fmla="*/ 11223 h 416969"/>
                <a:gd name="connsiteX294" fmla="*/ 182202 w 620252"/>
                <a:gd name="connsiteY294" fmla="*/ 0 h 416969"/>
                <a:gd name="connsiteX295" fmla="*/ 267484 w 620252"/>
                <a:gd name="connsiteY295" fmla="*/ 0 h 416969"/>
                <a:gd name="connsiteX296" fmla="*/ 255848 w 620252"/>
                <a:gd name="connsiteY296" fmla="*/ 11223 h 416969"/>
                <a:gd name="connsiteX297" fmla="*/ 267484 w 620252"/>
                <a:gd name="connsiteY297" fmla="*/ 22446 h 416969"/>
                <a:gd name="connsiteX298" fmla="*/ 279120 w 620252"/>
                <a:gd name="connsiteY298" fmla="*/ 11223 h 416969"/>
                <a:gd name="connsiteX299" fmla="*/ 267484 w 620252"/>
                <a:gd name="connsiteY299" fmla="*/ 0 h 416969"/>
                <a:gd name="connsiteX300" fmla="*/ 352767 w 620252"/>
                <a:gd name="connsiteY300" fmla="*/ 0 h 416969"/>
                <a:gd name="connsiteX301" fmla="*/ 341131 w 620252"/>
                <a:gd name="connsiteY301" fmla="*/ 11223 h 416969"/>
                <a:gd name="connsiteX302" fmla="*/ 352767 w 620252"/>
                <a:gd name="connsiteY302" fmla="*/ 22446 h 416969"/>
                <a:gd name="connsiteX303" fmla="*/ 364403 w 620252"/>
                <a:gd name="connsiteY303" fmla="*/ 11223 h 416969"/>
                <a:gd name="connsiteX304" fmla="*/ 352767 w 620252"/>
                <a:gd name="connsiteY304" fmla="*/ 0 h 416969"/>
                <a:gd name="connsiteX305" fmla="*/ 438050 w 620252"/>
                <a:gd name="connsiteY305" fmla="*/ 0 h 416969"/>
                <a:gd name="connsiteX306" fmla="*/ 426414 w 620252"/>
                <a:gd name="connsiteY306" fmla="*/ 11223 h 416969"/>
                <a:gd name="connsiteX307" fmla="*/ 438050 w 620252"/>
                <a:gd name="connsiteY307" fmla="*/ 22446 h 416969"/>
                <a:gd name="connsiteX308" fmla="*/ 449686 w 620252"/>
                <a:gd name="connsiteY308" fmla="*/ 11223 h 416969"/>
                <a:gd name="connsiteX309" fmla="*/ 438050 w 620252"/>
                <a:gd name="connsiteY309" fmla="*/ 0 h 416969"/>
                <a:gd name="connsiteX310" fmla="*/ 523333 w 620252"/>
                <a:gd name="connsiteY310" fmla="*/ 0 h 416969"/>
                <a:gd name="connsiteX311" fmla="*/ 511697 w 620252"/>
                <a:gd name="connsiteY311" fmla="*/ 11223 h 416969"/>
                <a:gd name="connsiteX312" fmla="*/ 523333 w 620252"/>
                <a:gd name="connsiteY312" fmla="*/ 22446 h 416969"/>
                <a:gd name="connsiteX313" fmla="*/ 534969 w 620252"/>
                <a:gd name="connsiteY313" fmla="*/ 11223 h 416969"/>
                <a:gd name="connsiteX314" fmla="*/ 523333 w 620252"/>
                <a:gd name="connsiteY314" fmla="*/ 0 h 416969"/>
                <a:gd name="connsiteX315" fmla="*/ 608616 w 620252"/>
                <a:gd name="connsiteY315" fmla="*/ 0 h 416969"/>
                <a:gd name="connsiteX316" fmla="*/ 596980 w 620252"/>
                <a:gd name="connsiteY316" fmla="*/ 11223 h 416969"/>
                <a:gd name="connsiteX317" fmla="*/ 608616 w 620252"/>
                <a:gd name="connsiteY317" fmla="*/ 22446 h 416969"/>
                <a:gd name="connsiteX318" fmla="*/ 620252 w 620252"/>
                <a:gd name="connsiteY318" fmla="*/ 11223 h 416969"/>
                <a:gd name="connsiteX319" fmla="*/ 608616 w 620252"/>
                <a:gd name="connsiteY319" fmla="*/ 0 h 4169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Lst>
              <a:rect l="l" t="t" r="r" b="b"/>
              <a:pathLst>
                <a:path w="620252" h="416969">
                  <a:moveTo>
                    <a:pt x="11636" y="394523"/>
                  </a:moveTo>
                  <a:cubicBezTo>
                    <a:pt x="5210" y="394523"/>
                    <a:pt x="0" y="399548"/>
                    <a:pt x="0" y="405746"/>
                  </a:cubicBezTo>
                  <a:cubicBezTo>
                    <a:pt x="0" y="411944"/>
                    <a:pt x="5210" y="416969"/>
                    <a:pt x="11636" y="416969"/>
                  </a:cubicBezTo>
                  <a:cubicBezTo>
                    <a:pt x="18062" y="416969"/>
                    <a:pt x="23272" y="411944"/>
                    <a:pt x="23272" y="405746"/>
                  </a:cubicBezTo>
                  <a:cubicBezTo>
                    <a:pt x="23272" y="399548"/>
                    <a:pt x="18062" y="394523"/>
                    <a:pt x="11636" y="394523"/>
                  </a:cubicBezTo>
                  <a:close/>
                  <a:moveTo>
                    <a:pt x="96918" y="394523"/>
                  </a:moveTo>
                  <a:cubicBezTo>
                    <a:pt x="90492" y="394523"/>
                    <a:pt x="85282" y="399548"/>
                    <a:pt x="85282" y="405746"/>
                  </a:cubicBezTo>
                  <a:cubicBezTo>
                    <a:pt x="85282" y="411944"/>
                    <a:pt x="90492" y="416969"/>
                    <a:pt x="96918" y="416969"/>
                  </a:cubicBezTo>
                  <a:cubicBezTo>
                    <a:pt x="103344" y="416969"/>
                    <a:pt x="108554" y="411944"/>
                    <a:pt x="108554" y="405746"/>
                  </a:cubicBezTo>
                  <a:cubicBezTo>
                    <a:pt x="108554" y="399548"/>
                    <a:pt x="103344" y="394523"/>
                    <a:pt x="96918" y="394523"/>
                  </a:cubicBezTo>
                  <a:close/>
                  <a:moveTo>
                    <a:pt x="182202" y="394523"/>
                  </a:moveTo>
                  <a:cubicBezTo>
                    <a:pt x="175776" y="394523"/>
                    <a:pt x="170566" y="399548"/>
                    <a:pt x="170566" y="405746"/>
                  </a:cubicBezTo>
                  <a:cubicBezTo>
                    <a:pt x="170566" y="411944"/>
                    <a:pt x="175776" y="416969"/>
                    <a:pt x="182202" y="416969"/>
                  </a:cubicBezTo>
                  <a:cubicBezTo>
                    <a:pt x="188628" y="416969"/>
                    <a:pt x="193838" y="411944"/>
                    <a:pt x="193838" y="405746"/>
                  </a:cubicBezTo>
                  <a:cubicBezTo>
                    <a:pt x="193838" y="399548"/>
                    <a:pt x="188628" y="394523"/>
                    <a:pt x="182202" y="394523"/>
                  </a:cubicBezTo>
                  <a:close/>
                  <a:moveTo>
                    <a:pt x="267484" y="394523"/>
                  </a:moveTo>
                  <a:cubicBezTo>
                    <a:pt x="261058" y="394523"/>
                    <a:pt x="255848" y="399548"/>
                    <a:pt x="255848" y="405746"/>
                  </a:cubicBezTo>
                  <a:cubicBezTo>
                    <a:pt x="255848" y="411944"/>
                    <a:pt x="261058" y="416969"/>
                    <a:pt x="267484" y="416969"/>
                  </a:cubicBezTo>
                  <a:cubicBezTo>
                    <a:pt x="273910" y="416969"/>
                    <a:pt x="279120" y="411944"/>
                    <a:pt x="279120" y="405746"/>
                  </a:cubicBezTo>
                  <a:cubicBezTo>
                    <a:pt x="279120" y="399548"/>
                    <a:pt x="273910" y="394523"/>
                    <a:pt x="267484" y="394523"/>
                  </a:cubicBezTo>
                  <a:close/>
                  <a:moveTo>
                    <a:pt x="352767" y="394523"/>
                  </a:moveTo>
                  <a:cubicBezTo>
                    <a:pt x="346341" y="394523"/>
                    <a:pt x="341131" y="399548"/>
                    <a:pt x="341131" y="405746"/>
                  </a:cubicBezTo>
                  <a:cubicBezTo>
                    <a:pt x="341131" y="411944"/>
                    <a:pt x="346341" y="416969"/>
                    <a:pt x="352767" y="416969"/>
                  </a:cubicBezTo>
                  <a:cubicBezTo>
                    <a:pt x="359193" y="416969"/>
                    <a:pt x="364403" y="411944"/>
                    <a:pt x="364403" y="405746"/>
                  </a:cubicBezTo>
                  <a:cubicBezTo>
                    <a:pt x="364403" y="399548"/>
                    <a:pt x="359193" y="394523"/>
                    <a:pt x="352767" y="394523"/>
                  </a:cubicBezTo>
                  <a:close/>
                  <a:moveTo>
                    <a:pt x="438050" y="394523"/>
                  </a:moveTo>
                  <a:cubicBezTo>
                    <a:pt x="431624" y="394523"/>
                    <a:pt x="426414" y="399548"/>
                    <a:pt x="426414" y="405746"/>
                  </a:cubicBezTo>
                  <a:cubicBezTo>
                    <a:pt x="426414" y="411944"/>
                    <a:pt x="431624" y="416969"/>
                    <a:pt x="438050" y="416969"/>
                  </a:cubicBezTo>
                  <a:cubicBezTo>
                    <a:pt x="444476" y="416969"/>
                    <a:pt x="449686" y="411944"/>
                    <a:pt x="449686" y="405746"/>
                  </a:cubicBezTo>
                  <a:cubicBezTo>
                    <a:pt x="449686" y="399548"/>
                    <a:pt x="444476" y="394523"/>
                    <a:pt x="438050" y="394523"/>
                  </a:cubicBezTo>
                  <a:close/>
                  <a:moveTo>
                    <a:pt x="523333" y="394523"/>
                  </a:moveTo>
                  <a:cubicBezTo>
                    <a:pt x="516907" y="394523"/>
                    <a:pt x="511697" y="399548"/>
                    <a:pt x="511697" y="405746"/>
                  </a:cubicBezTo>
                  <a:cubicBezTo>
                    <a:pt x="511697" y="411944"/>
                    <a:pt x="516907" y="416969"/>
                    <a:pt x="523333" y="416969"/>
                  </a:cubicBezTo>
                  <a:cubicBezTo>
                    <a:pt x="529759" y="416969"/>
                    <a:pt x="534969" y="411944"/>
                    <a:pt x="534969" y="405746"/>
                  </a:cubicBezTo>
                  <a:cubicBezTo>
                    <a:pt x="534969" y="399548"/>
                    <a:pt x="529759" y="394523"/>
                    <a:pt x="523333" y="394523"/>
                  </a:cubicBezTo>
                  <a:close/>
                  <a:moveTo>
                    <a:pt x="608616" y="394523"/>
                  </a:moveTo>
                  <a:cubicBezTo>
                    <a:pt x="602190" y="394523"/>
                    <a:pt x="596980" y="399548"/>
                    <a:pt x="596980" y="405746"/>
                  </a:cubicBezTo>
                  <a:cubicBezTo>
                    <a:pt x="596980" y="411944"/>
                    <a:pt x="602190" y="416969"/>
                    <a:pt x="608616" y="416969"/>
                  </a:cubicBezTo>
                  <a:cubicBezTo>
                    <a:pt x="615042" y="416969"/>
                    <a:pt x="620252" y="411944"/>
                    <a:pt x="620252" y="405746"/>
                  </a:cubicBezTo>
                  <a:cubicBezTo>
                    <a:pt x="620252" y="399548"/>
                    <a:pt x="615042" y="394523"/>
                    <a:pt x="608616" y="394523"/>
                  </a:cubicBezTo>
                  <a:close/>
                  <a:moveTo>
                    <a:pt x="11636" y="338163"/>
                  </a:moveTo>
                  <a:cubicBezTo>
                    <a:pt x="5210" y="338163"/>
                    <a:pt x="0" y="343188"/>
                    <a:pt x="0" y="349386"/>
                  </a:cubicBezTo>
                  <a:cubicBezTo>
                    <a:pt x="0" y="355584"/>
                    <a:pt x="5210" y="360609"/>
                    <a:pt x="11636" y="360609"/>
                  </a:cubicBezTo>
                  <a:cubicBezTo>
                    <a:pt x="18062" y="360609"/>
                    <a:pt x="23272" y="355584"/>
                    <a:pt x="23272" y="349386"/>
                  </a:cubicBezTo>
                  <a:cubicBezTo>
                    <a:pt x="23272" y="343188"/>
                    <a:pt x="18062" y="338163"/>
                    <a:pt x="11636" y="338163"/>
                  </a:cubicBezTo>
                  <a:close/>
                  <a:moveTo>
                    <a:pt x="96918" y="338163"/>
                  </a:moveTo>
                  <a:cubicBezTo>
                    <a:pt x="90492" y="338163"/>
                    <a:pt x="85282" y="343188"/>
                    <a:pt x="85282" y="349386"/>
                  </a:cubicBezTo>
                  <a:cubicBezTo>
                    <a:pt x="85282" y="355584"/>
                    <a:pt x="90492" y="360609"/>
                    <a:pt x="96918" y="360609"/>
                  </a:cubicBezTo>
                  <a:cubicBezTo>
                    <a:pt x="103344" y="360609"/>
                    <a:pt x="108554" y="355584"/>
                    <a:pt x="108554" y="349386"/>
                  </a:cubicBezTo>
                  <a:cubicBezTo>
                    <a:pt x="108554" y="343188"/>
                    <a:pt x="103344" y="338163"/>
                    <a:pt x="96918" y="338163"/>
                  </a:cubicBezTo>
                  <a:close/>
                  <a:moveTo>
                    <a:pt x="182202" y="338163"/>
                  </a:moveTo>
                  <a:cubicBezTo>
                    <a:pt x="175776" y="338163"/>
                    <a:pt x="170566" y="343188"/>
                    <a:pt x="170566" y="349386"/>
                  </a:cubicBezTo>
                  <a:cubicBezTo>
                    <a:pt x="170566" y="355584"/>
                    <a:pt x="175776" y="360609"/>
                    <a:pt x="182202" y="360609"/>
                  </a:cubicBezTo>
                  <a:cubicBezTo>
                    <a:pt x="188628" y="360609"/>
                    <a:pt x="193838" y="355584"/>
                    <a:pt x="193838" y="349386"/>
                  </a:cubicBezTo>
                  <a:cubicBezTo>
                    <a:pt x="193838" y="343188"/>
                    <a:pt x="188628" y="338163"/>
                    <a:pt x="182202" y="338163"/>
                  </a:cubicBezTo>
                  <a:close/>
                  <a:moveTo>
                    <a:pt x="267484" y="338163"/>
                  </a:moveTo>
                  <a:cubicBezTo>
                    <a:pt x="261058" y="338163"/>
                    <a:pt x="255848" y="343188"/>
                    <a:pt x="255848" y="349386"/>
                  </a:cubicBezTo>
                  <a:cubicBezTo>
                    <a:pt x="255848" y="355584"/>
                    <a:pt x="261058" y="360609"/>
                    <a:pt x="267484" y="360609"/>
                  </a:cubicBezTo>
                  <a:cubicBezTo>
                    <a:pt x="273910" y="360609"/>
                    <a:pt x="279120" y="355584"/>
                    <a:pt x="279120" y="349386"/>
                  </a:cubicBezTo>
                  <a:cubicBezTo>
                    <a:pt x="279120" y="343188"/>
                    <a:pt x="273910" y="338163"/>
                    <a:pt x="267484" y="338163"/>
                  </a:cubicBezTo>
                  <a:close/>
                  <a:moveTo>
                    <a:pt x="352767" y="338163"/>
                  </a:moveTo>
                  <a:cubicBezTo>
                    <a:pt x="346341" y="338163"/>
                    <a:pt x="341131" y="343188"/>
                    <a:pt x="341131" y="349386"/>
                  </a:cubicBezTo>
                  <a:cubicBezTo>
                    <a:pt x="341131" y="355584"/>
                    <a:pt x="346341" y="360609"/>
                    <a:pt x="352767" y="360609"/>
                  </a:cubicBezTo>
                  <a:cubicBezTo>
                    <a:pt x="359193" y="360609"/>
                    <a:pt x="364403" y="355584"/>
                    <a:pt x="364403" y="349386"/>
                  </a:cubicBezTo>
                  <a:cubicBezTo>
                    <a:pt x="364403" y="343188"/>
                    <a:pt x="359193" y="338163"/>
                    <a:pt x="352767" y="338163"/>
                  </a:cubicBezTo>
                  <a:close/>
                  <a:moveTo>
                    <a:pt x="438050" y="338163"/>
                  </a:moveTo>
                  <a:cubicBezTo>
                    <a:pt x="431624" y="338163"/>
                    <a:pt x="426414" y="343188"/>
                    <a:pt x="426414" y="349386"/>
                  </a:cubicBezTo>
                  <a:cubicBezTo>
                    <a:pt x="426414" y="355584"/>
                    <a:pt x="431624" y="360609"/>
                    <a:pt x="438050" y="360609"/>
                  </a:cubicBezTo>
                  <a:cubicBezTo>
                    <a:pt x="444476" y="360609"/>
                    <a:pt x="449686" y="355584"/>
                    <a:pt x="449686" y="349386"/>
                  </a:cubicBezTo>
                  <a:cubicBezTo>
                    <a:pt x="449686" y="343188"/>
                    <a:pt x="444476" y="338163"/>
                    <a:pt x="438050" y="338163"/>
                  </a:cubicBezTo>
                  <a:close/>
                  <a:moveTo>
                    <a:pt x="523333" y="338163"/>
                  </a:moveTo>
                  <a:cubicBezTo>
                    <a:pt x="516907" y="338163"/>
                    <a:pt x="511697" y="343188"/>
                    <a:pt x="511697" y="349386"/>
                  </a:cubicBezTo>
                  <a:cubicBezTo>
                    <a:pt x="511697" y="355584"/>
                    <a:pt x="516907" y="360609"/>
                    <a:pt x="523333" y="360609"/>
                  </a:cubicBezTo>
                  <a:cubicBezTo>
                    <a:pt x="529759" y="360609"/>
                    <a:pt x="534969" y="355584"/>
                    <a:pt x="534969" y="349386"/>
                  </a:cubicBezTo>
                  <a:cubicBezTo>
                    <a:pt x="534969" y="343188"/>
                    <a:pt x="529759" y="338163"/>
                    <a:pt x="523333" y="338163"/>
                  </a:cubicBezTo>
                  <a:close/>
                  <a:moveTo>
                    <a:pt x="608616" y="338163"/>
                  </a:moveTo>
                  <a:cubicBezTo>
                    <a:pt x="602190" y="338163"/>
                    <a:pt x="596980" y="343188"/>
                    <a:pt x="596980" y="349386"/>
                  </a:cubicBezTo>
                  <a:cubicBezTo>
                    <a:pt x="596980" y="355584"/>
                    <a:pt x="602190" y="360609"/>
                    <a:pt x="608616" y="360609"/>
                  </a:cubicBezTo>
                  <a:cubicBezTo>
                    <a:pt x="615042" y="360609"/>
                    <a:pt x="620252" y="355584"/>
                    <a:pt x="620252" y="349386"/>
                  </a:cubicBezTo>
                  <a:cubicBezTo>
                    <a:pt x="620252" y="343188"/>
                    <a:pt x="615042" y="338163"/>
                    <a:pt x="608616" y="338163"/>
                  </a:cubicBezTo>
                  <a:close/>
                  <a:moveTo>
                    <a:pt x="11636" y="281802"/>
                  </a:moveTo>
                  <a:cubicBezTo>
                    <a:pt x="5210" y="281802"/>
                    <a:pt x="0" y="286827"/>
                    <a:pt x="0" y="293025"/>
                  </a:cubicBezTo>
                  <a:cubicBezTo>
                    <a:pt x="0" y="299223"/>
                    <a:pt x="5210" y="304248"/>
                    <a:pt x="11636" y="304248"/>
                  </a:cubicBezTo>
                  <a:cubicBezTo>
                    <a:pt x="18062" y="304248"/>
                    <a:pt x="23272" y="299223"/>
                    <a:pt x="23272" y="293025"/>
                  </a:cubicBezTo>
                  <a:cubicBezTo>
                    <a:pt x="23272" y="286827"/>
                    <a:pt x="18062" y="281802"/>
                    <a:pt x="11636" y="281802"/>
                  </a:cubicBezTo>
                  <a:close/>
                  <a:moveTo>
                    <a:pt x="96918" y="281802"/>
                  </a:moveTo>
                  <a:cubicBezTo>
                    <a:pt x="90492" y="281802"/>
                    <a:pt x="85282" y="286827"/>
                    <a:pt x="85282" y="293025"/>
                  </a:cubicBezTo>
                  <a:cubicBezTo>
                    <a:pt x="85282" y="299223"/>
                    <a:pt x="90492" y="304248"/>
                    <a:pt x="96918" y="304248"/>
                  </a:cubicBezTo>
                  <a:cubicBezTo>
                    <a:pt x="103344" y="304248"/>
                    <a:pt x="108554" y="299223"/>
                    <a:pt x="108554" y="293025"/>
                  </a:cubicBezTo>
                  <a:cubicBezTo>
                    <a:pt x="108554" y="286827"/>
                    <a:pt x="103344" y="281802"/>
                    <a:pt x="96918" y="281802"/>
                  </a:cubicBezTo>
                  <a:close/>
                  <a:moveTo>
                    <a:pt x="182202" y="281802"/>
                  </a:moveTo>
                  <a:cubicBezTo>
                    <a:pt x="175776" y="281802"/>
                    <a:pt x="170566" y="286827"/>
                    <a:pt x="170566" y="293025"/>
                  </a:cubicBezTo>
                  <a:cubicBezTo>
                    <a:pt x="170566" y="299223"/>
                    <a:pt x="175776" y="304248"/>
                    <a:pt x="182202" y="304248"/>
                  </a:cubicBezTo>
                  <a:cubicBezTo>
                    <a:pt x="188628" y="304248"/>
                    <a:pt x="193838" y="299223"/>
                    <a:pt x="193838" y="293025"/>
                  </a:cubicBezTo>
                  <a:cubicBezTo>
                    <a:pt x="193838" y="286827"/>
                    <a:pt x="188628" y="281802"/>
                    <a:pt x="182202" y="281802"/>
                  </a:cubicBezTo>
                  <a:close/>
                  <a:moveTo>
                    <a:pt x="267484" y="281802"/>
                  </a:moveTo>
                  <a:cubicBezTo>
                    <a:pt x="261058" y="281802"/>
                    <a:pt x="255848" y="286827"/>
                    <a:pt x="255848" y="293025"/>
                  </a:cubicBezTo>
                  <a:cubicBezTo>
                    <a:pt x="255848" y="299223"/>
                    <a:pt x="261058" y="304248"/>
                    <a:pt x="267484" y="304248"/>
                  </a:cubicBezTo>
                  <a:cubicBezTo>
                    <a:pt x="273910" y="304248"/>
                    <a:pt x="279120" y="299223"/>
                    <a:pt x="279120" y="293025"/>
                  </a:cubicBezTo>
                  <a:cubicBezTo>
                    <a:pt x="279120" y="286827"/>
                    <a:pt x="273910" y="281802"/>
                    <a:pt x="267484" y="281802"/>
                  </a:cubicBezTo>
                  <a:close/>
                  <a:moveTo>
                    <a:pt x="352767" y="281802"/>
                  </a:moveTo>
                  <a:cubicBezTo>
                    <a:pt x="346341" y="281802"/>
                    <a:pt x="341131" y="286827"/>
                    <a:pt x="341131" y="293025"/>
                  </a:cubicBezTo>
                  <a:cubicBezTo>
                    <a:pt x="341131" y="299223"/>
                    <a:pt x="346341" y="304248"/>
                    <a:pt x="352767" y="304248"/>
                  </a:cubicBezTo>
                  <a:cubicBezTo>
                    <a:pt x="359193" y="304248"/>
                    <a:pt x="364403" y="299223"/>
                    <a:pt x="364403" y="293025"/>
                  </a:cubicBezTo>
                  <a:cubicBezTo>
                    <a:pt x="364403" y="286827"/>
                    <a:pt x="359193" y="281802"/>
                    <a:pt x="352767" y="281802"/>
                  </a:cubicBezTo>
                  <a:close/>
                  <a:moveTo>
                    <a:pt x="438050" y="281802"/>
                  </a:moveTo>
                  <a:cubicBezTo>
                    <a:pt x="431624" y="281802"/>
                    <a:pt x="426414" y="286827"/>
                    <a:pt x="426414" y="293025"/>
                  </a:cubicBezTo>
                  <a:cubicBezTo>
                    <a:pt x="426414" y="299223"/>
                    <a:pt x="431624" y="304248"/>
                    <a:pt x="438050" y="304248"/>
                  </a:cubicBezTo>
                  <a:cubicBezTo>
                    <a:pt x="444476" y="304248"/>
                    <a:pt x="449686" y="299223"/>
                    <a:pt x="449686" y="293025"/>
                  </a:cubicBezTo>
                  <a:cubicBezTo>
                    <a:pt x="449686" y="286827"/>
                    <a:pt x="444476" y="281802"/>
                    <a:pt x="438050" y="281802"/>
                  </a:cubicBezTo>
                  <a:close/>
                  <a:moveTo>
                    <a:pt x="523333" y="281802"/>
                  </a:moveTo>
                  <a:cubicBezTo>
                    <a:pt x="516907" y="281802"/>
                    <a:pt x="511697" y="286827"/>
                    <a:pt x="511697" y="293025"/>
                  </a:cubicBezTo>
                  <a:cubicBezTo>
                    <a:pt x="511697" y="299223"/>
                    <a:pt x="516907" y="304248"/>
                    <a:pt x="523333" y="304248"/>
                  </a:cubicBezTo>
                  <a:cubicBezTo>
                    <a:pt x="529759" y="304248"/>
                    <a:pt x="534969" y="299223"/>
                    <a:pt x="534969" y="293025"/>
                  </a:cubicBezTo>
                  <a:cubicBezTo>
                    <a:pt x="534969" y="286827"/>
                    <a:pt x="529759" y="281802"/>
                    <a:pt x="523333" y="281802"/>
                  </a:cubicBezTo>
                  <a:close/>
                  <a:moveTo>
                    <a:pt x="608616" y="281802"/>
                  </a:moveTo>
                  <a:cubicBezTo>
                    <a:pt x="602190" y="281802"/>
                    <a:pt x="596980" y="286827"/>
                    <a:pt x="596980" y="293025"/>
                  </a:cubicBezTo>
                  <a:cubicBezTo>
                    <a:pt x="596980" y="299223"/>
                    <a:pt x="602190" y="304248"/>
                    <a:pt x="608616" y="304248"/>
                  </a:cubicBezTo>
                  <a:cubicBezTo>
                    <a:pt x="615042" y="304248"/>
                    <a:pt x="620252" y="299223"/>
                    <a:pt x="620252" y="293025"/>
                  </a:cubicBezTo>
                  <a:cubicBezTo>
                    <a:pt x="620252" y="286827"/>
                    <a:pt x="615042" y="281802"/>
                    <a:pt x="608616" y="281802"/>
                  </a:cubicBezTo>
                  <a:close/>
                  <a:moveTo>
                    <a:pt x="11636" y="225442"/>
                  </a:moveTo>
                  <a:cubicBezTo>
                    <a:pt x="5210" y="225442"/>
                    <a:pt x="0" y="230467"/>
                    <a:pt x="0" y="236665"/>
                  </a:cubicBezTo>
                  <a:cubicBezTo>
                    <a:pt x="0" y="242863"/>
                    <a:pt x="5210" y="247888"/>
                    <a:pt x="11636" y="247888"/>
                  </a:cubicBezTo>
                  <a:cubicBezTo>
                    <a:pt x="18062" y="247888"/>
                    <a:pt x="23272" y="242863"/>
                    <a:pt x="23272" y="236665"/>
                  </a:cubicBezTo>
                  <a:cubicBezTo>
                    <a:pt x="23272" y="230467"/>
                    <a:pt x="18062" y="225442"/>
                    <a:pt x="11636" y="225442"/>
                  </a:cubicBezTo>
                  <a:close/>
                  <a:moveTo>
                    <a:pt x="96918" y="225442"/>
                  </a:moveTo>
                  <a:cubicBezTo>
                    <a:pt x="90492" y="225442"/>
                    <a:pt x="85282" y="230467"/>
                    <a:pt x="85282" y="236665"/>
                  </a:cubicBezTo>
                  <a:cubicBezTo>
                    <a:pt x="85282" y="242863"/>
                    <a:pt x="90492" y="247888"/>
                    <a:pt x="96918" y="247888"/>
                  </a:cubicBezTo>
                  <a:cubicBezTo>
                    <a:pt x="103344" y="247888"/>
                    <a:pt x="108554" y="242863"/>
                    <a:pt x="108554" y="236665"/>
                  </a:cubicBezTo>
                  <a:cubicBezTo>
                    <a:pt x="108554" y="230467"/>
                    <a:pt x="103344" y="225442"/>
                    <a:pt x="96918" y="225442"/>
                  </a:cubicBezTo>
                  <a:close/>
                  <a:moveTo>
                    <a:pt x="182202" y="225442"/>
                  </a:moveTo>
                  <a:cubicBezTo>
                    <a:pt x="175776" y="225442"/>
                    <a:pt x="170566" y="230467"/>
                    <a:pt x="170566" y="236665"/>
                  </a:cubicBezTo>
                  <a:cubicBezTo>
                    <a:pt x="170566" y="242863"/>
                    <a:pt x="175776" y="247888"/>
                    <a:pt x="182202" y="247888"/>
                  </a:cubicBezTo>
                  <a:cubicBezTo>
                    <a:pt x="188628" y="247888"/>
                    <a:pt x="193838" y="242863"/>
                    <a:pt x="193838" y="236665"/>
                  </a:cubicBezTo>
                  <a:cubicBezTo>
                    <a:pt x="193838" y="230467"/>
                    <a:pt x="188628" y="225442"/>
                    <a:pt x="182202" y="225442"/>
                  </a:cubicBezTo>
                  <a:close/>
                  <a:moveTo>
                    <a:pt x="267484" y="225442"/>
                  </a:moveTo>
                  <a:cubicBezTo>
                    <a:pt x="261058" y="225442"/>
                    <a:pt x="255848" y="230467"/>
                    <a:pt x="255848" y="236665"/>
                  </a:cubicBezTo>
                  <a:cubicBezTo>
                    <a:pt x="255848" y="242863"/>
                    <a:pt x="261058" y="247888"/>
                    <a:pt x="267484" y="247888"/>
                  </a:cubicBezTo>
                  <a:cubicBezTo>
                    <a:pt x="273910" y="247888"/>
                    <a:pt x="279120" y="242863"/>
                    <a:pt x="279120" y="236665"/>
                  </a:cubicBezTo>
                  <a:cubicBezTo>
                    <a:pt x="279120" y="230467"/>
                    <a:pt x="273910" y="225442"/>
                    <a:pt x="267484" y="225442"/>
                  </a:cubicBezTo>
                  <a:close/>
                  <a:moveTo>
                    <a:pt x="352767" y="225442"/>
                  </a:moveTo>
                  <a:cubicBezTo>
                    <a:pt x="346341" y="225442"/>
                    <a:pt x="341131" y="230467"/>
                    <a:pt x="341131" y="236665"/>
                  </a:cubicBezTo>
                  <a:cubicBezTo>
                    <a:pt x="341131" y="242863"/>
                    <a:pt x="346341" y="247888"/>
                    <a:pt x="352767" y="247888"/>
                  </a:cubicBezTo>
                  <a:cubicBezTo>
                    <a:pt x="359193" y="247888"/>
                    <a:pt x="364403" y="242863"/>
                    <a:pt x="364403" y="236665"/>
                  </a:cubicBezTo>
                  <a:cubicBezTo>
                    <a:pt x="364403" y="230467"/>
                    <a:pt x="359193" y="225442"/>
                    <a:pt x="352767" y="225442"/>
                  </a:cubicBezTo>
                  <a:close/>
                  <a:moveTo>
                    <a:pt x="438050" y="225442"/>
                  </a:moveTo>
                  <a:cubicBezTo>
                    <a:pt x="431624" y="225442"/>
                    <a:pt x="426414" y="230467"/>
                    <a:pt x="426414" y="236665"/>
                  </a:cubicBezTo>
                  <a:cubicBezTo>
                    <a:pt x="426414" y="242863"/>
                    <a:pt x="431624" y="247888"/>
                    <a:pt x="438050" y="247888"/>
                  </a:cubicBezTo>
                  <a:cubicBezTo>
                    <a:pt x="444476" y="247888"/>
                    <a:pt x="449686" y="242863"/>
                    <a:pt x="449686" y="236665"/>
                  </a:cubicBezTo>
                  <a:cubicBezTo>
                    <a:pt x="449686" y="230467"/>
                    <a:pt x="444476" y="225442"/>
                    <a:pt x="438050" y="225442"/>
                  </a:cubicBezTo>
                  <a:close/>
                  <a:moveTo>
                    <a:pt x="523333" y="225442"/>
                  </a:moveTo>
                  <a:cubicBezTo>
                    <a:pt x="516907" y="225442"/>
                    <a:pt x="511697" y="230467"/>
                    <a:pt x="511697" y="236665"/>
                  </a:cubicBezTo>
                  <a:cubicBezTo>
                    <a:pt x="511697" y="242863"/>
                    <a:pt x="516907" y="247888"/>
                    <a:pt x="523333" y="247888"/>
                  </a:cubicBezTo>
                  <a:cubicBezTo>
                    <a:pt x="529759" y="247888"/>
                    <a:pt x="534969" y="242863"/>
                    <a:pt x="534969" y="236665"/>
                  </a:cubicBezTo>
                  <a:cubicBezTo>
                    <a:pt x="534969" y="230467"/>
                    <a:pt x="529759" y="225442"/>
                    <a:pt x="523333" y="225442"/>
                  </a:cubicBezTo>
                  <a:close/>
                  <a:moveTo>
                    <a:pt x="608616" y="225442"/>
                  </a:moveTo>
                  <a:cubicBezTo>
                    <a:pt x="602190" y="225442"/>
                    <a:pt x="596980" y="230467"/>
                    <a:pt x="596980" y="236665"/>
                  </a:cubicBezTo>
                  <a:cubicBezTo>
                    <a:pt x="596980" y="242863"/>
                    <a:pt x="602190" y="247888"/>
                    <a:pt x="608616" y="247888"/>
                  </a:cubicBezTo>
                  <a:cubicBezTo>
                    <a:pt x="615042" y="247888"/>
                    <a:pt x="620252" y="242863"/>
                    <a:pt x="620252" y="236665"/>
                  </a:cubicBezTo>
                  <a:cubicBezTo>
                    <a:pt x="620252" y="230467"/>
                    <a:pt x="615042" y="225442"/>
                    <a:pt x="608616" y="225442"/>
                  </a:cubicBezTo>
                  <a:close/>
                  <a:moveTo>
                    <a:pt x="11636" y="169081"/>
                  </a:moveTo>
                  <a:cubicBezTo>
                    <a:pt x="5210" y="169081"/>
                    <a:pt x="0" y="174106"/>
                    <a:pt x="0" y="180304"/>
                  </a:cubicBezTo>
                  <a:cubicBezTo>
                    <a:pt x="0" y="186502"/>
                    <a:pt x="5210" y="191527"/>
                    <a:pt x="11636" y="191527"/>
                  </a:cubicBezTo>
                  <a:cubicBezTo>
                    <a:pt x="18062" y="191527"/>
                    <a:pt x="23272" y="186502"/>
                    <a:pt x="23272" y="180304"/>
                  </a:cubicBezTo>
                  <a:cubicBezTo>
                    <a:pt x="23272" y="174106"/>
                    <a:pt x="18062" y="169081"/>
                    <a:pt x="11636" y="169081"/>
                  </a:cubicBezTo>
                  <a:close/>
                  <a:moveTo>
                    <a:pt x="96918" y="169081"/>
                  </a:moveTo>
                  <a:cubicBezTo>
                    <a:pt x="90492" y="169081"/>
                    <a:pt x="85282" y="174106"/>
                    <a:pt x="85282" y="180304"/>
                  </a:cubicBezTo>
                  <a:cubicBezTo>
                    <a:pt x="85282" y="186502"/>
                    <a:pt x="90492" y="191527"/>
                    <a:pt x="96918" y="191527"/>
                  </a:cubicBezTo>
                  <a:cubicBezTo>
                    <a:pt x="103344" y="191527"/>
                    <a:pt x="108554" y="186502"/>
                    <a:pt x="108554" y="180304"/>
                  </a:cubicBezTo>
                  <a:cubicBezTo>
                    <a:pt x="108554" y="174106"/>
                    <a:pt x="103344" y="169081"/>
                    <a:pt x="96918" y="169081"/>
                  </a:cubicBezTo>
                  <a:close/>
                  <a:moveTo>
                    <a:pt x="182202" y="169081"/>
                  </a:moveTo>
                  <a:cubicBezTo>
                    <a:pt x="175776" y="169081"/>
                    <a:pt x="170566" y="174106"/>
                    <a:pt x="170566" y="180304"/>
                  </a:cubicBezTo>
                  <a:cubicBezTo>
                    <a:pt x="170566" y="186502"/>
                    <a:pt x="175776" y="191527"/>
                    <a:pt x="182202" y="191527"/>
                  </a:cubicBezTo>
                  <a:cubicBezTo>
                    <a:pt x="188628" y="191527"/>
                    <a:pt x="193838" y="186502"/>
                    <a:pt x="193838" y="180304"/>
                  </a:cubicBezTo>
                  <a:cubicBezTo>
                    <a:pt x="193838" y="174106"/>
                    <a:pt x="188628" y="169081"/>
                    <a:pt x="182202" y="169081"/>
                  </a:cubicBezTo>
                  <a:close/>
                  <a:moveTo>
                    <a:pt x="267484" y="169081"/>
                  </a:moveTo>
                  <a:cubicBezTo>
                    <a:pt x="261058" y="169081"/>
                    <a:pt x="255848" y="174106"/>
                    <a:pt x="255848" y="180304"/>
                  </a:cubicBezTo>
                  <a:cubicBezTo>
                    <a:pt x="255848" y="186502"/>
                    <a:pt x="261058" y="191527"/>
                    <a:pt x="267484" y="191527"/>
                  </a:cubicBezTo>
                  <a:cubicBezTo>
                    <a:pt x="273910" y="191527"/>
                    <a:pt x="279120" y="186502"/>
                    <a:pt x="279120" y="180304"/>
                  </a:cubicBezTo>
                  <a:cubicBezTo>
                    <a:pt x="279120" y="174106"/>
                    <a:pt x="273910" y="169081"/>
                    <a:pt x="267484" y="169081"/>
                  </a:cubicBezTo>
                  <a:close/>
                  <a:moveTo>
                    <a:pt x="352767" y="169081"/>
                  </a:moveTo>
                  <a:cubicBezTo>
                    <a:pt x="346341" y="169081"/>
                    <a:pt x="341131" y="174106"/>
                    <a:pt x="341131" y="180304"/>
                  </a:cubicBezTo>
                  <a:cubicBezTo>
                    <a:pt x="341131" y="186502"/>
                    <a:pt x="346341" y="191527"/>
                    <a:pt x="352767" y="191527"/>
                  </a:cubicBezTo>
                  <a:cubicBezTo>
                    <a:pt x="359193" y="191527"/>
                    <a:pt x="364403" y="186502"/>
                    <a:pt x="364403" y="180304"/>
                  </a:cubicBezTo>
                  <a:cubicBezTo>
                    <a:pt x="364403" y="174106"/>
                    <a:pt x="359193" y="169081"/>
                    <a:pt x="352767" y="169081"/>
                  </a:cubicBezTo>
                  <a:close/>
                  <a:moveTo>
                    <a:pt x="438050" y="169081"/>
                  </a:moveTo>
                  <a:cubicBezTo>
                    <a:pt x="431624" y="169081"/>
                    <a:pt x="426414" y="174106"/>
                    <a:pt x="426414" y="180304"/>
                  </a:cubicBezTo>
                  <a:cubicBezTo>
                    <a:pt x="426414" y="186502"/>
                    <a:pt x="431624" y="191527"/>
                    <a:pt x="438050" y="191527"/>
                  </a:cubicBezTo>
                  <a:cubicBezTo>
                    <a:pt x="444476" y="191527"/>
                    <a:pt x="449686" y="186502"/>
                    <a:pt x="449686" y="180304"/>
                  </a:cubicBezTo>
                  <a:cubicBezTo>
                    <a:pt x="449686" y="174106"/>
                    <a:pt x="444476" y="169081"/>
                    <a:pt x="438050" y="169081"/>
                  </a:cubicBezTo>
                  <a:close/>
                  <a:moveTo>
                    <a:pt x="523333" y="169081"/>
                  </a:moveTo>
                  <a:cubicBezTo>
                    <a:pt x="516907" y="169081"/>
                    <a:pt x="511697" y="174106"/>
                    <a:pt x="511697" y="180304"/>
                  </a:cubicBezTo>
                  <a:cubicBezTo>
                    <a:pt x="511697" y="186502"/>
                    <a:pt x="516907" y="191527"/>
                    <a:pt x="523333" y="191527"/>
                  </a:cubicBezTo>
                  <a:cubicBezTo>
                    <a:pt x="529759" y="191527"/>
                    <a:pt x="534969" y="186502"/>
                    <a:pt x="534969" y="180304"/>
                  </a:cubicBezTo>
                  <a:cubicBezTo>
                    <a:pt x="534969" y="174106"/>
                    <a:pt x="529759" y="169081"/>
                    <a:pt x="523333" y="169081"/>
                  </a:cubicBezTo>
                  <a:close/>
                  <a:moveTo>
                    <a:pt x="608616" y="169081"/>
                  </a:moveTo>
                  <a:cubicBezTo>
                    <a:pt x="602190" y="169081"/>
                    <a:pt x="596980" y="174106"/>
                    <a:pt x="596980" y="180304"/>
                  </a:cubicBezTo>
                  <a:cubicBezTo>
                    <a:pt x="596980" y="186502"/>
                    <a:pt x="602190" y="191527"/>
                    <a:pt x="608616" y="191527"/>
                  </a:cubicBezTo>
                  <a:cubicBezTo>
                    <a:pt x="615042" y="191527"/>
                    <a:pt x="620252" y="186502"/>
                    <a:pt x="620252" y="180304"/>
                  </a:cubicBezTo>
                  <a:cubicBezTo>
                    <a:pt x="620252" y="174106"/>
                    <a:pt x="615042" y="169081"/>
                    <a:pt x="608616" y="169081"/>
                  </a:cubicBezTo>
                  <a:close/>
                  <a:moveTo>
                    <a:pt x="11636" y="112721"/>
                  </a:moveTo>
                  <a:cubicBezTo>
                    <a:pt x="5210" y="112721"/>
                    <a:pt x="0" y="117746"/>
                    <a:pt x="0" y="123944"/>
                  </a:cubicBezTo>
                  <a:cubicBezTo>
                    <a:pt x="0" y="130142"/>
                    <a:pt x="5210" y="135167"/>
                    <a:pt x="11636" y="135167"/>
                  </a:cubicBezTo>
                  <a:cubicBezTo>
                    <a:pt x="18062" y="135167"/>
                    <a:pt x="23272" y="130142"/>
                    <a:pt x="23272" y="123944"/>
                  </a:cubicBezTo>
                  <a:cubicBezTo>
                    <a:pt x="23272" y="117746"/>
                    <a:pt x="18062" y="112721"/>
                    <a:pt x="11636" y="112721"/>
                  </a:cubicBezTo>
                  <a:close/>
                  <a:moveTo>
                    <a:pt x="96918" y="112721"/>
                  </a:moveTo>
                  <a:cubicBezTo>
                    <a:pt x="90492" y="112721"/>
                    <a:pt x="85282" y="117746"/>
                    <a:pt x="85282" y="123944"/>
                  </a:cubicBezTo>
                  <a:cubicBezTo>
                    <a:pt x="85282" y="130142"/>
                    <a:pt x="90492" y="135167"/>
                    <a:pt x="96918" y="135167"/>
                  </a:cubicBezTo>
                  <a:cubicBezTo>
                    <a:pt x="103344" y="135167"/>
                    <a:pt x="108554" y="130142"/>
                    <a:pt x="108554" y="123944"/>
                  </a:cubicBezTo>
                  <a:cubicBezTo>
                    <a:pt x="108554" y="117746"/>
                    <a:pt x="103344" y="112721"/>
                    <a:pt x="96918" y="112721"/>
                  </a:cubicBezTo>
                  <a:close/>
                  <a:moveTo>
                    <a:pt x="182202" y="112721"/>
                  </a:moveTo>
                  <a:cubicBezTo>
                    <a:pt x="175776" y="112721"/>
                    <a:pt x="170566" y="117746"/>
                    <a:pt x="170566" y="123944"/>
                  </a:cubicBezTo>
                  <a:cubicBezTo>
                    <a:pt x="170566" y="130142"/>
                    <a:pt x="175776" y="135167"/>
                    <a:pt x="182202" y="135167"/>
                  </a:cubicBezTo>
                  <a:cubicBezTo>
                    <a:pt x="188628" y="135167"/>
                    <a:pt x="193838" y="130142"/>
                    <a:pt x="193838" y="123944"/>
                  </a:cubicBezTo>
                  <a:cubicBezTo>
                    <a:pt x="193838" y="117746"/>
                    <a:pt x="188628" y="112721"/>
                    <a:pt x="182202" y="112721"/>
                  </a:cubicBezTo>
                  <a:close/>
                  <a:moveTo>
                    <a:pt x="267484" y="112721"/>
                  </a:moveTo>
                  <a:cubicBezTo>
                    <a:pt x="261058" y="112721"/>
                    <a:pt x="255848" y="117746"/>
                    <a:pt x="255848" y="123944"/>
                  </a:cubicBezTo>
                  <a:cubicBezTo>
                    <a:pt x="255848" y="130142"/>
                    <a:pt x="261058" y="135167"/>
                    <a:pt x="267484" y="135167"/>
                  </a:cubicBezTo>
                  <a:cubicBezTo>
                    <a:pt x="273910" y="135167"/>
                    <a:pt x="279120" y="130142"/>
                    <a:pt x="279120" y="123944"/>
                  </a:cubicBezTo>
                  <a:cubicBezTo>
                    <a:pt x="279120" y="117746"/>
                    <a:pt x="273910" y="112721"/>
                    <a:pt x="267484" y="112721"/>
                  </a:cubicBezTo>
                  <a:close/>
                  <a:moveTo>
                    <a:pt x="352767" y="112721"/>
                  </a:moveTo>
                  <a:cubicBezTo>
                    <a:pt x="346341" y="112721"/>
                    <a:pt x="341131" y="117746"/>
                    <a:pt x="341131" y="123944"/>
                  </a:cubicBezTo>
                  <a:cubicBezTo>
                    <a:pt x="341131" y="130142"/>
                    <a:pt x="346341" y="135167"/>
                    <a:pt x="352767" y="135167"/>
                  </a:cubicBezTo>
                  <a:cubicBezTo>
                    <a:pt x="359193" y="135167"/>
                    <a:pt x="364403" y="130142"/>
                    <a:pt x="364403" y="123944"/>
                  </a:cubicBezTo>
                  <a:cubicBezTo>
                    <a:pt x="364403" y="117746"/>
                    <a:pt x="359193" y="112721"/>
                    <a:pt x="352767" y="112721"/>
                  </a:cubicBezTo>
                  <a:close/>
                  <a:moveTo>
                    <a:pt x="438050" y="112721"/>
                  </a:moveTo>
                  <a:cubicBezTo>
                    <a:pt x="431624" y="112721"/>
                    <a:pt x="426414" y="117746"/>
                    <a:pt x="426414" y="123944"/>
                  </a:cubicBezTo>
                  <a:cubicBezTo>
                    <a:pt x="426414" y="130142"/>
                    <a:pt x="431624" y="135167"/>
                    <a:pt x="438050" y="135167"/>
                  </a:cubicBezTo>
                  <a:cubicBezTo>
                    <a:pt x="444476" y="135167"/>
                    <a:pt x="449686" y="130142"/>
                    <a:pt x="449686" y="123944"/>
                  </a:cubicBezTo>
                  <a:cubicBezTo>
                    <a:pt x="449686" y="117746"/>
                    <a:pt x="444476" y="112721"/>
                    <a:pt x="438050" y="112721"/>
                  </a:cubicBezTo>
                  <a:close/>
                  <a:moveTo>
                    <a:pt x="523333" y="112721"/>
                  </a:moveTo>
                  <a:cubicBezTo>
                    <a:pt x="516907" y="112721"/>
                    <a:pt x="511697" y="117746"/>
                    <a:pt x="511697" y="123944"/>
                  </a:cubicBezTo>
                  <a:cubicBezTo>
                    <a:pt x="511697" y="130142"/>
                    <a:pt x="516907" y="135167"/>
                    <a:pt x="523333" y="135167"/>
                  </a:cubicBezTo>
                  <a:cubicBezTo>
                    <a:pt x="529759" y="135167"/>
                    <a:pt x="534969" y="130142"/>
                    <a:pt x="534969" y="123944"/>
                  </a:cubicBezTo>
                  <a:cubicBezTo>
                    <a:pt x="534969" y="117746"/>
                    <a:pt x="529759" y="112721"/>
                    <a:pt x="523333" y="112721"/>
                  </a:cubicBezTo>
                  <a:close/>
                  <a:moveTo>
                    <a:pt x="608616" y="112721"/>
                  </a:moveTo>
                  <a:cubicBezTo>
                    <a:pt x="602190" y="112721"/>
                    <a:pt x="596980" y="117746"/>
                    <a:pt x="596980" y="123944"/>
                  </a:cubicBezTo>
                  <a:cubicBezTo>
                    <a:pt x="596980" y="130142"/>
                    <a:pt x="602190" y="135167"/>
                    <a:pt x="608616" y="135167"/>
                  </a:cubicBezTo>
                  <a:cubicBezTo>
                    <a:pt x="615042" y="135167"/>
                    <a:pt x="620252" y="130142"/>
                    <a:pt x="620252" y="123944"/>
                  </a:cubicBezTo>
                  <a:cubicBezTo>
                    <a:pt x="620252" y="117746"/>
                    <a:pt x="615042" y="112721"/>
                    <a:pt x="608616" y="112721"/>
                  </a:cubicBezTo>
                  <a:close/>
                  <a:moveTo>
                    <a:pt x="11636" y="56360"/>
                  </a:moveTo>
                  <a:cubicBezTo>
                    <a:pt x="5210" y="56360"/>
                    <a:pt x="0" y="61385"/>
                    <a:pt x="0" y="67583"/>
                  </a:cubicBezTo>
                  <a:cubicBezTo>
                    <a:pt x="0" y="73781"/>
                    <a:pt x="5210" y="78806"/>
                    <a:pt x="11636" y="78806"/>
                  </a:cubicBezTo>
                  <a:cubicBezTo>
                    <a:pt x="18062" y="78806"/>
                    <a:pt x="23272" y="73781"/>
                    <a:pt x="23272" y="67583"/>
                  </a:cubicBezTo>
                  <a:cubicBezTo>
                    <a:pt x="23272" y="61385"/>
                    <a:pt x="18062" y="56360"/>
                    <a:pt x="11636" y="56360"/>
                  </a:cubicBezTo>
                  <a:close/>
                  <a:moveTo>
                    <a:pt x="96918" y="56360"/>
                  </a:moveTo>
                  <a:cubicBezTo>
                    <a:pt x="90492" y="56360"/>
                    <a:pt x="85282" y="61385"/>
                    <a:pt x="85282" y="67583"/>
                  </a:cubicBezTo>
                  <a:cubicBezTo>
                    <a:pt x="85282" y="73781"/>
                    <a:pt x="90492" y="78806"/>
                    <a:pt x="96918" y="78806"/>
                  </a:cubicBezTo>
                  <a:cubicBezTo>
                    <a:pt x="103344" y="78806"/>
                    <a:pt x="108554" y="73781"/>
                    <a:pt x="108554" y="67583"/>
                  </a:cubicBezTo>
                  <a:cubicBezTo>
                    <a:pt x="108554" y="61385"/>
                    <a:pt x="103344" y="56360"/>
                    <a:pt x="96918" y="56360"/>
                  </a:cubicBezTo>
                  <a:close/>
                  <a:moveTo>
                    <a:pt x="182202" y="56360"/>
                  </a:moveTo>
                  <a:cubicBezTo>
                    <a:pt x="175776" y="56360"/>
                    <a:pt x="170566" y="61385"/>
                    <a:pt x="170566" y="67583"/>
                  </a:cubicBezTo>
                  <a:cubicBezTo>
                    <a:pt x="170566" y="73781"/>
                    <a:pt x="175776" y="78806"/>
                    <a:pt x="182202" y="78806"/>
                  </a:cubicBezTo>
                  <a:cubicBezTo>
                    <a:pt x="188628" y="78806"/>
                    <a:pt x="193838" y="73781"/>
                    <a:pt x="193838" y="67583"/>
                  </a:cubicBezTo>
                  <a:cubicBezTo>
                    <a:pt x="193838" y="61385"/>
                    <a:pt x="188628" y="56360"/>
                    <a:pt x="182202" y="56360"/>
                  </a:cubicBezTo>
                  <a:close/>
                  <a:moveTo>
                    <a:pt x="267484" y="56360"/>
                  </a:moveTo>
                  <a:cubicBezTo>
                    <a:pt x="261058" y="56360"/>
                    <a:pt x="255848" y="61385"/>
                    <a:pt x="255848" y="67583"/>
                  </a:cubicBezTo>
                  <a:cubicBezTo>
                    <a:pt x="255848" y="73781"/>
                    <a:pt x="261058" y="78806"/>
                    <a:pt x="267484" y="78806"/>
                  </a:cubicBezTo>
                  <a:cubicBezTo>
                    <a:pt x="273910" y="78806"/>
                    <a:pt x="279120" y="73781"/>
                    <a:pt x="279120" y="67583"/>
                  </a:cubicBezTo>
                  <a:cubicBezTo>
                    <a:pt x="279120" y="61385"/>
                    <a:pt x="273910" y="56360"/>
                    <a:pt x="267484" y="56360"/>
                  </a:cubicBezTo>
                  <a:close/>
                  <a:moveTo>
                    <a:pt x="352767" y="56360"/>
                  </a:moveTo>
                  <a:cubicBezTo>
                    <a:pt x="346341" y="56360"/>
                    <a:pt x="341131" y="61385"/>
                    <a:pt x="341131" y="67583"/>
                  </a:cubicBezTo>
                  <a:cubicBezTo>
                    <a:pt x="341131" y="73781"/>
                    <a:pt x="346341" y="78806"/>
                    <a:pt x="352767" y="78806"/>
                  </a:cubicBezTo>
                  <a:cubicBezTo>
                    <a:pt x="359193" y="78806"/>
                    <a:pt x="364403" y="73781"/>
                    <a:pt x="364403" y="67583"/>
                  </a:cubicBezTo>
                  <a:cubicBezTo>
                    <a:pt x="364403" y="61385"/>
                    <a:pt x="359193" y="56360"/>
                    <a:pt x="352767" y="56360"/>
                  </a:cubicBezTo>
                  <a:close/>
                  <a:moveTo>
                    <a:pt x="438050" y="56360"/>
                  </a:moveTo>
                  <a:cubicBezTo>
                    <a:pt x="431624" y="56360"/>
                    <a:pt x="426414" y="61385"/>
                    <a:pt x="426414" y="67583"/>
                  </a:cubicBezTo>
                  <a:cubicBezTo>
                    <a:pt x="426414" y="73781"/>
                    <a:pt x="431624" y="78806"/>
                    <a:pt x="438050" y="78806"/>
                  </a:cubicBezTo>
                  <a:cubicBezTo>
                    <a:pt x="444476" y="78806"/>
                    <a:pt x="449686" y="73781"/>
                    <a:pt x="449686" y="67583"/>
                  </a:cubicBezTo>
                  <a:cubicBezTo>
                    <a:pt x="449686" y="61385"/>
                    <a:pt x="444476" y="56360"/>
                    <a:pt x="438050" y="56360"/>
                  </a:cubicBezTo>
                  <a:close/>
                  <a:moveTo>
                    <a:pt x="523333" y="56360"/>
                  </a:moveTo>
                  <a:cubicBezTo>
                    <a:pt x="516907" y="56360"/>
                    <a:pt x="511697" y="61385"/>
                    <a:pt x="511697" y="67583"/>
                  </a:cubicBezTo>
                  <a:cubicBezTo>
                    <a:pt x="511697" y="73781"/>
                    <a:pt x="516907" y="78806"/>
                    <a:pt x="523333" y="78806"/>
                  </a:cubicBezTo>
                  <a:cubicBezTo>
                    <a:pt x="529759" y="78806"/>
                    <a:pt x="534969" y="73781"/>
                    <a:pt x="534969" y="67583"/>
                  </a:cubicBezTo>
                  <a:cubicBezTo>
                    <a:pt x="534969" y="61385"/>
                    <a:pt x="529759" y="56360"/>
                    <a:pt x="523333" y="56360"/>
                  </a:cubicBezTo>
                  <a:close/>
                  <a:moveTo>
                    <a:pt x="608616" y="56360"/>
                  </a:moveTo>
                  <a:cubicBezTo>
                    <a:pt x="602190" y="56360"/>
                    <a:pt x="596980" y="61385"/>
                    <a:pt x="596980" y="67583"/>
                  </a:cubicBezTo>
                  <a:cubicBezTo>
                    <a:pt x="596980" y="73781"/>
                    <a:pt x="602190" y="78806"/>
                    <a:pt x="608616" y="78806"/>
                  </a:cubicBezTo>
                  <a:cubicBezTo>
                    <a:pt x="615042" y="78806"/>
                    <a:pt x="620252" y="73781"/>
                    <a:pt x="620252" y="67583"/>
                  </a:cubicBezTo>
                  <a:cubicBezTo>
                    <a:pt x="620252" y="61385"/>
                    <a:pt x="615042" y="56360"/>
                    <a:pt x="608616" y="56360"/>
                  </a:cubicBezTo>
                  <a:close/>
                  <a:moveTo>
                    <a:pt x="11636" y="0"/>
                  </a:moveTo>
                  <a:cubicBezTo>
                    <a:pt x="5210" y="0"/>
                    <a:pt x="0" y="5025"/>
                    <a:pt x="0" y="11223"/>
                  </a:cubicBezTo>
                  <a:cubicBezTo>
                    <a:pt x="0" y="17421"/>
                    <a:pt x="5210" y="22446"/>
                    <a:pt x="11636" y="22446"/>
                  </a:cubicBezTo>
                  <a:cubicBezTo>
                    <a:pt x="18062" y="22446"/>
                    <a:pt x="23272" y="17421"/>
                    <a:pt x="23272" y="11223"/>
                  </a:cubicBezTo>
                  <a:cubicBezTo>
                    <a:pt x="23272" y="5025"/>
                    <a:pt x="18062" y="0"/>
                    <a:pt x="11636" y="0"/>
                  </a:cubicBezTo>
                  <a:close/>
                  <a:moveTo>
                    <a:pt x="96918" y="0"/>
                  </a:moveTo>
                  <a:cubicBezTo>
                    <a:pt x="90492" y="0"/>
                    <a:pt x="85282" y="5025"/>
                    <a:pt x="85282" y="11223"/>
                  </a:cubicBezTo>
                  <a:cubicBezTo>
                    <a:pt x="85282" y="17421"/>
                    <a:pt x="90492" y="22446"/>
                    <a:pt x="96918" y="22446"/>
                  </a:cubicBezTo>
                  <a:cubicBezTo>
                    <a:pt x="103344" y="22446"/>
                    <a:pt x="108554" y="17421"/>
                    <a:pt x="108554" y="11223"/>
                  </a:cubicBezTo>
                  <a:cubicBezTo>
                    <a:pt x="108554" y="5025"/>
                    <a:pt x="103344" y="0"/>
                    <a:pt x="96918" y="0"/>
                  </a:cubicBezTo>
                  <a:close/>
                  <a:moveTo>
                    <a:pt x="182202" y="0"/>
                  </a:moveTo>
                  <a:cubicBezTo>
                    <a:pt x="175776" y="0"/>
                    <a:pt x="170566" y="5025"/>
                    <a:pt x="170566" y="11223"/>
                  </a:cubicBezTo>
                  <a:cubicBezTo>
                    <a:pt x="170566" y="17421"/>
                    <a:pt x="175776" y="22446"/>
                    <a:pt x="182202" y="22446"/>
                  </a:cubicBezTo>
                  <a:cubicBezTo>
                    <a:pt x="188628" y="22446"/>
                    <a:pt x="193838" y="17421"/>
                    <a:pt x="193838" y="11223"/>
                  </a:cubicBezTo>
                  <a:cubicBezTo>
                    <a:pt x="193838" y="5025"/>
                    <a:pt x="188628" y="0"/>
                    <a:pt x="182202" y="0"/>
                  </a:cubicBezTo>
                  <a:close/>
                  <a:moveTo>
                    <a:pt x="267484" y="0"/>
                  </a:moveTo>
                  <a:cubicBezTo>
                    <a:pt x="261058" y="0"/>
                    <a:pt x="255848" y="5025"/>
                    <a:pt x="255848" y="11223"/>
                  </a:cubicBezTo>
                  <a:cubicBezTo>
                    <a:pt x="255848" y="17421"/>
                    <a:pt x="261058" y="22446"/>
                    <a:pt x="267484" y="22446"/>
                  </a:cubicBezTo>
                  <a:cubicBezTo>
                    <a:pt x="273910" y="22446"/>
                    <a:pt x="279120" y="17421"/>
                    <a:pt x="279120" y="11223"/>
                  </a:cubicBezTo>
                  <a:cubicBezTo>
                    <a:pt x="279120" y="5025"/>
                    <a:pt x="273910" y="0"/>
                    <a:pt x="267484" y="0"/>
                  </a:cubicBezTo>
                  <a:close/>
                  <a:moveTo>
                    <a:pt x="352767" y="0"/>
                  </a:moveTo>
                  <a:cubicBezTo>
                    <a:pt x="346341" y="0"/>
                    <a:pt x="341131" y="5025"/>
                    <a:pt x="341131" y="11223"/>
                  </a:cubicBezTo>
                  <a:cubicBezTo>
                    <a:pt x="341131" y="17421"/>
                    <a:pt x="346341" y="22446"/>
                    <a:pt x="352767" y="22446"/>
                  </a:cubicBezTo>
                  <a:cubicBezTo>
                    <a:pt x="359193" y="22446"/>
                    <a:pt x="364403" y="17421"/>
                    <a:pt x="364403" y="11223"/>
                  </a:cubicBezTo>
                  <a:cubicBezTo>
                    <a:pt x="364403" y="5025"/>
                    <a:pt x="359193" y="0"/>
                    <a:pt x="352767" y="0"/>
                  </a:cubicBezTo>
                  <a:close/>
                  <a:moveTo>
                    <a:pt x="438050" y="0"/>
                  </a:moveTo>
                  <a:cubicBezTo>
                    <a:pt x="431624" y="0"/>
                    <a:pt x="426414" y="5025"/>
                    <a:pt x="426414" y="11223"/>
                  </a:cubicBezTo>
                  <a:cubicBezTo>
                    <a:pt x="426414" y="17421"/>
                    <a:pt x="431624" y="22446"/>
                    <a:pt x="438050" y="22446"/>
                  </a:cubicBezTo>
                  <a:cubicBezTo>
                    <a:pt x="444476" y="22446"/>
                    <a:pt x="449686" y="17421"/>
                    <a:pt x="449686" y="11223"/>
                  </a:cubicBezTo>
                  <a:cubicBezTo>
                    <a:pt x="449686" y="5025"/>
                    <a:pt x="444476" y="0"/>
                    <a:pt x="438050" y="0"/>
                  </a:cubicBezTo>
                  <a:close/>
                  <a:moveTo>
                    <a:pt x="523333" y="0"/>
                  </a:moveTo>
                  <a:cubicBezTo>
                    <a:pt x="516907" y="0"/>
                    <a:pt x="511697" y="5025"/>
                    <a:pt x="511697" y="11223"/>
                  </a:cubicBezTo>
                  <a:cubicBezTo>
                    <a:pt x="511697" y="17421"/>
                    <a:pt x="516907" y="22446"/>
                    <a:pt x="523333" y="22446"/>
                  </a:cubicBezTo>
                  <a:cubicBezTo>
                    <a:pt x="529759" y="22446"/>
                    <a:pt x="534969" y="17421"/>
                    <a:pt x="534969" y="11223"/>
                  </a:cubicBezTo>
                  <a:cubicBezTo>
                    <a:pt x="534969" y="5025"/>
                    <a:pt x="529759" y="0"/>
                    <a:pt x="523333" y="0"/>
                  </a:cubicBezTo>
                  <a:close/>
                  <a:moveTo>
                    <a:pt x="608616" y="0"/>
                  </a:moveTo>
                  <a:cubicBezTo>
                    <a:pt x="602190" y="0"/>
                    <a:pt x="596980" y="5025"/>
                    <a:pt x="596980" y="11223"/>
                  </a:cubicBezTo>
                  <a:cubicBezTo>
                    <a:pt x="596980" y="17421"/>
                    <a:pt x="602190" y="22446"/>
                    <a:pt x="608616" y="22446"/>
                  </a:cubicBezTo>
                  <a:cubicBezTo>
                    <a:pt x="615042" y="22446"/>
                    <a:pt x="620252" y="17421"/>
                    <a:pt x="620252" y="11223"/>
                  </a:cubicBezTo>
                  <a:cubicBezTo>
                    <a:pt x="620252" y="5025"/>
                    <a:pt x="615042" y="0"/>
                    <a:pt x="608616" y="0"/>
                  </a:cubicBezTo>
                  <a:close/>
                </a:path>
              </a:pathLst>
            </a:custGeom>
            <a:gradFill>
              <a:gsLst>
                <a:gs pos="0">
                  <a:srgbClr val="D73941">
                    <a:alpha val="20000"/>
                  </a:srgbClr>
                </a:gs>
                <a:gs pos="78000">
                  <a:srgbClr val="D73941">
                    <a:alpha val="0"/>
                  </a:srgbClr>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prstClr val="white"/>
                </a:solidFill>
                <a:effectLst/>
                <a:uLnTx/>
                <a:uFillTx/>
                <a:latin typeface="微软雅黑" panose="020B0503020204020204" charset="-122"/>
                <a:ea typeface="微软雅黑" panose="020B0503020204020204" charset="-122"/>
                <a:cs typeface="OPPOSans M" panose="00020600040101010101" pitchFamily="18" charset="-122"/>
              </a:endParaRPr>
            </a:p>
          </p:txBody>
        </p:sp>
        <p:sp>
          <p:nvSpPr>
            <p:cNvPr id="336" name="知鱼PPT11-5"/>
            <p:cNvSpPr/>
            <p:nvPr/>
          </p:nvSpPr>
          <p:spPr>
            <a:xfrm flipH="1">
              <a:off x="3227799" y="3717214"/>
              <a:ext cx="620252" cy="416969"/>
            </a:xfrm>
            <a:custGeom>
              <a:avLst/>
              <a:gdLst>
                <a:gd name="connsiteX0" fmla="*/ 11636 w 620252"/>
                <a:gd name="connsiteY0" fmla="*/ 394523 h 416969"/>
                <a:gd name="connsiteX1" fmla="*/ 0 w 620252"/>
                <a:gd name="connsiteY1" fmla="*/ 405746 h 416969"/>
                <a:gd name="connsiteX2" fmla="*/ 11636 w 620252"/>
                <a:gd name="connsiteY2" fmla="*/ 416969 h 416969"/>
                <a:gd name="connsiteX3" fmla="*/ 23272 w 620252"/>
                <a:gd name="connsiteY3" fmla="*/ 405746 h 416969"/>
                <a:gd name="connsiteX4" fmla="*/ 11636 w 620252"/>
                <a:gd name="connsiteY4" fmla="*/ 394523 h 416969"/>
                <a:gd name="connsiteX5" fmla="*/ 96918 w 620252"/>
                <a:gd name="connsiteY5" fmla="*/ 394523 h 416969"/>
                <a:gd name="connsiteX6" fmla="*/ 85282 w 620252"/>
                <a:gd name="connsiteY6" fmla="*/ 405746 h 416969"/>
                <a:gd name="connsiteX7" fmla="*/ 96918 w 620252"/>
                <a:gd name="connsiteY7" fmla="*/ 416969 h 416969"/>
                <a:gd name="connsiteX8" fmla="*/ 108554 w 620252"/>
                <a:gd name="connsiteY8" fmla="*/ 405746 h 416969"/>
                <a:gd name="connsiteX9" fmla="*/ 96918 w 620252"/>
                <a:gd name="connsiteY9" fmla="*/ 394523 h 416969"/>
                <a:gd name="connsiteX10" fmla="*/ 182202 w 620252"/>
                <a:gd name="connsiteY10" fmla="*/ 394523 h 416969"/>
                <a:gd name="connsiteX11" fmla="*/ 170566 w 620252"/>
                <a:gd name="connsiteY11" fmla="*/ 405746 h 416969"/>
                <a:gd name="connsiteX12" fmla="*/ 182202 w 620252"/>
                <a:gd name="connsiteY12" fmla="*/ 416969 h 416969"/>
                <a:gd name="connsiteX13" fmla="*/ 193838 w 620252"/>
                <a:gd name="connsiteY13" fmla="*/ 405746 h 416969"/>
                <a:gd name="connsiteX14" fmla="*/ 182202 w 620252"/>
                <a:gd name="connsiteY14" fmla="*/ 394523 h 416969"/>
                <a:gd name="connsiteX15" fmla="*/ 267484 w 620252"/>
                <a:gd name="connsiteY15" fmla="*/ 394523 h 416969"/>
                <a:gd name="connsiteX16" fmla="*/ 255848 w 620252"/>
                <a:gd name="connsiteY16" fmla="*/ 405746 h 416969"/>
                <a:gd name="connsiteX17" fmla="*/ 267484 w 620252"/>
                <a:gd name="connsiteY17" fmla="*/ 416969 h 416969"/>
                <a:gd name="connsiteX18" fmla="*/ 279120 w 620252"/>
                <a:gd name="connsiteY18" fmla="*/ 405746 h 416969"/>
                <a:gd name="connsiteX19" fmla="*/ 267484 w 620252"/>
                <a:gd name="connsiteY19" fmla="*/ 394523 h 416969"/>
                <a:gd name="connsiteX20" fmla="*/ 352767 w 620252"/>
                <a:gd name="connsiteY20" fmla="*/ 394523 h 416969"/>
                <a:gd name="connsiteX21" fmla="*/ 341131 w 620252"/>
                <a:gd name="connsiteY21" fmla="*/ 405746 h 416969"/>
                <a:gd name="connsiteX22" fmla="*/ 352767 w 620252"/>
                <a:gd name="connsiteY22" fmla="*/ 416969 h 416969"/>
                <a:gd name="connsiteX23" fmla="*/ 364403 w 620252"/>
                <a:gd name="connsiteY23" fmla="*/ 405746 h 416969"/>
                <a:gd name="connsiteX24" fmla="*/ 352767 w 620252"/>
                <a:gd name="connsiteY24" fmla="*/ 394523 h 416969"/>
                <a:gd name="connsiteX25" fmla="*/ 438050 w 620252"/>
                <a:gd name="connsiteY25" fmla="*/ 394523 h 416969"/>
                <a:gd name="connsiteX26" fmla="*/ 426414 w 620252"/>
                <a:gd name="connsiteY26" fmla="*/ 405746 h 416969"/>
                <a:gd name="connsiteX27" fmla="*/ 438050 w 620252"/>
                <a:gd name="connsiteY27" fmla="*/ 416969 h 416969"/>
                <a:gd name="connsiteX28" fmla="*/ 449686 w 620252"/>
                <a:gd name="connsiteY28" fmla="*/ 405746 h 416969"/>
                <a:gd name="connsiteX29" fmla="*/ 438050 w 620252"/>
                <a:gd name="connsiteY29" fmla="*/ 394523 h 416969"/>
                <a:gd name="connsiteX30" fmla="*/ 523333 w 620252"/>
                <a:gd name="connsiteY30" fmla="*/ 394523 h 416969"/>
                <a:gd name="connsiteX31" fmla="*/ 511697 w 620252"/>
                <a:gd name="connsiteY31" fmla="*/ 405746 h 416969"/>
                <a:gd name="connsiteX32" fmla="*/ 523333 w 620252"/>
                <a:gd name="connsiteY32" fmla="*/ 416969 h 416969"/>
                <a:gd name="connsiteX33" fmla="*/ 534969 w 620252"/>
                <a:gd name="connsiteY33" fmla="*/ 405746 h 416969"/>
                <a:gd name="connsiteX34" fmla="*/ 523333 w 620252"/>
                <a:gd name="connsiteY34" fmla="*/ 394523 h 416969"/>
                <a:gd name="connsiteX35" fmla="*/ 608616 w 620252"/>
                <a:gd name="connsiteY35" fmla="*/ 394523 h 416969"/>
                <a:gd name="connsiteX36" fmla="*/ 596980 w 620252"/>
                <a:gd name="connsiteY36" fmla="*/ 405746 h 416969"/>
                <a:gd name="connsiteX37" fmla="*/ 608616 w 620252"/>
                <a:gd name="connsiteY37" fmla="*/ 416969 h 416969"/>
                <a:gd name="connsiteX38" fmla="*/ 620252 w 620252"/>
                <a:gd name="connsiteY38" fmla="*/ 405746 h 416969"/>
                <a:gd name="connsiteX39" fmla="*/ 608616 w 620252"/>
                <a:gd name="connsiteY39" fmla="*/ 394523 h 416969"/>
                <a:gd name="connsiteX40" fmla="*/ 11636 w 620252"/>
                <a:gd name="connsiteY40" fmla="*/ 338163 h 416969"/>
                <a:gd name="connsiteX41" fmla="*/ 0 w 620252"/>
                <a:gd name="connsiteY41" fmla="*/ 349386 h 416969"/>
                <a:gd name="connsiteX42" fmla="*/ 11636 w 620252"/>
                <a:gd name="connsiteY42" fmla="*/ 360609 h 416969"/>
                <a:gd name="connsiteX43" fmla="*/ 23272 w 620252"/>
                <a:gd name="connsiteY43" fmla="*/ 349386 h 416969"/>
                <a:gd name="connsiteX44" fmla="*/ 11636 w 620252"/>
                <a:gd name="connsiteY44" fmla="*/ 338163 h 416969"/>
                <a:gd name="connsiteX45" fmla="*/ 96918 w 620252"/>
                <a:gd name="connsiteY45" fmla="*/ 338163 h 416969"/>
                <a:gd name="connsiteX46" fmla="*/ 85282 w 620252"/>
                <a:gd name="connsiteY46" fmla="*/ 349386 h 416969"/>
                <a:gd name="connsiteX47" fmla="*/ 96918 w 620252"/>
                <a:gd name="connsiteY47" fmla="*/ 360609 h 416969"/>
                <a:gd name="connsiteX48" fmla="*/ 108554 w 620252"/>
                <a:gd name="connsiteY48" fmla="*/ 349386 h 416969"/>
                <a:gd name="connsiteX49" fmla="*/ 96918 w 620252"/>
                <a:gd name="connsiteY49" fmla="*/ 338163 h 416969"/>
                <a:gd name="connsiteX50" fmla="*/ 182202 w 620252"/>
                <a:gd name="connsiteY50" fmla="*/ 338163 h 416969"/>
                <a:gd name="connsiteX51" fmla="*/ 170566 w 620252"/>
                <a:gd name="connsiteY51" fmla="*/ 349386 h 416969"/>
                <a:gd name="connsiteX52" fmla="*/ 182202 w 620252"/>
                <a:gd name="connsiteY52" fmla="*/ 360609 h 416969"/>
                <a:gd name="connsiteX53" fmla="*/ 193838 w 620252"/>
                <a:gd name="connsiteY53" fmla="*/ 349386 h 416969"/>
                <a:gd name="connsiteX54" fmla="*/ 182202 w 620252"/>
                <a:gd name="connsiteY54" fmla="*/ 338163 h 416969"/>
                <a:gd name="connsiteX55" fmla="*/ 267484 w 620252"/>
                <a:gd name="connsiteY55" fmla="*/ 338163 h 416969"/>
                <a:gd name="connsiteX56" fmla="*/ 255848 w 620252"/>
                <a:gd name="connsiteY56" fmla="*/ 349386 h 416969"/>
                <a:gd name="connsiteX57" fmla="*/ 267484 w 620252"/>
                <a:gd name="connsiteY57" fmla="*/ 360609 h 416969"/>
                <a:gd name="connsiteX58" fmla="*/ 279120 w 620252"/>
                <a:gd name="connsiteY58" fmla="*/ 349386 h 416969"/>
                <a:gd name="connsiteX59" fmla="*/ 267484 w 620252"/>
                <a:gd name="connsiteY59" fmla="*/ 338163 h 416969"/>
                <a:gd name="connsiteX60" fmla="*/ 352767 w 620252"/>
                <a:gd name="connsiteY60" fmla="*/ 338163 h 416969"/>
                <a:gd name="connsiteX61" fmla="*/ 341131 w 620252"/>
                <a:gd name="connsiteY61" fmla="*/ 349386 h 416969"/>
                <a:gd name="connsiteX62" fmla="*/ 352767 w 620252"/>
                <a:gd name="connsiteY62" fmla="*/ 360609 h 416969"/>
                <a:gd name="connsiteX63" fmla="*/ 364403 w 620252"/>
                <a:gd name="connsiteY63" fmla="*/ 349386 h 416969"/>
                <a:gd name="connsiteX64" fmla="*/ 352767 w 620252"/>
                <a:gd name="connsiteY64" fmla="*/ 338163 h 416969"/>
                <a:gd name="connsiteX65" fmla="*/ 438050 w 620252"/>
                <a:gd name="connsiteY65" fmla="*/ 338163 h 416969"/>
                <a:gd name="connsiteX66" fmla="*/ 426414 w 620252"/>
                <a:gd name="connsiteY66" fmla="*/ 349386 h 416969"/>
                <a:gd name="connsiteX67" fmla="*/ 438050 w 620252"/>
                <a:gd name="connsiteY67" fmla="*/ 360609 h 416969"/>
                <a:gd name="connsiteX68" fmla="*/ 449686 w 620252"/>
                <a:gd name="connsiteY68" fmla="*/ 349386 h 416969"/>
                <a:gd name="connsiteX69" fmla="*/ 438050 w 620252"/>
                <a:gd name="connsiteY69" fmla="*/ 338163 h 416969"/>
                <a:gd name="connsiteX70" fmla="*/ 523333 w 620252"/>
                <a:gd name="connsiteY70" fmla="*/ 338163 h 416969"/>
                <a:gd name="connsiteX71" fmla="*/ 511697 w 620252"/>
                <a:gd name="connsiteY71" fmla="*/ 349386 h 416969"/>
                <a:gd name="connsiteX72" fmla="*/ 523333 w 620252"/>
                <a:gd name="connsiteY72" fmla="*/ 360609 h 416969"/>
                <a:gd name="connsiteX73" fmla="*/ 534969 w 620252"/>
                <a:gd name="connsiteY73" fmla="*/ 349386 h 416969"/>
                <a:gd name="connsiteX74" fmla="*/ 523333 w 620252"/>
                <a:gd name="connsiteY74" fmla="*/ 338163 h 416969"/>
                <a:gd name="connsiteX75" fmla="*/ 608616 w 620252"/>
                <a:gd name="connsiteY75" fmla="*/ 338163 h 416969"/>
                <a:gd name="connsiteX76" fmla="*/ 596980 w 620252"/>
                <a:gd name="connsiteY76" fmla="*/ 349386 h 416969"/>
                <a:gd name="connsiteX77" fmla="*/ 608616 w 620252"/>
                <a:gd name="connsiteY77" fmla="*/ 360609 h 416969"/>
                <a:gd name="connsiteX78" fmla="*/ 620252 w 620252"/>
                <a:gd name="connsiteY78" fmla="*/ 349386 h 416969"/>
                <a:gd name="connsiteX79" fmla="*/ 608616 w 620252"/>
                <a:gd name="connsiteY79" fmla="*/ 338163 h 416969"/>
                <a:gd name="connsiteX80" fmla="*/ 11636 w 620252"/>
                <a:gd name="connsiteY80" fmla="*/ 281802 h 416969"/>
                <a:gd name="connsiteX81" fmla="*/ 0 w 620252"/>
                <a:gd name="connsiteY81" fmla="*/ 293025 h 416969"/>
                <a:gd name="connsiteX82" fmla="*/ 11636 w 620252"/>
                <a:gd name="connsiteY82" fmla="*/ 304248 h 416969"/>
                <a:gd name="connsiteX83" fmla="*/ 23272 w 620252"/>
                <a:gd name="connsiteY83" fmla="*/ 293025 h 416969"/>
                <a:gd name="connsiteX84" fmla="*/ 11636 w 620252"/>
                <a:gd name="connsiteY84" fmla="*/ 281802 h 416969"/>
                <a:gd name="connsiteX85" fmla="*/ 96918 w 620252"/>
                <a:gd name="connsiteY85" fmla="*/ 281802 h 416969"/>
                <a:gd name="connsiteX86" fmla="*/ 85282 w 620252"/>
                <a:gd name="connsiteY86" fmla="*/ 293025 h 416969"/>
                <a:gd name="connsiteX87" fmla="*/ 96918 w 620252"/>
                <a:gd name="connsiteY87" fmla="*/ 304248 h 416969"/>
                <a:gd name="connsiteX88" fmla="*/ 108554 w 620252"/>
                <a:gd name="connsiteY88" fmla="*/ 293025 h 416969"/>
                <a:gd name="connsiteX89" fmla="*/ 96918 w 620252"/>
                <a:gd name="connsiteY89" fmla="*/ 281802 h 416969"/>
                <a:gd name="connsiteX90" fmla="*/ 182202 w 620252"/>
                <a:gd name="connsiteY90" fmla="*/ 281802 h 416969"/>
                <a:gd name="connsiteX91" fmla="*/ 170566 w 620252"/>
                <a:gd name="connsiteY91" fmla="*/ 293025 h 416969"/>
                <a:gd name="connsiteX92" fmla="*/ 182202 w 620252"/>
                <a:gd name="connsiteY92" fmla="*/ 304248 h 416969"/>
                <a:gd name="connsiteX93" fmla="*/ 193838 w 620252"/>
                <a:gd name="connsiteY93" fmla="*/ 293025 h 416969"/>
                <a:gd name="connsiteX94" fmla="*/ 182202 w 620252"/>
                <a:gd name="connsiteY94" fmla="*/ 281802 h 416969"/>
                <a:gd name="connsiteX95" fmla="*/ 267484 w 620252"/>
                <a:gd name="connsiteY95" fmla="*/ 281802 h 416969"/>
                <a:gd name="connsiteX96" fmla="*/ 255848 w 620252"/>
                <a:gd name="connsiteY96" fmla="*/ 293025 h 416969"/>
                <a:gd name="connsiteX97" fmla="*/ 267484 w 620252"/>
                <a:gd name="connsiteY97" fmla="*/ 304248 h 416969"/>
                <a:gd name="connsiteX98" fmla="*/ 279120 w 620252"/>
                <a:gd name="connsiteY98" fmla="*/ 293025 h 416969"/>
                <a:gd name="connsiteX99" fmla="*/ 267484 w 620252"/>
                <a:gd name="connsiteY99" fmla="*/ 281802 h 416969"/>
                <a:gd name="connsiteX100" fmla="*/ 352767 w 620252"/>
                <a:gd name="connsiteY100" fmla="*/ 281802 h 416969"/>
                <a:gd name="connsiteX101" fmla="*/ 341131 w 620252"/>
                <a:gd name="connsiteY101" fmla="*/ 293025 h 416969"/>
                <a:gd name="connsiteX102" fmla="*/ 352767 w 620252"/>
                <a:gd name="connsiteY102" fmla="*/ 304248 h 416969"/>
                <a:gd name="connsiteX103" fmla="*/ 364403 w 620252"/>
                <a:gd name="connsiteY103" fmla="*/ 293025 h 416969"/>
                <a:gd name="connsiteX104" fmla="*/ 352767 w 620252"/>
                <a:gd name="connsiteY104" fmla="*/ 281802 h 416969"/>
                <a:gd name="connsiteX105" fmla="*/ 438050 w 620252"/>
                <a:gd name="connsiteY105" fmla="*/ 281802 h 416969"/>
                <a:gd name="connsiteX106" fmla="*/ 426414 w 620252"/>
                <a:gd name="connsiteY106" fmla="*/ 293025 h 416969"/>
                <a:gd name="connsiteX107" fmla="*/ 438050 w 620252"/>
                <a:gd name="connsiteY107" fmla="*/ 304248 h 416969"/>
                <a:gd name="connsiteX108" fmla="*/ 449686 w 620252"/>
                <a:gd name="connsiteY108" fmla="*/ 293025 h 416969"/>
                <a:gd name="connsiteX109" fmla="*/ 438050 w 620252"/>
                <a:gd name="connsiteY109" fmla="*/ 281802 h 416969"/>
                <a:gd name="connsiteX110" fmla="*/ 523333 w 620252"/>
                <a:gd name="connsiteY110" fmla="*/ 281802 h 416969"/>
                <a:gd name="connsiteX111" fmla="*/ 511697 w 620252"/>
                <a:gd name="connsiteY111" fmla="*/ 293025 h 416969"/>
                <a:gd name="connsiteX112" fmla="*/ 523333 w 620252"/>
                <a:gd name="connsiteY112" fmla="*/ 304248 h 416969"/>
                <a:gd name="connsiteX113" fmla="*/ 534969 w 620252"/>
                <a:gd name="connsiteY113" fmla="*/ 293025 h 416969"/>
                <a:gd name="connsiteX114" fmla="*/ 523333 w 620252"/>
                <a:gd name="connsiteY114" fmla="*/ 281802 h 416969"/>
                <a:gd name="connsiteX115" fmla="*/ 608616 w 620252"/>
                <a:gd name="connsiteY115" fmla="*/ 281802 h 416969"/>
                <a:gd name="connsiteX116" fmla="*/ 596980 w 620252"/>
                <a:gd name="connsiteY116" fmla="*/ 293025 h 416969"/>
                <a:gd name="connsiteX117" fmla="*/ 608616 w 620252"/>
                <a:gd name="connsiteY117" fmla="*/ 304248 h 416969"/>
                <a:gd name="connsiteX118" fmla="*/ 620252 w 620252"/>
                <a:gd name="connsiteY118" fmla="*/ 293025 h 416969"/>
                <a:gd name="connsiteX119" fmla="*/ 608616 w 620252"/>
                <a:gd name="connsiteY119" fmla="*/ 281802 h 416969"/>
                <a:gd name="connsiteX120" fmla="*/ 11636 w 620252"/>
                <a:gd name="connsiteY120" fmla="*/ 225442 h 416969"/>
                <a:gd name="connsiteX121" fmla="*/ 0 w 620252"/>
                <a:gd name="connsiteY121" fmla="*/ 236665 h 416969"/>
                <a:gd name="connsiteX122" fmla="*/ 11636 w 620252"/>
                <a:gd name="connsiteY122" fmla="*/ 247888 h 416969"/>
                <a:gd name="connsiteX123" fmla="*/ 23272 w 620252"/>
                <a:gd name="connsiteY123" fmla="*/ 236665 h 416969"/>
                <a:gd name="connsiteX124" fmla="*/ 11636 w 620252"/>
                <a:gd name="connsiteY124" fmla="*/ 225442 h 416969"/>
                <a:gd name="connsiteX125" fmla="*/ 96918 w 620252"/>
                <a:gd name="connsiteY125" fmla="*/ 225442 h 416969"/>
                <a:gd name="connsiteX126" fmla="*/ 85282 w 620252"/>
                <a:gd name="connsiteY126" fmla="*/ 236665 h 416969"/>
                <a:gd name="connsiteX127" fmla="*/ 96918 w 620252"/>
                <a:gd name="connsiteY127" fmla="*/ 247888 h 416969"/>
                <a:gd name="connsiteX128" fmla="*/ 108554 w 620252"/>
                <a:gd name="connsiteY128" fmla="*/ 236665 h 416969"/>
                <a:gd name="connsiteX129" fmla="*/ 96918 w 620252"/>
                <a:gd name="connsiteY129" fmla="*/ 225442 h 416969"/>
                <a:gd name="connsiteX130" fmla="*/ 182202 w 620252"/>
                <a:gd name="connsiteY130" fmla="*/ 225442 h 416969"/>
                <a:gd name="connsiteX131" fmla="*/ 170566 w 620252"/>
                <a:gd name="connsiteY131" fmla="*/ 236665 h 416969"/>
                <a:gd name="connsiteX132" fmla="*/ 182202 w 620252"/>
                <a:gd name="connsiteY132" fmla="*/ 247888 h 416969"/>
                <a:gd name="connsiteX133" fmla="*/ 193838 w 620252"/>
                <a:gd name="connsiteY133" fmla="*/ 236665 h 416969"/>
                <a:gd name="connsiteX134" fmla="*/ 182202 w 620252"/>
                <a:gd name="connsiteY134" fmla="*/ 225442 h 416969"/>
                <a:gd name="connsiteX135" fmla="*/ 267484 w 620252"/>
                <a:gd name="connsiteY135" fmla="*/ 225442 h 416969"/>
                <a:gd name="connsiteX136" fmla="*/ 255848 w 620252"/>
                <a:gd name="connsiteY136" fmla="*/ 236665 h 416969"/>
                <a:gd name="connsiteX137" fmla="*/ 267484 w 620252"/>
                <a:gd name="connsiteY137" fmla="*/ 247888 h 416969"/>
                <a:gd name="connsiteX138" fmla="*/ 279120 w 620252"/>
                <a:gd name="connsiteY138" fmla="*/ 236665 h 416969"/>
                <a:gd name="connsiteX139" fmla="*/ 267484 w 620252"/>
                <a:gd name="connsiteY139" fmla="*/ 225442 h 416969"/>
                <a:gd name="connsiteX140" fmla="*/ 352767 w 620252"/>
                <a:gd name="connsiteY140" fmla="*/ 225442 h 416969"/>
                <a:gd name="connsiteX141" fmla="*/ 341131 w 620252"/>
                <a:gd name="connsiteY141" fmla="*/ 236665 h 416969"/>
                <a:gd name="connsiteX142" fmla="*/ 352767 w 620252"/>
                <a:gd name="connsiteY142" fmla="*/ 247888 h 416969"/>
                <a:gd name="connsiteX143" fmla="*/ 364403 w 620252"/>
                <a:gd name="connsiteY143" fmla="*/ 236665 h 416969"/>
                <a:gd name="connsiteX144" fmla="*/ 352767 w 620252"/>
                <a:gd name="connsiteY144" fmla="*/ 225442 h 416969"/>
                <a:gd name="connsiteX145" fmla="*/ 438050 w 620252"/>
                <a:gd name="connsiteY145" fmla="*/ 225442 h 416969"/>
                <a:gd name="connsiteX146" fmla="*/ 426414 w 620252"/>
                <a:gd name="connsiteY146" fmla="*/ 236665 h 416969"/>
                <a:gd name="connsiteX147" fmla="*/ 438050 w 620252"/>
                <a:gd name="connsiteY147" fmla="*/ 247888 h 416969"/>
                <a:gd name="connsiteX148" fmla="*/ 449686 w 620252"/>
                <a:gd name="connsiteY148" fmla="*/ 236665 h 416969"/>
                <a:gd name="connsiteX149" fmla="*/ 438050 w 620252"/>
                <a:gd name="connsiteY149" fmla="*/ 225442 h 416969"/>
                <a:gd name="connsiteX150" fmla="*/ 523333 w 620252"/>
                <a:gd name="connsiteY150" fmla="*/ 225442 h 416969"/>
                <a:gd name="connsiteX151" fmla="*/ 511697 w 620252"/>
                <a:gd name="connsiteY151" fmla="*/ 236665 h 416969"/>
                <a:gd name="connsiteX152" fmla="*/ 523333 w 620252"/>
                <a:gd name="connsiteY152" fmla="*/ 247888 h 416969"/>
                <a:gd name="connsiteX153" fmla="*/ 534969 w 620252"/>
                <a:gd name="connsiteY153" fmla="*/ 236665 h 416969"/>
                <a:gd name="connsiteX154" fmla="*/ 523333 w 620252"/>
                <a:gd name="connsiteY154" fmla="*/ 225442 h 416969"/>
                <a:gd name="connsiteX155" fmla="*/ 608616 w 620252"/>
                <a:gd name="connsiteY155" fmla="*/ 225442 h 416969"/>
                <a:gd name="connsiteX156" fmla="*/ 596980 w 620252"/>
                <a:gd name="connsiteY156" fmla="*/ 236665 h 416969"/>
                <a:gd name="connsiteX157" fmla="*/ 608616 w 620252"/>
                <a:gd name="connsiteY157" fmla="*/ 247888 h 416969"/>
                <a:gd name="connsiteX158" fmla="*/ 620252 w 620252"/>
                <a:gd name="connsiteY158" fmla="*/ 236665 h 416969"/>
                <a:gd name="connsiteX159" fmla="*/ 608616 w 620252"/>
                <a:gd name="connsiteY159" fmla="*/ 225442 h 416969"/>
                <a:gd name="connsiteX160" fmla="*/ 11636 w 620252"/>
                <a:gd name="connsiteY160" fmla="*/ 169081 h 416969"/>
                <a:gd name="connsiteX161" fmla="*/ 0 w 620252"/>
                <a:gd name="connsiteY161" fmla="*/ 180304 h 416969"/>
                <a:gd name="connsiteX162" fmla="*/ 11636 w 620252"/>
                <a:gd name="connsiteY162" fmla="*/ 191527 h 416969"/>
                <a:gd name="connsiteX163" fmla="*/ 23272 w 620252"/>
                <a:gd name="connsiteY163" fmla="*/ 180304 h 416969"/>
                <a:gd name="connsiteX164" fmla="*/ 11636 w 620252"/>
                <a:gd name="connsiteY164" fmla="*/ 169081 h 416969"/>
                <a:gd name="connsiteX165" fmla="*/ 96918 w 620252"/>
                <a:gd name="connsiteY165" fmla="*/ 169081 h 416969"/>
                <a:gd name="connsiteX166" fmla="*/ 85282 w 620252"/>
                <a:gd name="connsiteY166" fmla="*/ 180304 h 416969"/>
                <a:gd name="connsiteX167" fmla="*/ 96918 w 620252"/>
                <a:gd name="connsiteY167" fmla="*/ 191527 h 416969"/>
                <a:gd name="connsiteX168" fmla="*/ 108554 w 620252"/>
                <a:gd name="connsiteY168" fmla="*/ 180304 h 416969"/>
                <a:gd name="connsiteX169" fmla="*/ 96918 w 620252"/>
                <a:gd name="connsiteY169" fmla="*/ 169081 h 416969"/>
                <a:gd name="connsiteX170" fmla="*/ 182202 w 620252"/>
                <a:gd name="connsiteY170" fmla="*/ 169081 h 416969"/>
                <a:gd name="connsiteX171" fmla="*/ 170566 w 620252"/>
                <a:gd name="connsiteY171" fmla="*/ 180304 h 416969"/>
                <a:gd name="connsiteX172" fmla="*/ 182202 w 620252"/>
                <a:gd name="connsiteY172" fmla="*/ 191527 h 416969"/>
                <a:gd name="connsiteX173" fmla="*/ 193838 w 620252"/>
                <a:gd name="connsiteY173" fmla="*/ 180304 h 416969"/>
                <a:gd name="connsiteX174" fmla="*/ 182202 w 620252"/>
                <a:gd name="connsiteY174" fmla="*/ 169081 h 416969"/>
                <a:gd name="connsiteX175" fmla="*/ 267484 w 620252"/>
                <a:gd name="connsiteY175" fmla="*/ 169081 h 416969"/>
                <a:gd name="connsiteX176" fmla="*/ 255848 w 620252"/>
                <a:gd name="connsiteY176" fmla="*/ 180304 h 416969"/>
                <a:gd name="connsiteX177" fmla="*/ 267484 w 620252"/>
                <a:gd name="connsiteY177" fmla="*/ 191527 h 416969"/>
                <a:gd name="connsiteX178" fmla="*/ 279120 w 620252"/>
                <a:gd name="connsiteY178" fmla="*/ 180304 h 416969"/>
                <a:gd name="connsiteX179" fmla="*/ 267484 w 620252"/>
                <a:gd name="connsiteY179" fmla="*/ 169081 h 416969"/>
                <a:gd name="connsiteX180" fmla="*/ 352767 w 620252"/>
                <a:gd name="connsiteY180" fmla="*/ 169081 h 416969"/>
                <a:gd name="connsiteX181" fmla="*/ 341131 w 620252"/>
                <a:gd name="connsiteY181" fmla="*/ 180304 h 416969"/>
                <a:gd name="connsiteX182" fmla="*/ 352767 w 620252"/>
                <a:gd name="connsiteY182" fmla="*/ 191527 h 416969"/>
                <a:gd name="connsiteX183" fmla="*/ 364403 w 620252"/>
                <a:gd name="connsiteY183" fmla="*/ 180304 h 416969"/>
                <a:gd name="connsiteX184" fmla="*/ 352767 w 620252"/>
                <a:gd name="connsiteY184" fmla="*/ 169081 h 416969"/>
                <a:gd name="connsiteX185" fmla="*/ 438050 w 620252"/>
                <a:gd name="connsiteY185" fmla="*/ 169081 h 416969"/>
                <a:gd name="connsiteX186" fmla="*/ 426414 w 620252"/>
                <a:gd name="connsiteY186" fmla="*/ 180304 h 416969"/>
                <a:gd name="connsiteX187" fmla="*/ 438050 w 620252"/>
                <a:gd name="connsiteY187" fmla="*/ 191527 h 416969"/>
                <a:gd name="connsiteX188" fmla="*/ 449686 w 620252"/>
                <a:gd name="connsiteY188" fmla="*/ 180304 h 416969"/>
                <a:gd name="connsiteX189" fmla="*/ 438050 w 620252"/>
                <a:gd name="connsiteY189" fmla="*/ 169081 h 416969"/>
                <a:gd name="connsiteX190" fmla="*/ 523333 w 620252"/>
                <a:gd name="connsiteY190" fmla="*/ 169081 h 416969"/>
                <a:gd name="connsiteX191" fmla="*/ 511697 w 620252"/>
                <a:gd name="connsiteY191" fmla="*/ 180304 h 416969"/>
                <a:gd name="connsiteX192" fmla="*/ 523333 w 620252"/>
                <a:gd name="connsiteY192" fmla="*/ 191527 h 416969"/>
                <a:gd name="connsiteX193" fmla="*/ 534969 w 620252"/>
                <a:gd name="connsiteY193" fmla="*/ 180304 h 416969"/>
                <a:gd name="connsiteX194" fmla="*/ 523333 w 620252"/>
                <a:gd name="connsiteY194" fmla="*/ 169081 h 416969"/>
                <a:gd name="connsiteX195" fmla="*/ 608616 w 620252"/>
                <a:gd name="connsiteY195" fmla="*/ 169081 h 416969"/>
                <a:gd name="connsiteX196" fmla="*/ 596980 w 620252"/>
                <a:gd name="connsiteY196" fmla="*/ 180304 h 416969"/>
                <a:gd name="connsiteX197" fmla="*/ 608616 w 620252"/>
                <a:gd name="connsiteY197" fmla="*/ 191527 h 416969"/>
                <a:gd name="connsiteX198" fmla="*/ 620252 w 620252"/>
                <a:gd name="connsiteY198" fmla="*/ 180304 h 416969"/>
                <a:gd name="connsiteX199" fmla="*/ 608616 w 620252"/>
                <a:gd name="connsiteY199" fmla="*/ 169081 h 416969"/>
                <a:gd name="connsiteX200" fmla="*/ 11636 w 620252"/>
                <a:gd name="connsiteY200" fmla="*/ 112721 h 416969"/>
                <a:gd name="connsiteX201" fmla="*/ 0 w 620252"/>
                <a:gd name="connsiteY201" fmla="*/ 123944 h 416969"/>
                <a:gd name="connsiteX202" fmla="*/ 11636 w 620252"/>
                <a:gd name="connsiteY202" fmla="*/ 135167 h 416969"/>
                <a:gd name="connsiteX203" fmla="*/ 23272 w 620252"/>
                <a:gd name="connsiteY203" fmla="*/ 123944 h 416969"/>
                <a:gd name="connsiteX204" fmla="*/ 11636 w 620252"/>
                <a:gd name="connsiteY204" fmla="*/ 112721 h 416969"/>
                <a:gd name="connsiteX205" fmla="*/ 96918 w 620252"/>
                <a:gd name="connsiteY205" fmla="*/ 112721 h 416969"/>
                <a:gd name="connsiteX206" fmla="*/ 85282 w 620252"/>
                <a:gd name="connsiteY206" fmla="*/ 123944 h 416969"/>
                <a:gd name="connsiteX207" fmla="*/ 96918 w 620252"/>
                <a:gd name="connsiteY207" fmla="*/ 135167 h 416969"/>
                <a:gd name="connsiteX208" fmla="*/ 108554 w 620252"/>
                <a:gd name="connsiteY208" fmla="*/ 123944 h 416969"/>
                <a:gd name="connsiteX209" fmla="*/ 96918 w 620252"/>
                <a:gd name="connsiteY209" fmla="*/ 112721 h 416969"/>
                <a:gd name="connsiteX210" fmla="*/ 182202 w 620252"/>
                <a:gd name="connsiteY210" fmla="*/ 112721 h 416969"/>
                <a:gd name="connsiteX211" fmla="*/ 170566 w 620252"/>
                <a:gd name="connsiteY211" fmla="*/ 123944 h 416969"/>
                <a:gd name="connsiteX212" fmla="*/ 182202 w 620252"/>
                <a:gd name="connsiteY212" fmla="*/ 135167 h 416969"/>
                <a:gd name="connsiteX213" fmla="*/ 193838 w 620252"/>
                <a:gd name="connsiteY213" fmla="*/ 123944 h 416969"/>
                <a:gd name="connsiteX214" fmla="*/ 182202 w 620252"/>
                <a:gd name="connsiteY214" fmla="*/ 112721 h 416969"/>
                <a:gd name="connsiteX215" fmla="*/ 267484 w 620252"/>
                <a:gd name="connsiteY215" fmla="*/ 112721 h 416969"/>
                <a:gd name="connsiteX216" fmla="*/ 255848 w 620252"/>
                <a:gd name="connsiteY216" fmla="*/ 123944 h 416969"/>
                <a:gd name="connsiteX217" fmla="*/ 267484 w 620252"/>
                <a:gd name="connsiteY217" fmla="*/ 135167 h 416969"/>
                <a:gd name="connsiteX218" fmla="*/ 279120 w 620252"/>
                <a:gd name="connsiteY218" fmla="*/ 123944 h 416969"/>
                <a:gd name="connsiteX219" fmla="*/ 267484 w 620252"/>
                <a:gd name="connsiteY219" fmla="*/ 112721 h 416969"/>
                <a:gd name="connsiteX220" fmla="*/ 352767 w 620252"/>
                <a:gd name="connsiteY220" fmla="*/ 112721 h 416969"/>
                <a:gd name="connsiteX221" fmla="*/ 341131 w 620252"/>
                <a:gd name="connsiteY221" fmla="*/ 123944 h 416969"/>
                <a:gd name="connsiteX222" fmla="*/ 352767 w 620252"/>
                <a:gd name="connsiteY222" fmla="*/ 135167 h 416969"/>
                <a:gd name="connsiteX223" fmla="*/ 364403 w 620252"/>
                <a:gd name="connsiteY223" fmla="*/ 123944 h 416969"/>
                <a:gd name="connsiteX224" fmla="*/ 352767 w 620252"/>
                <a:gd name="connsiteY224" fmla="*/ 112721 h 416969"/>
                <a:gd name="connsiteX225" fmla="*/ 438050 w 620252"/>
                <a:gd name="connsiteY225" fmla="*/ 112721 h 416969"/>
                <a:gd name="connsiteX226" fmla="*/ 426414 w 620252"/>
                <a:gd name="connsiteY226" fmla="*/ 123944 h 416969"/>
                <a:gd name="connsiteX227" fmla="*/ 438050 w 620252"/>
                <a:gd name="connsiteY227" fmla="*/ 135167 h 416969"/>
                <a:gd name="connsiteX228" fmla="*/ 449686 w 620252"/>
                <a:gd name="connsiteY228" fmla="*/ 123944 h 416969"/>
                <a:gd name="connsiteX229" fmla="*/ 438050 w 620252"/>
                <a:gd name="connsiteY229" fmla="*/ 112721 h 416969"/>
                <a:gd name="connsiteX230" fmla="*/ 523333 w 620252"/>
                <a:gd name="connsiteY230" fmla="*/ 112721 h 416969"/>
                <a:gd name="connsiteX231" fmla="*/ 511697 w 620252"/>
                <a:gd name="connsiteY231" fmla="*/ 123944 h 416969"/>
                <a:gd name="connsiteX232" fmla="*/ 523333 w 620252"/>
                <a:gd name="connsiteY232" fmla="*/ 135167 h 416969"/>
                <a:gd name="connsiteX233" fmla="*/ 534969 w 620252"/>
                <a:gd name="connsiteY233" fmla="*/ 123944 h 416969"/>
                <a:gd name="connsiteX234" fmla="*/ 523333 w 620252"/>
                <a:gd name="connsiteY234" fmla="*/ 112721 h 416969"/>
                <a:gd name="connsiteX235" fmla="*/ 608616 w 620252"/>
                <a:gd name="connsiteY235" fmla="*/ 112721 h 416969"/>
                <a:gd name="connsiteX236" fmla="*/ 596980 w 620252"/>
                <a:gd name="connsiteY236" fmla="*/ 123944 h 416969"/>
                <a:gd name="connsiteX237" fmla="*/ 608616 w 620252"/>
                <a:gd name="connsiteY237" fmla="*/ 135167 h 416969"/>
                <a:gd name="connsiteX238" fmla="*/ 620252 w 620252"/>
                <a:gd name="connsiteY238" fmla="*/ 123944 h 416969"/>
                <a:gd name="connsiteX239" fmla="*/ 608616 w 620252"/>
                <a:gd name="connsiteY239" fmla="*/ 112721 h 416969"/>
                <a:gd name="connsiteX240" fmla="*/ 11636 w 620252"/>
                <a:gd name="connsiteY240" fmla="*/ 56360 h 416969"/>
                <a:gd name="connsiteX241" fmla="*/ 0 w 620252"/>
                <a:gd name="connsiteY241" fmla="*/ 67583 h 416969"/>
                <a:gd name="connsiteX242" fmla="*/ 11636 w 620252"/>
                <a:gd name="connsiteY242" fmla="*/ 78806 h 416969"/>
                <a:gd name="connsiteX243" fmla="*/ 23272 w 620252"/>
                <a:gd name="connsiteY243" fmla="*/ 67583 h 416969"/>
                <a:gd name="connsiteX244" fmla="*/ 11636 w 620252"/>
                <a:gd name="connsiteY244" fmla="*/ 56360 h 416969"/>
                <a:gd name="connsiteX245" fmla="*/ 96918 w 620252"/>
                <a:gd name="connsiteY245" fmla="*/ 56360 h 416969"/>
                <a:gd name="connsiteX246" fmla="*/ 85282 w 620252"/>
                <a:gd name="connsiteY246" fmla="*/ 67583 h 416969"/>
                <a:gd name="connsiteX247" fmla="*/ 96918 w 620252"/>
                <a:gd name="connsiteY247" fmla="*/ 78806 h 416969"/>
                <a:gd name="connsiteX248" fmla="*/ 108554 w 620252"/>
                <a:gd name="connsiteY248" fmla="*/ 67583 h 416969"/>
                <a:gd name="connsiteX249" fmla="*/ 96918 w 620252"/>
                <a:gd name="connsiteY249" fmla="*/ 56360 h 416969"/>
                <a:gd name="connsiteX250" fmla="*/ 182202 w 620252"/>
                <a:gd name="connsiteY250" fmla="*/ 56360 h 416969"/>
                <a:gd name="connsiteX251" fmla="*/ 170566 w 620252"/>
                <a:gd name="connsiteY251" fmla="*/ 67583 h 416969"/>
                <a:gd name="connsiteX252" fmla="*/ 182202 w 620252"/>
                <a:gd name="connsiteY252" fmla="*/ 78806 h 416969"/>
                <a:gd name="connsiteX253" fmla="*/ 193838 w 620252"/>
                <a:gd name="connsiteY253" fmla="*/ 67583 h 416969"/>
                <a:gd name="connsiteX254" fmla="*/ 182202 w 620252"/>
                <a:gd name="connsiteY254" fmla="*/ 56360 h 416969"/>
                <a:gd name="connsiteX255" fmla="*/ 267484 w 620252"/>
                <a:gd name="connsiteY255" fmla="*/ 56360 h 416969"/>
                <a:gd name="connsiteX256" fmla="*/ 255848 w 620252"/>
                <a:gd name="connsiteY256" fmla="*/ 67583 h 416969"/>
                <a:gd name="connsiteX257" fmla="*/ 267484 w 620252"/>
                <a:gd name="connsiteY257" fmla="*/ 78806 h 416969"/>
                <a:gd name="connsiteX258" fmla="*/ 279120 w 620252"/>
                <a:gd name="connsiteY258" fmla="*/ 67583 h 416969"/>
                <a:gd name="connsiteX259" fmla="*/ 267484 w 620252"/>
                <a:gd name="connsiteY259" fmla="*/ 56360 h 416969"/>
                <a:gd name="connsiteX260" fmla="*/ 352767 w 620252"/>
                <a:gd name="connsiteY260" fmla="*/ 56360 h 416969"/>
                <a:gd name="connsiteX261" fmla="*/ 341131 w 620252"/>
                <a:gd name="connsiteY261" fmla="*/ 67583 h 416969"/>
                <a:gd name="connsiteX262" fmla="*/ 352767 w 620252"/>
                <a:gd name="connsiteY262" fmla="*/ 78806 h 416969"/>
                <a:gd name="connsiteX263" fmla="*/ 364403 w 620252"/>
                <a:gd name="connsiteY263" fmla="*/ 67583 h 416969"/>
                <a:gd name="connsiteX264" fmla="*/ 352767 w 620252"/>
                <a:gd name="connsiteY264" fmla="*/ 56360 h 416969"/>
                <a:gd name="connsiteX265" fmla="*/ 438050 w 620252"/>
                <a:gd name="connsiteY265" fmla="*/ 56360 h 416969"/>
                <a:gd name="connsiteX266" fmla="*/ 426414 w 620252"/>
                <a:gd name="connsiteY266" fmla="*/ 67583 h 416969"/>
                <a:gd name="connsiteX267" fmla="*/ 438050 w 620252"/>
                <a:gd name="connsiteY267" fmla="*/ 78806 h 416969"/>
                <a:gd name="connsiteX268" fmla="*/ 449686 w 620252"/>
                <a:gd name="connsiteY268" fmla="*/ 67583 h 416969"/>
                <a:gd name="connsiteX269" fmla="*/ 438050 w 620252"/>
                <a:gd name="connsiteY269" fmla="*/ 56360 h 416969"/>
                <a:gd name="connsiteX270" fmla="*/ 523333 w 620252"/>
                <a:gd name="connsiteY270" fmla="*/ 56360 h 416969"/>
                <a:gd name="connsiteX271" fmla="*/ 511697 w 620252"/>
                <a:gd name="connsiteY271" fmla="*/ 67583 h 416969"/>
                <a:gd name="connsiteX272" fmla="*/ 523333 w 620252"/>
                <a:gd name="connsiteY272" fmla="*/ 78806 h 416969"/>
                <a:gd name="connsiteX273" fmla="*/ 534969 w 620252"/>
                <a:gd name="connsiteY273" fmla="*/ 67583 h 416969"/>
                <a:gd name="connsiteX274" fmla="*/ 523333 w 620252"/>
                <a:gd name="connsiteY274" fmla="*/ 56360 h 416969"/>
                <a:gd name="connsiteX275" fmla="*/ 608616 w 620252"/>
                <a:gd name="connsiteY275" fmla="*/ 56360 h 416969"/>
                <a:gd name="connsiteX276" fmla="*/ 596980 w 620252"/>
                <a:gd name="connsiteY276" fmla="*/ 67583 h 416969"/>
                <a:gd name="connsiteX277" fmla="*/ 608616 w 620252"/>
                <a:gd name="connsiteY277" fmla="*/ 78806 h 416969"/>
                <a:gd name="connsiteX278" fmla="*/ 620252 w 620252"/>
                <a:gd name="connsiteY278" fmla="*/ 67583 h 416969"/>
                <a:gd name="connsiteX279" fmla="*/ 608616 w 620252"/>
                <a:gd name="connsiteY279" fmla="*/ 56360 h 416969"/>
                <a:gd name="connsiteX280" fmla="*/ 11636 w 620252"/>
                <a:gd name="connsiteY280" fmla="*/ 0 h 416969"/>
                <a:gd name="connsiteX281" fmla="*/ 0 w 620252"/>
                <a:gd name="connsiteY281" fmla="*/ 11223 h 416969"/>
                <a:gd name="connsiteX282" fmla="*/ 11636 w 620252"/>
                <a:gd name="connsiteY282" fmla="*/ 22446 h 416969"/>
                <a:gd name="connsiteX283" fmla="*/ 23272 w 620252"/>
                <a:gd name="connsiteY283" fmla="*/ 11223 h 416969"/>
                <a:gd name="connsiteX284" fmla="*/ 11636 w 620252"/>
                <a:gd name="connsiteY284" fmla="*/ 0 h 416969"/>
                <a:gd name="connsiteX285" fmla="*/ 96918 w 620252"/>
                <a:gd name="connsiteY285" fmla="*/ 0 h 416969"/>
                <a:gd name="connsiteX286" fmla="*/ 85282 w 620252"/>
                <a:gd name="connsiteY286" fmla="*/ 11223 h 416969"/>
                <a:gd name="connsiteX287" fmla="*/ 96918 w 620252"/>
                <a:gd name="connsiteY287" fmla="*/ 22446 h 416969"/>
                <a:gd name="connsiteX288" fmla="*/ 108554 w 620252"/>
                <a:gd name="connsiteY288" fmla="*/ 11223 h 416969"/>
                <a:gd name="connsiteX289" fmla="*/ 96918 w 620252"/>
                <a:gd name="connsiteY289" fmla="*/ 0 h 416969"/>
                <a:gd name="connsiteX290" fmla="*/ 182202 w 620252"/>
                <a:gd name="connsiteY290" fmla="*/ 0 h 416969"/>
                <a:gd name="connsiteX291" fmla="*/ 170566 w 620252"/>
                <a:gd name="connsiteY291" fmla="*/ 11223 h 416969"/>
                <a:gd name="connsiteX292" fmla="*/ 182202 w 620252"/>
                <a:gd name="connsiteY292" fmla="*/ 22446 h 416969"/>
                <a:gd name="connsiteX293" fmla="*/ 193838 w 620252"/>
                <a:gd name="connsiteY293" fmla="*/ 11223 h 416969"/>
                <a:gd name="connsiteX294" fmla="*/ 182202 w 620252"/>
                <a:gd name="connsiteY294" fmla="*/ 0 h 416969"/>
                <a:gd name="connsiteX295" fmla="*/ 267484 w 620252"/>
                <a:gd name="connsiteY295" fmla="*/ 0 h 416969"/>
                <a:gd name="connsiteX296" fmla="*/ 255848 w 620252"/>
                <a:gd name="connsiteY296" fmla="*/ 11223 h 416969"/>
                <a:gd name="connsiteX297" fmla="*/ 267484 w 620252"/>
                <a:gd name="connsiteY297" fmla="*/ 22446 h 416969"/>
                <a:gd name="connsiteX298" fmla="*/ 279120 w 620252"/>
                <a:gd name="connsiteY298" fmla="*/ 11223 h 416969"/>
                <a:gd name="connsiteX299" fmla="*/ 267484 w 620252"/>
                <a:gd name="connsiteY299" fmla="*/ 0 h 416969"/>
                <a:gd name="connsiteX300" fmla="*/ 352767 w 620252"/>
                <a:gd name="connsiteY300" fmla="*/ 0 h 416969"/>
                <a:gd name="connsiteX301" fmla="*/ 341131 w 620252"/>
                <a:gd name="connsiteY301" fmla="*/ 11223 h 416969"/>
                <a:gd name="connsiteX302" fmla="*/ 352767 w 620252"/>
                <a:gd name="connsiteY302" fmla="*/ 22446 h 416969"/>
                <a:gd name="connsiteX303" fmla="*/ 364403 w 620252"/>
                <a:gd name="connsiteY303" fmla="*/ 11223 h 416969"/>
                <a:gd name="connsiteX304" fmla="*/ 352767 w 620252"/>
                <a:gd name="connsiteY304" fmla="*/ 0 h 416969"/>
                <a:gd name="connsiteX305" fmla="*/ 438050 w 620252"/>
                <a:gd name="connsiteY305" fmla="*/ 0 h 416969"/>
                <a:gd name="connsiteX306" fmla="*/ 426414 w 620252"/>
                <a:gd name="connsiteY306" fmla="*/ 11223 h 416969"/>
                <a:gd name="connsiteX307" fmla="*/ 438050 w 620252"/>
                <a:gd name="connsiteY307" fmla="*/ 22446 h 416969"/>
                <a:gd name="connsiteX308" fmla="*/ 449686 w 620252"/>
                <a:gd name="connsiteY308" fmla="*/ 11223 h 416969"/>
                <a:gd name="connsiteX309" fmla="*/ 438050 w 620252"/>
                <a:gd name="connsiteY309" fmla="*/ 0 h 416969"/>
                <a:gd name="connsiteX310" fmla="*/ 523333 w 620252"/>
                <a:gd name="connsiteY310" fmla="*/ 0 h 416969"/>
                <a:gd name="connsiteX311" fmla="*/ 511697 w 620252"/>
                <a:gd name="connsiteY311" fmla="*/ 11223 h 416969"/>
                <a:gd name="connsiteX312" fmla="*/ 523333 w 620252"/>
                <a:gd name="connsiteY312" fmla="*/ 22446 h 416969"/>
                <a:gd name="connsiteX313" fmla="*/ 534969 w 620252"/>
                <a:gd name="connsiteY313" fmla="*/ 11223 h 416969"/>
                <a:gd name="connsiteX314" fmla="*/ 523333 w 620252"/>
                <a:gd name="connsiteY314" fmla="*/ 0 h 416969"/>
                <a:gd name="connsiteX315" fmla="*/ 608616 w 620252"/>
                <a:gd name="connsiteY315" fmla="*/ 0 h 416969"/>
                <a:gd name="connsiteX316" fmla="*/ 596980 w 620252"/>
                <a:gd name="connsiteY316" fmla="*/ 11223 h 416969"/>
                <a:gd name="connsiteX317" fmla="*/ 608616 w 620252"/>
                <a:gd name="connsiteY317" fmla="*/ 22446 h 416969"/>
                <a:gd name="connsiteX318" fmla="*/ 620252 w 620252"/>
                <a:gd name="connsiteY318" fmla="*/ 11223 h 416969"/>
                <a:gd name="connsiteX319" fmla="*/ 608616 w 620252"/>
                <a:gd name="connsiteY319" fmla="*/ 0 h 4169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Lst>
              <a:rect l="l" t="t" r="r" b="b"/>
              <a:pathLst>
                <a:path w="620252" h="416969">
                  <a:moveTo>
                    <a:pt x="11636" y="394523"/>
                  </a:moveTo>
                  <a:cubicBezTo>
                    <a:pt x="5210" y="394523"/>
                    <a:pt x="0" y="399548"/>
                    <a:pt x="0" y="405746"/>
                  </a:cubicBezTo>
                  <a:cubicBezTo>
                    <a:pt x="0" y="411944"/>
                    <a:pt x="5210" y="416969"/>
                    <a:pt x="11636" y="416969"/>
                  </a:cubicBezTo>
                  <a:cubicBezTo>
                    <a:pt x="18062" y="416969"/>
                    <a:pt x="23272" y="411944"/>
                    <a:pt x="23272" y="405746"/>
                  </a:cubicBezTo>
                  <a:cubicBezTo>
                    <a:pt x="23272" y="399548"/>
                    <a:pt x="18062" y="394523"/>
                    <a:pt x="11636" y="394523"/>
                  </a:cubicBezTo>
                  <a:close/>
                  <a:moveTo>
                    <a:pt x="96918" y="394523"/>
                  </a:moveTo>
                  <a:cubicBezTo>
                    <a:pt x="90492" y="394523"/>
                    <a:pt x="85282" y="399548"/>
                    <a:pt x="85282" y="405746"/>
                  </a:cubicBezTo>
                  <a:cubicBezTo>
                    <a:pt x="85282" y="411944"/>
                    <a:pt x="90492" y="416969"/>
                    <a:pt x="96918" y="416969"/>
                  </a:cubicBezTo>
                  <a:cubicBezTo>
                    <a:pt x="103344" y="416969"/>
                    <a:pt x="108554" y="411944"/>
                    <a:pt x="108554" y="405746"/>
                  </a:cubicBezTo>
                  <a:cubicBezTo>
                    <a:pt x="108554" y="399548"/>
                    <a:pt x="103344" y="394523"/>
                    <a:pt x="96918" y="394523"/>
                  </a:cubicBezTo>
                  <a:close/>
                  <a:moveTo>
                    <a:pt x="182202" y="394523"/>
                  </a:moveTo>
                  <a:cubicBezTo>
                    <a:pt x="175776" y="394523"/>
                    <a:pt x="170566" y="399548"/>
                    <a:pt x="170566" y="405746"/>
                  </a:cubicBezTo>
                  <a:cubicBezTo>
                    <a:pt x="170566" y="411944"/>
                    <a:pt x="175776" y="416969"/>
                    <a:pt x="182202" y="416969"/>
                  </a:cubicBezTo>
                  <a:cubicBezTo>
                    <a:pt x="188628" y="416969"/>
                    <a:pt x="193838" y="411944"/>
                    <a:pt x="193838" y="405746"/>
                  </a:cubicBezTo>
                  <a:cubicBezTo>
                    <a:pt x="193838" y="399548"/>
                    <a:pt x="188628" y="394523"/>
                    <a:pt x="182202" y="394523"/>
                  </a:cubicBezTo>
                  <a:close/>
                  <a:moveTo>
                    <a:pt x="267484" y="394523"/>
                  </a:moveTo>
                  <a:cubicBezTo>
                    <a:pt x="261058" y="394523"/>
                    <a:pt x="255848" y="399548"/>
                    <a:pt x="255848" y="405746"/>
                  </a:cubicBezTo>
                  <a:cubicBezTo>
                    <a:pt x="255848" y="411944"/>
                    <a:pt x="261058" y="416969"/>
                    <a:pt x="267484" y="416969"/>
                  </a:cubicBezTo>
                  <a:cubicBezTo>
                    <a:pt x="273910" y="416969"/>
                    <a:pt x="279120" y="411944"/>
                    <a:pt x="279120" y="405746"/>
                  </a:cubicBezTo>
                  <a:cubicBezTo>
                    <a:pt x="279120" y="399548"/>
                    <a:pt x="273910" y="394523"/>
                    <a:pt x="267484" y="394523"/>
                  </a:cubicBezTo>
                  <a:close/>
                  <a:moveTo>
                    <a:pt x="352767" y="394523"/>
                  </a:moveTo>
                  <a:cubicBezTo>
                    <a:pt x="346341" y="394523"/>
                    <a:pt x="341131" y="399548"/>
                    <a:pt x="341131" y="405746"/>
                  </a:cubicBezTo>
                  <a:cubicBezTo>
                    <a:pt x="341131" y="411944"/>
                    <a:pt x="346341" y="416969"/>
                    <a:pt x="352767" y="416969"/>
                  </a:cubicBezTo>
                  <a:cubicBezTo>
                    <a:pt x="359193" y="416969"/>
                    <a:pt x="364403" y="411944"/>
                    <a:pt x="364403" y="405746"/>
                  </a:cubicBezTo>
                  <a:cubicBezTo>
                    <a:pt x="364403" y="399548"/>
                    <a:pt x="359193" y="394523"/>
                    <a:pt x="352767" y="394523"/>
                  </a:cubicBezTo>
                  <a:close/>
                  <a:moveTo>
                    <a:pt x="438050" y="394523"/>
                  </a:moveTo>
                  <a:cubicBezTo>
                    <a:pt x="431624" y="394523"/>
                    <a:pt x="426414" y="399548"/>
                    <a:pt x="426414" y="405746"/>
                  </a:cubicBezTo>
                  <a:cubicBezTo>
                    <a:pt x="426414" y="411944"/>
                    <a:pt x="431624" y="416969"/>
                    <a:pt x="438050" y="416969"/>
                  </a:cubicBezTo>
                  <a:cubicBezTo>
                    <a:pt x="444476" y="416969"/>
                    <a:pt x="449686" y="411944"/>
                    <a:pt x="449686" y="405746"/>
                  </a:cubicBezTo>
                  <a:cubicBezTo>
                    <a:pt x="449686" y="399548"/>
                    <a:pt x="444476" y="394523"/>
                    <a:pt x="438050" y="394523"/>
                  </a:cubicBezTo>
                  <a:close/>
                  <a:moveTo>
                    <a:pt x="523333" y="394523"/>
                  </a:moveTo>
                  <a:cubicBezTo>
                    <a:pt x="516907" y="394523"/>
                    <a:pt x="511697" y="399548"/>
                    <a:pt x="511697" y="405746"/>
                  </a:cubicBezTo>
                  <a:cubicBezTo>
                    <a:pt x="511697" y="411944"/>
                    <a:pt x="516907" y="416969"/>
                    <a:pt x="523333" y="416969"/>
                  </a:cubicBezTo>
                  <a:cubicBezTo>
                    <a:pt x="529759" y="416969"/>
                    <a:pt x="534969" y="411944"/>
                    <a:pt x="534969" y="405746"/>
                  </a:cubicBezTo>
                  <a:cubicBezTo>
                    <a:pt x="534969" y="399548"/>
                    <a:pt x="529759" y="394523"/>
                    <a:pt x="523333" y="394523"/>
                  </a:cubicBezTo>
                  <a:close/>
                  <a:moveTo>
                    <a:pt x="608616" y="394523"/>
                  </a:moveTo>
                  <a:cubicBezTo>
                    <a:pt x="602190" y="394523"/>
                    <a:pt x="596980" y="399548"/>
                    <a:pt x="596980" y="405746"/>
                  </a:cubicBezTo>
                  <a:cubicBezTo>
                    <a:pt x="596980" y="411944"/>
                    <a:pt x="602190" y="416969"/>
                    <a:pt x="608616" y="416969"/>
                  </a:cubicBezTo>
                  <a:cubicBezTo>
                    <a:pt x="615042" y="416969"/>
                    <a:pt x="620252" y="411944"/>
                    <a:pt x="620252" y="405746"/>
                  </a:cubicBezTo>
                  <a:cubicBezTo>
                    <a:pt x="620252" y="399548"/>
                    <a:pt x="615042" y="394523"/>
                    <a:pt x="608616" y="394523"/>
                  </a:cubicBezTo>
                  <a:close/>
                  <a:moveTo>
                    <a:pt x="11636" y="338163"/>
                  </a:moveTo>
                  <a:cubicBezTo>
                    <a:pt x="5210" y="338163"/>
                    <a:pt x="0" y="343188"/>
                    <a:pt x="0" y="349386"/>
                  </a:cubicBezTo>
                  <a:cubicBezTo>
                    <a:pt x="0" y="355584"/>
                    <a:pt x="5210" y="360609"/>
                    <a:pt x="11636" y="360609"/>
                  </a:cubicBezTo>
                  <a:cubicBezTo>
                    <a:pt x="18062" y="360609"/>
                    <a:pt x="23272" y="355584"/>
                    <a:pt x="23272" y="349386"/>
                  </a:cubicBezTo>
                  <a:cubicBezTo>
                    <a:pt x="23272" y="343188"/>
                    <a:pt x="18062" y="338163"/>
                    <a:pt x="11636" y="338163"/>
                  </a:cubicBezTo>
                  <a:close/>
                  <a:moveTo>
                    <a:pt x="96918" y="338163"/>
                  </a:moveTo>
                  <a:cubicBezTo>
                    <a:pt x="90492" y="338163"/>
                    <a:pt x="85282" y="343188"/>
                    <a:pt x="85282" y="349386"/>
                  </a:cubicBezTo>
                  <a:cubicBezTo>
                    <a:pt x="85282" y="355584"/>
                    <a:pt x="90492" y="360609"/>
                    <a:pt x="96918" y="360609"/>
                  </a:cubicBezTo>
                  <a:cubicBezTo>
                    <a:pt x="103344" y="360609"/>
                    <a:pt x="108554" y="355584"/>
                    <a:pt x="108554" y="349386"/>
                  </a:cubicBezTo>
                  <a:cubicBezTo>
                    <a:pt x="108554" y="343188"/>
                    <a:pt x="103344" y="338163"/>
                    <a:pt x="96918" y="338163"/>
                  </a:cubicBezTo>
                  <a:close/>
                  <a:moveTo>
                    <a:pt x="182202" y="338163"/>
                  </a:moveTo>
                  <a:cubicBezTo>
                    <a:pt x="175776" y="338163"/>
                    <a:pt x="170566" y="343188"/>
                    <a:pt x="170566" y="349386"/>
                  </a:cubicBezTo>
                  <a:cubicBezTo>
                    <a:pt x="170566" y="355584"/>
                    <a:pt x="175776" y="360609"/>
                    <a:pt x="182202" y="360609"/>
                  </a:cubicBezTo>
                  <a:cubicBezTo>
                    <a:pt x="188628" y="360609"/>
                    <a:pt x="193838" y="355584"/>
                    <a:pt x="193838" y="349386"/>
                  </a:cubicBezTo>
                  <a:cubicBezTo>
                    <a:pt x="193838" y="343188"/>
                    <a:pt x="188628" y="338163"/>
                    <a:pt x="182202" y="338163"/>
                  </a:cubicBezTo>
                  <a:close/>
                  <a:moveTo>
                    <a:pt x="267484" y="338163"/>
                  </a:moveTo>
                  <a:cubicBezTo>
                    <a:pt x="261058" y="338163"/>
                    <a:pt x="255848" y="343188"/>
                    <a:pt x="255848" y="349386"/>
                  </a:cubicBezTo>
                  <a:cubicBezTo>
                    <a:pt x="255848" y="355584"/>
                    <a:pt x="261058" y="360609"/>
                    <a:pt x="267484" y="360609"/>
                  </a:cubicBezTo>
                  <a:cubicBezTo>
                    <a:pt x="273910" y="360609"/>
                    <a:pt x="279120" y="355584"/>
                    <a:pt x="279120" y="349386"/>
                  </a:cubicBezTo>
                  <a:cubicBezTo>
                    <a:pt x="279120" y="343188"/>
                    <a:pt x="273910" y="338163"/>
                    <a:pt x="267484" y="338163"/>
                  </a:cubicBezTo>
                  <a:close/>
                  <a:moveTo>
                    <a:pt x="352767" y="338163"/>
                  </a:moveTo>
                  <a:cubicBezTo>
                    <a:pt x="346341" y="338163"/>
                    <a:pt x="341131" y="343188"/>
                    <a:pt x="341131" y="349386"/>
                  </a:cubicBezTo>
                  <a:cubicBezTo>
                    <a:pt x="341131" y="355584"/>
                    <a:pt x="346341" y="360609"/>
                    <a:pt x="352767" y="360609"/>
                  </a:cubicBezTo>
                  <a:cubicBezTo>
                    <a:pt x="359193" y="360609"/>
                    <a:pt x="364403" y="355584"/>
                    <a:pt x="364403" y="349386"/>
                  </a:cubicBezTo>
                  <a:cubicBezTo>
                    <a:pt x="364403" y="343188"/>
                    <a:pt x="359193" y="338163"/>
                    <a:pt x="352767" y="338163"/>
                  </a:cubicBezTo>
                  <a:close/>
                  <a:moveTo>
                    <a:pt x="438050" y="338163"/>
                  </a:moveTo>
                  <a:cubicBezTo>
                    <a:pt x="431624" y="338163"/>
                    <a:pt x="426414" y="343188"/>
                    <a:pt x="426414" y="349386"/>
                  </a:cubicBezTo>
                  <a:cubicBezTo>
                    <a:pt x="426414" y="355584"/>
                    <a:pt x="431624" y="360609"/>
                    <a:pt x="438050" y="360609"/>
                  </a:cubicBezTo>
                  <a:cubicBezTo>
                    <a:pt x="444476" y="360609"/>
                    <a:pt x="449686" y="355584"/>
                    <a:pt x="449686" y="349386"/>
                  </a:cubicBezTo>
                  <a:cubicBezTo>
                    <a:pt x="449686" y="343188"/>
                    <a:pt x="444476" y="338163"/>
                    <a:pt x="438050" y="338163"/>
                  </a:cubicBezTo>
                  <a:close/>
                  <a:moveTo>
                    <a:pt x="523333" y="338163"/>
                  </a:moveTo>
                  <a:cubicBezTo>
                    <a:pt x="516907" y="338163"/>
                    <a:pt x="511697" y="343188"/>
                    <a:pt x="511697" y="349386"/>
                  </a:cubicBezTo>
                  <a:cubicBezTo>
                    <a:pt x="511697" y="355584"/>
                    <a:pt x="516907" y="360609"/>
                    <a:pt x="523333" y="360609"/>
                  </a:cubicBezTo>
                  <a:cubicBezTo>
                    <a:pt x="529759" y="360609"/>
                    <a:pt x="534969" y="355584"/>
                    <a:pt x="534969" y="349386"/>
                  </a:cubicBezTo>
                  <a:cubicBezTo>
                    <a:pt x="534969" y="343188"/>
                    <a:pt x="529759" y="338163"/>
                    <a:pt x="523333" y="338163"/>
                  </a:cubicBezTo>
                  <a:close/>
                  <a:moveTo>
                    <a:pt x="608616" y="338163"/>
                  </a:moveTo>
                  <a:cubicBezTo>
                    <a:pt x="602190" y="338163"/>
                    <a:pt x="596980" y="343188"/>
                    <a:pt x="596980" y="349386"/>
                  </a:cubicBezTo>
                  <a:cubicBezTo>
                    <a:pt x="596980" y="355584"/>
                    <a:pt x="602190" y="360609"/>
                    <a:pt x="608616" y="360609"/>
                  </a:cubicBezTo>
                  <a:cubicBezTo>
                    <a:pt x="615042" y="360609"/>
                    <a:pt x="620252" y="355584"/>
                    <a:pt x="620252" y="349386"/>
                  </a:cubicBezTo>
                  <a:cubicBezTo>
                    <a:pt x="620252" y="343188"/>
                    <a:pt x="615042" y="338163"/>
                    <a:pt x="608616" y="338163"/>
                  </a:cubicBezTo>
                  <a:close/>
                  <a:moveTo>
                    <a:pt x="11636" y="281802"/>
                  </a:moveTo>
                  <a:cubicBezTo>
                    <a:pt x="5210" y="281802"/>
                    <a:pt x="0" y="286827"/>
                    <a:pt x="0" y="293025"/>
                  </a:cubicBezTo>
                  <a:cubicBezTo>
                    <a:pt x="0" y="299223"/>
                    <a:pt x="5210" y="304248"/>
                    <a:pt x="11636" y="304248"/>
                  </a:cubicBezTo>
                  <a:cubicBezTo>
                    <a:pt x="18062" y="304248"/>
                    <a:pt x="23272" y="299223"/>
                    <a:pt x="23272" y="293025"/>
                  </a:cubicBezTo>
                  <a:cubicBezTo>
                    <a:pt x="23272" y="286827"/>
                    <a:pt x="18062" y="281802"/>
                    <a:pt x="11636" y="281802"/>
                  </a:cubicBezTo>
                  <a:close/>
                  <a:moveTo>
                    <a:pt x="96918" y="281802"/>
                  </a:moveTo>
                  <a:cubicBezTo>
                    <a:pt x="90492" y="281802"/>
                    <a:pt x="85282" y="286827"/>
                    <a:pt x="85282" y="293025"/>
                  </a:cubicBezTo>
                  <a:cubicBezTo>
                    <a:pt x="85282" y="299223"/>
                    <a:pt x="90492" y="304248"/>
                    <a:pt x="96918" y="304248"/>
                  </a:cubicBezTo>
                  <a:cubicBezTo>
                    <a:pt x="103344" y="304248"/>
                    <a:pt x="108554" y="299223"/>
                    <a:pt x="108554" y="293025"/>
                  </a:cubicBezTo>
                  <a:cubicBezTo>
                    <a:pt x="108554" y="286827"/>
                    <a:pt x="103344" y="281802"/>
                    <a:pt x="96918" y="281802"/>
                  </a:cubicBezTo>
                  <a:close/>
                  <a:moveTo>
                    <a:pt x="182202" y="281802"/>
                  </a:moveTo>
                  <a:cubicBezTo>
                    <a:pt x="175776" y="281802"/>
                    <a:pt x="170566" y="286827"/>
                    <a:pt x="170566" y="293025"/>
                  </a:cubicBezTo>
                  <a:cubicBezTo>
                    <a:pt x="170566" y="299223"/>
                    <a:pt x="175776" y="304248"/>
                    <a:pt x="182202" y="304248"/>
                  </a:cubicBezTo>
                  <a:cubicBezTo>
                    <a:pt x="188628" y="304248"/>
                    <a:pt x="193838" y="299223"/>
                    <a:pt x="193838" y="293025"/>
                  </a:cubicBezTo>
                  <a:cubicBezTo>
                    <a:pt x="193838" y="286827"/>
                    <a:pt x="188628" y="281802"/>
                    <a:pt x="182202" y="281802"/>
                  </a:cubicBezTo>
                  <a:close/>
                  <a:moveTo>
                    <a:pt x="267484" y="281802"/>
                  </a:moveTo>
                  <a:cubicBezTo>
                    <a:pt x="261058" y="281802"/>
                    <a:pt x="255848" y="286827"/>
                    <a:pt x="255848" y="293025"/>
                  </a:cubicBezTo>
                  <a:cubicBezTo>
                    <a:pt x="255848" y="299223"/>
                    <a:pt x="261058" y="304248"/>
                    <a:pt x="267484" y="304248"/>
                  </a:cubicBezTo>
                  <a:cubicBezTo>
                    <a:pt x="273910" y="304248"/>
                    <a:pt x="279120" y="299223"/>
                    <a:pt x="279120" y="293025"/>
                  </a:cubicBezTo>
                  <a:cubicBezTo>
                    <a:pt x="279120" y="286827"/>
                    <a:pt x="273910" y="281802"/>
                    <a:pt x="267484" y="281802"/>
                  </a:cubicBezTo>
                  <a:close/>
                  <a:moveTo>
                    <a:pt x="352767" y="281802"/>
                  </a:moveTo>
                  <a:cubicBezTo>
                    <a:pt x="346341" y="281802"/>
                    <a:pt x="341131" y="286827"/>
                    <a:pt x="341131" y="293025"/>
                  </a:cubicBezTo>
                  <a:cubicBezTo>
                    <a:pt x="341131" y="299223"/>
                    <a:pt x="346341" y="304248"/>
                    <a:pt x="352767" y="304248"/>
                  </a:cubicBezTo>
                  <a:cubicBezTo>
                    <a:pt x="359193" y="304248"/>
                    <a:pt x="364403" y="299223"/>
                    <a:pt x="364403" y="293025"/>
                  </a:cubicBezTo>
                  <a:cubicBezTo>
                    <a:pt x="364403" y="286827"/>
                    <a:pt x="359193" y="281802"/>
                    <a:pt x="352767" y="281802"/>
                  </a:cubicBezTo>
                  <a:close/>
                  <a:moveTo>
                    <a:pt x="438050" y="281802"/>
                  </a:moveTo>
                  <a:cubicBezTo>
                    <a:pt x="431624" y="281802"/>
                    <a:pt x="426414" y="286827"/>
                    <a:pt x="426414" y="293025"/>
                  </a:cubicBezTo>
                  <a:cubicBezTo>
                    <a:pt x="426414" y="299223"/>
                    <a:pt x="431624" y="304248"/>
                    <a:pt x="438050" y="304248"/>
                  </a:cubicBezTo>
                  <a:cubicBezTo>
                    <a:pt x="444476" y="304248"/>
                    <a:pt x="449686" y="299223"/>
                    <a:pt x="449686" y="293025"/>
                  </a:cubicBezTo>
                  <a:cubicBezTo>
                    <a:pt x="449686" y="286827"/>
                    <a:pt x="444476" y="281802"/>
                    <a:pt x="438050" y="281802"/>
                  </a:cubicBezTo>
                  <a:close/>
                  <a:moveTo>
                    <a:pt x="523333" y="281802"/>
                  </a:moveTo>
                  <a:cubicBezTo>
                    <a:pt x="516907" y="281802"/>
                    <a:pt x="511697" y="286827"/>
                    <a:pt x="511697" y="293025"/>
                  </a:cubicBezTo>
                  <a:cubicBezTo>
                    <a:pt x="511697" y="299223"/>
                    <a:pt x="516907" y="304248"/>
                    <a:pt x="523333" y="304248"/>
                  </a:cubicBezTo>
                  <a:cubicBezTo>
                    <a:pt x="529759" y="304248"/>
                    <a:pt x="534969" y="299223"/>
                    <a:pt x="534969" y="293025"/>
                  </a:cubicBezTo>
                  <a:cubicBezTo>
                    <a:pt x="534969" y="286827"/>
                    <a:pt x="529759" y="281802"/>
                    <a:pt x="523333" y="281802"/>
                  </a:cubicBezTo>
                  <a:close/>
                  <a:moveTo>
                    <a:pt x="608616" y="281802"/>
                  </a:moveTo>
                  <a:cubicBezTo>
                    <a:pt x="602190" y="281802"/>
                    <a:pt x="596980" y="286827"/>
                    <a:pt x="596980" y="293025"/>
                  </a:cubicBezTo>
                  <a:cubicBezTo>
                    <a:pt x="596980" y="299223"/>
                    <a:pt x="602190" y="304248"/>
                    <a:pt x="608616" y="304248"/>
                  </a:cubicBezTo>
                  <a:cubicBezTo>
                    <a:pt x="615042" y="304248"/>
                    <a:pt x="620252" y="299223"/>
                    <a:pt x="620252" y="293025"/>
                  </a:cubicBezTo>
                  <a:cubicBezTo>
                    <a:pt x="620252" y="286827"/>
                    <a:pt x="615042" y="281802"/>
                    <a:pt x="608616" y="281802"/>
                  </a:cubicBezTo>
                  <a:close/>
                  <a:moveTo>
                    <a:pt x="11636" y="225442"/>
                  </a:moveTo>
                  <a:cubicBezTo>
                    <a:pt x="5210" y="225442"/>
                    <a:pt x="0" y="230467"/>
                    <a:pt x="0" y="236665"/>
                  </a:cubicBezTo>
                  <a:cubicBezTo>
                    <a:pt x="0" y="242863"/>
                    <a:pt x="5210" y="247888"/>
                    <a:pt x="11636" y="247888"/>
                  </a:cubicBezTo>
                  <a:cubicBezTo>
                    <a:pt x="18062" y="247888"/>
                    <a:pt x="23272" y="242863"/>
                    <a:pt x="23272" y="236665"/>
                  </a:cubicBezTo>
                  <a:cubicBezTo>
                    <a:pt x="23272" y="230467"/>
                    <a:pt x="18062" y="225442"/>
                    <a:pt x="11636" y="225442"/>
                  </a:cubicBezTo>
                  <a:close/>
                  <a:moveTo>
                    <a:pt x="96918" y="225442"/>
                  </a:moveTo>
                  <a:cubicBezTo>
                    <a:pt x="90492" y="225442"/>
                    <a:pt x="85282" y="230467"/>
                    <a:pt x="85282" y="236665"/>
                  </a:cubicBezTo>
                  <a:cubicBezTo>
                    <a:pt x="85282" y="242863"/>
                    <a:pt x="90492" y="247888"/>
                    <a:pt x="96918" y="247888"/>
                  </a:cubicBezTo>
                  <a:cubicBezTo>
                    <a:pt x="103344" y="247888"/>
                    <a:pt x="108554" y="242863"/>
                    <a:pt x="108554" y="236665"/>
                  </a:cubicBezTo>
                  <a:cubicBezTo>
                    <a:pt x="108554" y="230467"/>
                    <a:pt x="103344" y="225442"/>
                    <a:pt x="96918" y="225442"/>
                  </a:cubicBezTo>
                  <a:close/>
                  <a:moveTo>
                    <a:pt x="182202" y="225442"/>
                  </a:moveTo>
                  <a:cubicBezTo>
                    <a:pt x="175776" y="225442"/>
                    <a:pt x="170566" y="230467"/>
                    <a:pt x="170566" y="236665"/>
                  </a:cubicBezTo>
                  <a:cubicBezTo>
                    <a:pt x="170566" y="242863"/>
                    <a:pt x="175776" y="247888"/>
                    <a:pt x="182202" y="247888"/>
                  </a:cubicBezTo>
                  <a:cubicBezTo>
                    <a:pt x="188628" y="247888"/>
                    <a:pt x="193838" y="242863"/>
                    <a:pt x="193838" y="236665"/>
                  </a:cubicBezTo>
                  <a:cubicBezTo>
                    <a:pt x="193838" y="230467"/>
                    <a:pt x="188628" y="225442"/>
                    <a:pt x="182202" y="225442"/>
                  </a:cubicBezTo>
                  <a:close/>
                  <a:moveTo>
                    <a:pt x="267484" y="225442"/>
                  </a:moveTo>
                  <a:cubicBezTo>
                    <a:pt x="261058" y="225442"/>
                    <a:pt x="255848" y="230467"/>
                    <a:pt x="255848" y="236665"/>
                  </a:cubicBezTo>
                  <a:cubicBezTo>
                    <a:pt x="255848" y="242863"/>
                    <a:pt x="261058" y="247888"/>
                    <a:pt x="267484" y="247888"/>
                  </a:cubicBezTo>
                  <a:cubicBezTo>
                    <a:pt x="273910" y="247888"/>
                    <a:pt x="279120" y="242863"/>
                    <a:pt x="279120" y="236665"/>
                  </a:cubicBezTo>
                  <a:cubicBezTo>
                    <a:pt x="279120" y="230467"/>
                    <a:pt x="273910" y="225442"/>
                    <a:pt x="267484" y="225442"/>
                  </a:cubicBezTo>
                  <a:close/>
                  <a:moveTo>
                    <a:pt x="352767" y="225442"/>
                  </a:moveTo>
                  <a:cubicBezTo>
                    <a:pt x="346341" y="225442"/>
                    <a:pt x="341131" y="230467"/>
                    <a:pt x="341131" y="236665"/>
                  </a:cubicBezTo>
                  <a:cubicBezTo>
                    <a:pt x="341131" y="242863"/>
                    <a:pt x="346341" y="247888"/>
                    <a:pt x="352767" y="247888"/>
                  </a:cubicBezTo>
                  <a:cubicBezTo>
                    <a:pt x="359193" y="247888"/>
                    <a:pt x="364403" y="242863"/>
                    <a:pt x="364403" y="236665"/>
                  </a:cubicBezTo>
                  <a:cubicBezTo>
                    <a:pt x="364403" y="230467"/>
                    <a:pt x="359193" y="225442"/>
                    <a:pt x="352767" y="225442"/>
                  </a:cubicBezTo>
                  <a:close/>
                  <a:moveTo>
                    <a:pt x="438050" y="225442"/>
                  </a:moveTo>
                  <a:cubicBezTo>
                    <a:pt x="431624" y="225442"/>
                    <a:pt x="426414" y="230467"/>
                    <a:pt x="426414" y="236665"/>
                  </a:cubicBezTo>
                  <a:cubicBezTo>
                    <a:pt x="426414" y="242863"/>
                    <a:pt x="431624" y="247888"/>
                    <a:pt x="438050" y="247888"/>
                  </a:cubicBezTo>
                  <a:cubicBezTo>
                    <a:pt x="444476" y="247888"/>
                    <a:pt x="449686" y="242863"/>
                    <a:pt x="449686" y="236665"/>
                  </a:cubicBezTo>
                  <a:cubicBezTo>
                    <a:pt x="449686" y="230467"/>
                    <a:pt x="444476" y="225442"/>
                    <a:pt x="438050" y="225442"/>
                  </a:cubicBezTo>
                  <a:close/>
                  <a:moveTo>
                    <a:pt x="523333" y="225442"/>
                  </a:moveTo>
                  <a:cubicBezTo>
                    <a:pt x="516907" y="225442"/>
                    <a:pt x="511697" y="230467"/>
                    <a:pt x="511697" y="236665"/>
                  </a:cubicBezTo>
                  <a:cubicBezTo>
                    <a:pt x="511697" y="242863"/>
                    <a:pt x="516907" y="247888"/>
                    <a:pt x="523333" y="247888"/>
                  </a:cubicBezTo>
                  <a:cubicBezTo>
                    <a:pt x="529759" y="247888"/>
                    <a:pt x="534969" y="242863"/>
                    <a:pt x="534969" y="236665"/>
                  </a:cubicBezTo>
                  <a:cubicBezTo>
                    <a:pt x="534969" y="230467"/>
                    <a:pt x="529759" y="225442"/>
                    <a:pt x="523333" y="225442"/>
                  </a:cubicBezTo>
                  <a:close/>
                  <a:moveTo>
                    <a:pt x="608616" y="225442"/>
                  </a:moveTo>
                  <a:cubicBezTo>
                    <a:pt x="602190" y="225442"/>
                    <a:pt x="596980" y="230467"/>
                    <a:pt x="596980" y="236665"/>
                  </a:cubicBezTo>
                  <a:cubicBezTo>
                    <a:pt x="596980" y="242863"/>
                    <a:pt x="602190" y="247888"/>
                    <a:pt x="608616" y="247888"/>
                  </a:cubicBezTo>
                  <a:cubicBezTo>
                    <a:pt x="615042" y="247888"/>
                    <a:pt x="620252" y="242863"/>
                    <a:pt x="620252" y="236665"/>
                  </a:cubicBezTo>
                  <a:cubicBezTo>
                    <a:pt x="620252" y="230467"/>
                    <a:pt x="615042" y="225442"/>
                    <a:pt x="608616" y="225442"/>
                  </a:cubicBezTo>
                  <a:close/>
                  <a:moveTo>
                    <a:pt x="11636" y="169081"/>
                  </a:moveTo>
                  <a:cubicBezTo>
                    <a:pt x="5210" y="169081"/>
                    <a:pt x="0" y="174106"/>
                    <a:pt x="0" y="180304"/>
                  </a:cubicBezTo>
                  <a:cubicBezTo>
                    <a:pt x="0" y="186502"/>
                    <a:pt x="5210" y="191527"/>
                    <a:pt x="11636" y="191527"/>
                  </a:cubicBezTo>
                  <a:cubicBezTo>
                    <a:pt x="18062" y="191527"/>
                    <a:pt x="23272" y="186502"/>
                    <a:pt x="23272" y="180304"/>
                  </a:cubicBezTo>
                  <a:cubicBezTo>
                    <a:pt x="23272" y="174106"/>
                    <a:pt x="18062" y="169081"/>
                    <a:pt x="11636" y="169081"/>
                  </a:cubicBezTo>
                  <a:close/>
                  <a:moveTo>
                    <a:pt x="96918" y="169081"/>
                  </a:moveTo>
                  <a:cubicBezTo>
                    <a:pt x="90492" y="169081"/>
                    <a:pt x="85282" y="174106"/>
                    <a:pt x="85282" y="180304"/>
                  </a:cubicBezTo>
                  <a:cubicBezTo>
                    <a:pt x="85282" y="186502"/>
                    <a:pt x="90492" y="191527"/>
                    <a:pt x="96918" y="191527"/>
                  </a:cubicBezTo>
                  <a:cubicBezTo>
                    <a:pt x="103344" y="191527"/>
                    <a:pt x="108554" y="186502"/>
                    <a:pt x="108554" y="180304"/>
                  </a:cubicBezTo>
                  <a:cubicBezTo>
                    <a:pt x="108554" y="174106"/>
                    <a:pt x="103344" y="169081"/>
                    <a:pt x="96918" y="169081"/>
                  </a:cubicBezTo>
                  <a:close/>
                  <a:moveTo>
                    <a:pt x="182202" y="169081"/>
                  </a:moveTo>
                  <a:cubicBezTo>
                    <a:pt x="175776" y="169081"/>
                    <a:pt x="170566" y="174106"/>
                    <a:pt x="170566" y="180304"/>
                  </a:cubicBezTo>
                  <a:cubicBezTo>
                    <a:pt x="170566" y="186502"/>
                    <a:pt x="175776" y="191527"/>
                    <a:pt x="182202" y="191527"/>
                  </a:cubicBezTo>
                  <a:cubicBezTo>
                    <a:pt x="188628" y="191527"/>
                    <a:pt x="193838" y="186502"/>
                    <a:pt x="193838" y="180304"/>
                  </a:cubicBezTo>
                  <a:cubicBezTo>
                    <a:pt x="193838" y="174106"/>
                    <a:pt x="188628" y="169081"/>
                    <a:pt x="182202" y="169081"/>
                  </a:cubicBezTo>
                  <a:close/>
                  <a:moveTo>
                    <a:pt x="267484" y="169081"/>
                  </a:moveTo>
                  <a:cubicBezTo>
                    <a:pt x="261058" y="169081"/>
                    <a:pt x="255848" y="174106"/>
                    <a:pt x="255848" y="180304"/>
                  </a:cubicBezTo>
                  <a:cubicBezTo>
                    <a:pt x="255848" y="186502"/>
                    <a:pt x="261058" y="191527"/>
                    <a:pt x="267484" y="191527"/>
                  </a:cubicBezTo>
                  <a:cubicBezTo>
                    <a:pt x="273910" y="191527"/>
                    <a:pt x="279120" y="186502"/>
                    <a:pt x="279120" y="180304"/>
                  </a:cubicBezTo>
                  <a:cubicBezTo>
                    <a:pt x="279120" y="174106"/>
                    <a:pt x="273910" y="169081"/>
                    <a:pt x="267484" y="169081"/>
                  </a:cubicBezTo>
                  <a:close/>
                  <a:moveTo>
                    <a:pt x="352767" y="169081"/>
                  </a:moveTo>
                  <a:cubicBezTo>
                    <a:pt x="346341" y="169081"/>
                    <a:pt x="341131" y="174106"/>
                    <a:pt x="341131" y="180304"/>
                  </a:cubicBezTo>
                  <a:cubicBezTo>
                    <a:pt x="341131" y="186502"/>
                    <a:pt x="346341" y="191527"/>
                    <a:pt x="352767" y="191527"/>
                  </a:cubicBezTo>
                  <a:cubicBezTo>
                    <a:pt x="359193" y="191527"/>
                    <a:pt x="364403" y="186502"/>
                    <a:pt x="364403" y="180304"/>
                  </a:cubicBezTo>
                  <a:cubicBezTo>
                    <a:pt x="364403" y="174106"/>
                    <a:pt x="359193" y="169081"/>
                    <a:pt x="352767" y="169081"/>
                  </a:cubicBezTo>
                  <a:close/>
                  <a:moveTo>
                    <a:pt x="438050" y="169081"/>
                  </a:moveTo>
                  <a:cubicBezTo>
                    <a:pt x="431624" y="169081"/>
                    <a:pt x="426414" y="174106"/>
                    <a:pt x="426414" y="180304"/>
                  </a:cubicBezTo>
                  <a:cubicBezTo>
                    <a:pt x="426414" y="186502"/>
                    <a:pt x="431624" y="191527"/>
                    <a:pt x="438050" y="191527"/>
                  </a:cubicBezTo>
                  <a:cubicBezTo>
                    <a:pt x="444476" y="191527"/>
                    <a:pt x="449686" y="186502"/>
                    <a:pt x="449686" y="180304"/>
                  </a:cubicBezTo>
                  <a:cubicBezTo>
                    <a:pt x="449686" y="174106"/>
                    <a:pt x="444476" y="169081"/>
                    <a:pt x="438050" y="169081"/>
                  </a:cubicBezTo>
                  <a:close/>
                  <a:moveTo>
                    <a:pt x="523333" y="169081"/>
                  </a:moveTo>
                  <a:cubicBezTo>
                    <a:pt x="516907" y="169081"/>
                    <a:pt x="511697" y="174106"/>
                    <a:pt x="511697" y="180304"/>
                  </a:cubicBezTo>
                  <a:cubicBezTo>
                    <a:pt x="511697" y="186502"/>
                    <a:pt x="516907" y="191527"/>
                    <a:pt x="523333" y="191527"/>
                  </a:cubicBezTo>
                  <a:cubicBezTo>
                    <a:pt x="529759" y="191527"/>
                    <a:pt x="534969" y="186502"/>
                    <a:pt x="534969" y="180304"/>
                  </a:cubicBezTo>
                  <a:cubicBezTo>
                    <a:pt x="534969" y="174106"/>
                    <a:pt x="529759" y="169081"/>
                    <a:pt x="523333" y="169081"/>
                  </a:cubicBezTo>
                  <a:close/>
                  <a:moveTo>
                    <a:pt x="608616" y="169081"/>
                  </a:moveTo>
                  <a:cubicBezTo>
                    <a:pt x="602190" y="169081"/>
                    <a:pt x="596980" y="174106"/>
                    <a:pt x="596980" y="180304"/>
                  </a:cubicBezTo>
                  <a:cubicBezTo>
                    <a:pt x="596980" y="186502"/>
                    <a:pt x="602190" y="191527"/>
                    <a:pt x="608616" y="191527"/>
                  </a:cubicBezTo>
                  <a:cubicBezTo>
                    <a:pt x="615042" y="191527"/>
                    <a:pt x="620252" y="186502"/>
                    <a:pt x="620252" y="180304"/>
                  </a:cubicBezTo>
                  <a:cubicBezTo>
                    <a:pt x="620252" y="174106"/>
                    <a:pt x="615042" y="169081"/>
                    <a:pt x="608616" y="169081"/>
                  </a:cubicBezTo>
                  <a:close/>
                  <a:moveTo>
                    <a:pt x="11636" y="112721"/>
                  </a:moveTo>
                  <a:cubicBezTo>
                    <a:pt x="5210" y="112721"/>
                    <a:pt x="0" y="117746"/>
                    <a:pt x="0" y="123944"/>
                  </a:cubicBezTo>
                  <a:cubicBezTo>
                    <a:pt x="0" y="130142"/>
                    <a:pt x="5210" y="135167"/>
                    <a:pt x="11636" y="135167"/>
                  </a:cubicBezTo>
                  <a:cubicBezTo>
                    <a:pt x="18062" y="135167"/>
                    <a:pt x="23272" y="130142"/>
                    <a:pt x="23272" y="123944"/>
                  </a:cubicBezTo>
                  <a:cubicBezTo>
                    <a:pt x="23272" y="117746"/>
                    <a:pt x="18062" y="112721"/>
                    <a:pt x="11636" y="112721"/>
                  </a:cubicBezTo>
                  <a:close/>
                  <a:moveTo>
                    <a:pt x="96918" y="112721"/>
                  </a:moveTo>
                  <a:cubicBezTo>
                    <a:pt x="90492" y="112721"/>
                    <a:pt x="85282" y="117746"/>
                    <a:pt x="85282" y="123944"/>
                  </a:cubicBezTo>
                  <a:cubicBezTo>
                    <a:pt x="85282" y="130142"/>
                    <a:pt x="90492" y="135167"/>
                    <a:pt x="96918" y="135167"/>
                  </a:cubicBezTo>
                  <a:cubicBezTo>
                    <a:pt x="103344" y="135167"/>
                    <a:pt x="108554" y="130142"/>
                    <a:pt x="108554" y="123944"/>
                  </a:cubicBezTo>
                  <a:cubicBezTo>
                    <a:pt x="108554" y="117746"/>
                    <a:pt x="103344" y="112721"/>
                    <a:pt x="96918" y="112721"/>
                  </a:cubicBezTo>
                  <a:close/>
                  <a:moveTo>
                    <a:pt x="182202" y="112721"/>
                  </a:moveTo>
                  <a:cubicBezTo>
                    <a:pt x="175776" y="112721"/>
                    <a:pt x="170566" y="117746"/>
                    <a:pt x="170566" y="123944"/>
                  </a:cubicBezTo>
                  <a:cubicBezTo>
                    <a:pt x="170566" y="130142"/>
                    <a:pt x="175776" y="135167"/>
                    <a:pt x="182202" y="135167"/>
                  </a:cubicBezTo>
                  <a:cubicBezTo>
                    <a:pt x="188628" y="135167"/>
                    <a:pt x="193838" y="130142"/>
                    <a:pt x="193838" y="123944"/>
                  </a:cubicBezTo>
                  <a:cubicBezTo>
                    <a:pt x="193838" y="117746"/>
                    <a:pt x="188628" y="112721"/>
                    <a:pt x="182202" y="112721"/>
                  </a:cubicBezTo>
                  <a:close/>
                  <a:moveTo>
                    <a:pt x="267484" y="112721"/>
                  </a:moveTo>
                  <a:cubicBezTo>
                    <a:pt x="261058" y="112721"/>
                    <a:pt x="255848" y="117746"/>
                    <a:pt x="255848" y="123944"/>
                  </a:cubicBezTo>
                  <a:cubicBezTo>
                    <a:pt x="255848" y="130142"/>
                    <a:pt x="261058" y="135167"/>
                    <a:pt x="267484" y="135167"/>
                  </a:cubicBezTo>
                  <a:cubicBezTo>
                    <a:pt x="273910" y="135167"/>
                    <a:pt x="279120" y="130142"/>
                    <a:pt x="279120" y="123944"/>
                  </a:cubicBezTo>
                  <a:cubicBezTo>
                    <a:pt x="279120" y="117746"/>
                    <a:pt x="273910" y="112721"/>
                    <a:pt x="267484" y="112721"/>
                  </a:cubicBezTo>
                  <a:close/>
                  <a:moveTo>
                    <a:pt x="352767" y="112721"/>
                  </a:moveTo>
                  <a:cubicBezTo>
                    <a:pt x="346341" y="112721"/>
                    <a:pt x="341131" y="117746"/>
                    <a:pt x="341131" y="123944"/>
                  </a:cubicBezTo>
                  <a:cubicBezTo>
                    <a:pt x="341131" y="130142"/>
                    <a:pt x="346341" y="135167"/>
                    <a:pt x="352767" y="135167"/>
                  </a:cubicBezTo>
                  <a:cubicBezTo>
                    <a:pt x="359193" y="135167"/>
                    <a:pt x="364403" y="130142"/>
                    <a:pt x="364403" y="123944"/>
                  </a:cubicBezTo>
                  <a:cubicBezTo>
                    <a:pt x="364403" y="117746"/>
                    <a:pt x="359193" y="112721"/>
                    <a:pt x="352767" y="112721"/>
                  </a:cubicBezTo>
                  <a:close/>
                  <a:moveTo>
                    <a:pt x="438050" y="112721"/>
                  </a:moveTo>
                  <a:cubicBezTo>
                    <a:pt x="431624" y="112721"/>
                    <a:pt x="426414" y="117746"/>
                    <a:pt x="426414" y="123944"/>
                  </a:cubicBezTo>
                  <a:cubicBezTo>
                    <a:pt x="426414" y="130142"/>
                    <a:pt x="431624" y="135167"/>
                    <a:pt x="438050" y="135167"/>
                  </a:cubicBezTo>
                  <a:cubicBezTo>
                    <a:pt x="444476" y="135167"/>
                    <a:pt x="449686" y="130142"/>
                    <a:pt x="449686" y="123944"/>
                  </a:cubicBezTo>
                  <a:cubicBezTo>
                    <a:pt x="449686" y="117746"/>
                    <a:pt x="444476" y="112721"/>
                    <a:pt x="438050" y="112721"/>
                  </a:cubicBezTo>
                  <a:close/>
                  <a:moveTo>
                    <a:pt x="523333" y="112721"/>
                  </a:moveTo>
                  <a:cubicBezTo>
                    <a:pt x="516907" y="112721"/>
                    <a:pt x="511697" y="117746"/>
                    <a:pt x="511697" y="123944"/>
                  </a:cubicBezTo>
                  <a:cubicBezTo>
                    <a:pt x="511697" y="130142"/>
                    <a:pt x="516907" y="135167"/>
                    <a:pt x="523333" y="135167"/>
                  </a:cubicBezTo>
                  <a:cubicBezTo>
                    <a:pt x="529759" y="135167"/>
                    <a:pt x="534969" y="130142"/>
                    <a:pt x="534969" y="123944"/>
                  </a:cubicBezTo>
                  <a:cubicBezTo>
                    <a:pt x="534969" y="117746"/>
                    <a:pt x="529759" y="112721"/>
                    <a:pt x="523333" y="112721"/>
                  </a:cubicBezTo>
                  <a:close/>
                  <a:moveTo>
                    <a:pt x="608616" y="112721"/>
                  </a:moveTo>
                  <a:cubicBezTo>
                    <a:pt x="602190" y="112721"/>
                    <a:pt x="596980" y="117746"/>
                    <a:pt x="596980" y="123944"/>
                  </a:cubicBezTo>
                  <a:cubicBezTo>
                    <a:pt x="596980" y="130142"/>
                    <a:pt x="602190" y="135167"/>
                    <a:pt x="608616" y="135167"/>
                  </a:cubicBezTo>
                  <a:cubicBezTo>
                    <a:pt x="615042" y="135167"/>
                    <a:pt x="620252" y="130142"/>
                    <a:pt x="620252" y="123944"/>
                  </a:cubicBezTo>
                  <a:cubicBezTo>
                    <a:pt x="620252" y="117746"/>
                    <a:pt x="615042" y="112721"/>
                    <a:pt x="608616" y="112721"/>
                  </a:cubicBezTo>
                  <a:close/>
                  <a:moveTo>
                    <a:pt x="11636" y="56360"/>
                  </a:moveTo>
                  <a:cubicBezTo>
                    <a:pt x="5210" y="56360"/>
                    <a:pt x="0" y="61385"/>
                    <a:pt x="0" y="67583"/>
                  </a:cubicBezTo>
                  <a:cubicBezTo>
                    <a:pt x="0" y="73781"/>
                    <a:pt x="5210" y="78806"/>
                    <a:pt x="11636" y="78806"/>
                  </a:cubicBezTo>
                  <a:cubicBezTo>
                    <a:pt x="18062" y="78806"/>
                    <a:pt x="23272" y="73781"/>
                    <a:pt x="23272" y="67583"/>
                  </a:cubicBezTo>
                  <a:cubicBezTo>
                    <a:pt x="23272" y="61385"/>
                    <a:pt x="18062" y="56360"/>
                    <a:pt x="11636" y="56360"/>
                  </a:cubicBezTo>
                  <a:close/>
                  <a:moveTo>
                    <a:pt x="96918" y="56360"/>
                  </a:moveTo>
                  <a:cubicBezTo>
                    <a:pt x="90492" y="56360"/>
                    <a:pt x="85282" y="61385"/>
                    <a:pt x="85282" y="67583"/>
                  </a:cubicBezTo>
                  <a:cubicBezTo>
                    <a:pt x="85282" y="73781"/>
                    <a:pt x="90492" y="78806"/>
                    <a:pt x="96918" y="78806"/>
                  </a:cubicBezTo>
                  <a:cubicBezTo>
                    <a:pt x="103344" y="78806"/>
                    <a:pt x="108554" y="73781"/>
                    <a:pt x="108554" y="67583"/>
                  </a:cubicBezTo>
                  <a:cubicBezTo>
                    <a:pt x="108554" y="61385"/>
                    <a:pt x="103344" y="56360"/>
                    <a:pt x="96918" y="56360"/>
                  </a:cubicBezTo>
                  <a:close/>
                  <a:moveTo>
                    <a:pt x="182202" y="56360"/>
                  </a:moveTo>
                  <a:cubicBezTo>
                    <a:pt x="175776" y="56360"/>
                    <a:pt x="170566" y="61385"/>
                    <a:pt x="170566" y="67583"/>
                  </a:cubicBezTo>
                  <a:cubicBezTo>
                    <a:pt x="170566" y="73781"/>
                    <a:pt x="175776" y="78806"/>
                    <a:pt x="182202" y="78806"/>
                  </a:cubicBezTo>
                  <a:cubicBezTo>
                    <a:pt x="188628" y="78806"/>
                    <a:pt x="193838" y="73781"/>
                    <a:pt x="193838" y="67583"/>
                  </a:cubicBezTo>
                  <a:cubicBezTo>
                    <a:pt x="193838" y="61385"/>
                    <a:pt x="188628" y="56360"/>
                    <a:pt x="182202" y="56360"/>
                  </a:cubicBezTo>
                  <a:close/>
                  <a:moveTo>
                    <a:pt x="267484" y="56360"/>
                  </a:moveTo>
                  <a:cubicBezTo>
                    <a:pt x="261058" y="56360"/>
                    <a:pt x="255848" y="61385"/>
                    <a:pt x="255848" y="67583"/>
                  </a:cubicBezTo>
                  <a:cubicBezTo>
                    <a:pt x="255848" y="73781"/>
                    <a:pt x="261058" y="78806"/>
                    <a:pt x="267484" y="78806"/>
                  </a:cubicBezTo>
                  <a:cubicBezTo>
                    <a:pt x="273910" y="78806"/>
                    <a:pt x="279120" y="73781"/>
                    <a:pt x="279120" y="67583"/>
                  </a:cubicBezTo>
                  <a:cubicBezTo>
                    <a:pt x="279120" y="61385"/>
                    <a:pt x="273910" y="56360"/>
                    <a:pt x="267484" y="56360"/>
                  </a:cubicBezTo>
                  <a:close/>
                  <a:moveTo>
                    <a:pt x="352767" y="56360"/>
                  </a:moveTo>
                  <a:cubicBezTo>
                    <a:pt x="346341" y="56360"/>
                    <a:pt x="341131" y="61385"/>
                    <a:pt x="341131" y="67583"/>
                  </a:cubicBezTo>
                  <a:cubicBezTo>
                    <a:pt x="341131" y="73781"/>
                    <a:pt x="346341" y="78806"/>
                    <a:pt x="352767" y="78806"/>
                  </a:cubicBezTo>
                  <a:cubicBezTo>
                    <a:pt x="359193" y="78806"/>
                    <a:pt x="364403" y="73781"/>
                    <a:pt x="364403" y="67583"/>
                  </a:cubicBezTo>
                  <a:cubicBezTo>
                    <a:pt x="364403" y="61385"/>
                    <a:pt x="359193" y="56360"/>
                    <a:pt x="352767" y="56360"/>
                  </a:cubicBezTo>
                  <a:close/>
                  <a:moveTo>
                    <a:pt x="438050" y="56360"/>
                  </a:moveTo>
                  <a:cubicBezTo>
                    <a:pt x="431624" y="56360"/>
                    <a:pt x="426414" y="61385"/>
                    <a:pt x="426414" y="67583"/>
                  </a:cubicBezTo>
                  <a:cubicBezTo>
                    <a:pt x="426414" y="73781"/>
                    <a:pt x="431624" y="78806"/>
                    <a:pt x="438050" y="78806"/>
                  </a:cubicBezTo>
                  <a:cubicBezTo>
                    <a:pt x="444476" y="78806"/>
                    <a:pt x="449686" y="73781"/>
                    <a:pt x="449686" y="67583"/>
                  </a:cubicBezTo>
                  <a:cubicBezTo>
                    <a:pt x="449686" y="61385"/>
                    <a:pt x="444476" y="56360"/>
                    <a:pt x="438050" y="56360"/>
                  </a:cubicBezTo>
                  <a:close/>
                  <a:moveTo>
                    <a:pt x="523333" y="56360"/>
                  </a:moveTo>
                  <a:cubicBezTo>
                    <a:pt x="516907" y="56360"/>
                    <a:pt x="511697" y="61385"/>
                    <a:pt x="511697" y="67583"/>
                  </a:cubicBezTo>
                  <a:cubicBezTo>
                    <a:pt x="511697" y="73781"/>
                    <a:pt x="516907" y="78806"/>
                    <a:pt x="523333" y="78806"/>
                  </a:cubicBezTo>
                  <a:cubicBezTo>
                    <a:pt x="529759" y="78806"/>
                    <a:pt x="534969" y="73781"/>
                    <a:pt x="534969" y="67583"/>
                  </a:cubicBezTo>
                  <a:cubicBezTo>
                    <a:pt x="534969" y="61385"/>
                    <a:pt x="529759" y="56360"/>
                    <a:pt x="523333" y="56360"/>
                  </a:cubicBezTo>
                  <a:close/>
                  <a:moveTo>
                    <a:pt x="608616" y="56360"/>
                  </a:moveTo>
                  <a:cubicBezTo>
                    <a:pt x="602190" y="56360"/>
                    <a:pt x="596980" y="61385"/>
                    <a:pt x="596980" y="67583"/>
                  </a:cubicBezTo>
                  <a:cubicBezTo>
                    <a:pt x="596980" y="73781"/>
                    <a:pt x="602190" y="78806"/>
                    <a:pt x="608616" y="78806"/>
                  </a:cubicBezTo>
                  <a:cubicBezTo>
                    <a:pt x="615042" y="78806"/>
                    <a:pt x="620252" y="73781"/>
                    <a:pt x="620252" y="67583"/>
                  </a:cubicBezTo>
                  <a:cubicBezTo>
                    <a:pt x="620252" y="61385"/>
                    <a:pt x="615042" y="56360"/>
                    <a:pt x="608616" y="56360"/>
                  </a:cubicBezTo>
                  <a:close/>
                  <a:moveTo>
                    <a:pt x="11636" y="0"/>
                  </a:moveTo>
                  <a:cubicBezTo>
                    <a:pt x="5210" y="0"/>
                    <a:pt x="0" y="5025"/>
                    <a:pt x="0" y="11223"/>
                  </a:cubicBezTo>
                  <a:cubicBezTo>
                    <a:pt x="0" y="17421"/>
                    <a:pt x="5210" y="22446"/>
                    <a:pt x="11636" y="22446"/>
                  </a:cubicBezTo>
                  <a:cubicBezTo>
                    <a:pt x="18062" y="22446"/>
                    <a:pt x="23272" y="17421"/>
                    <a:pt x="23272" y="11223"/>
                  </a:cubicBezTo>
                  <a:cubicBezTo>
                    <a:pt x="23272" y="5025"/>
                    <a:pt x="18062" y="0"/>
                    <a:pt x="11636" y="0"/>
                  </a:cubicBezTo>
                  <a:close/>
                  <a:moveTo>
                    <a:pt x="96918" y="0"/>
                  </a:moveTo>
                  <a:cubicBezTo>
                    <a:pt x="90492" y="0"/>
                    <a:pt x="85282" y="5025"/>
                    <a:pt x="85282" y="11223"/>
                  </a:cubicBezTo>
                  <a:cubicBezTo>
                    <a:pt x="85282" y="17421"/>
                    <a:pt x="90492" y="22446"/>
                    <a:pt x="96918" y="22446"/>
                  </a:cubicBezTo>
                  <a:cubicBezTo>
                    <a:pt x="103344" y="22446"/>
                    <a:pt x="108554" y="17421"/>
                    <a:pt x="108554" y="11223"/>
                  </a:cubicBezTo>
                  <a:cubicBezTo>
                    <a:pt x="108554" y="5025"/>
                    <a:pt x="103344" y="0"/>
                    <a:pt x="96918" y="0"/>
                  </a:cubicBezTo>
                  <a:close/>
                  <a:moveTo>
                    <a:pt x="182202" y="0"/>
                  </a:moveTo>
                  <a:cubicBezTo>
                    <a:pt x="175776" y="0"/>
                    <a:pt x="170566" y="5025"/>
                    <a:pt x="170566" y="11223"/>
                  </a:cubicBezTo>
                  <a:cubicBezTo>
                    <a:pt x="170566" y="17421"/>
                    <a:pt x="175776" y="22446"/>
                    <a:pt x="182202" y="22446"/>
                  </a:cubicBezTo>
                  <a:cubicBezTo>
                    <a:pt x="188628" y="22446"/>
                    <a:pt x="193838" y="17421"/>
                    <a:pt x="193838" y="11223"/>
                  </a:cubicBezTo>
                  <a:cubicBezTo>
                    <a:pt x="193838" y="5025"/>
                    <a:pt x="188628" y="0"/>
                    <a:pt x="182202" y="0"/>
                  </a:cubicBezTo>
                  <a:close/>
                  <a:moveTo>
                    <a:pt x="267484" y="0"/>
                  </a:moveTo>
                  <a:cubicBezTo>
                    <a:pt x="261058" y="0"/>
                    <a:pt x="255848" y="5025"/>
                    <a:pt x="255848" y="11223"/>
                  </a:cubicBezTo>
                  <a:cubicBezTo>
                    <a:pt x="255848" y="17421"/>
                    <a:pt x="261058" y="22446"/>
                    <a:pt x="267484" y="22446"/>
                  </a:cubicBezTo>
                  <a:cubicBezTo>
                    <a:pt x="273910" y="22446"/>
                    <a:pt x="279120" y="17421"/>
                    <a:pt x="279120" y="11223"/>
                  </a:cubicBezTo>
                  <a:cubicBezTo>
                    <a:pt x="279120" y="5025"/>
                    <a:pt x="273910" y="0"/>
                    <a:pt x="267484" y="0"/>
                  </a:cubicBezTo>
                  <a:close/>
                  <a:moveTo>
                    <a:pt x="352767" y="0"/>
                  </a:moveTo>
                  <a:cubicBezTo>
                    <a:pt x="346341" y="0"/>
                    <a:pt x="341131" y="5025"/>
                    <a:pt x="341131" y="11223"/>
                  </a:cubicBezTo>
                  <a:cubicBezTo>
                    <a:pt x="341131" y="17421"/>
                    <a:pt x="346341" y="22446"/>
                    <a:pt x="352767" y="22446"/>
                  </a:cubicBezTo>
                  <a:cubicBezTo>
                    <a:pt x="359193" y="22446"/>
                    <a:pt x="364403" y="17421"/>
                    <a:pt x="364403" y="11223"/>
                  </a:cubicBezTo>
                  <a:cubicBezTo>
                    <a:pt x="364403" y="5025"/>
                    <a:pt x="359193" y="0"/>
                    <a:pt x="352767" y="0"/>
                  </a:cubicBezTo>
                  <a:close/>
                  <a:moveTo>
                    <a:pt x="438050" y="0"/>
                  </a:moveTo>
                  <a:cubicBezTo>
                    <a:pt x="431624" y="0"/>
                    <a:pt x="426414" y="5025"/>
                    <a:pt x="426414" y="11223"/>
                  </a:cubicBezTo>
                  <a:cubicBezTo>
                    <a:pt x="426414" y="17421"/>
                    <a:pt x="431624" y="22446"/>
                    <a:pt x="438050" y="22446"/>
                  </a:cubicBezTo>
                  <a:cubicBezTo>
                    <a:pt x="444476" y="22446"/>
                    <a:pt x="449686" y="17421"/>
                    <a:pt x="449686" y="11223"/>
                  </a:cubicBezTo>
                  <a:cubicBezTo>
                    <a:pt x="449686" y="5025"/>
                    <a:pt x="444476" y="0"/>
                    <a:pt x="438050" y="0"/>
                  </a:cubicBezTo>
                  <a:close/>
                  <a:moveTo>
                    <a:pt x="523333" y="0"/>
                  </a:moveTo>
                  <a:cubicBezTo>
                    <a:pt x="516907" y="0"/>
                    <a:pt x="511697" y="5025"/>
                    <a:pt x="511697" y="11223"/>
                  </a:cubicBezTo>
                  <a:cubicBezTo>
                    <a:pt x="511697" y="17421"/>
                    <a:pt x="516907" y="22446"/>
                    <a:pt x="523333" y="22446"/>
                  </a:cubicBezTo>
                  <a:cubicBezTo>
                    <a:pt x="529759" y="22446"/>
                    <a:pt x="534969" y="17421"/>
                    <a:pt x="534969" y="11223"/>
                  </a:cubicBezTo>
                  <a:cubicBezTo>
                    <a:pt x="534969" y="5025"/>
                    <a:pt x="529759" y="0"/>
                    <a:pt x="523333" y="0"/>
                  </a:cubicBezTo>
                  <a:close/>
                  <a:moveTo>
                    <a:pt x="608616" y="0"/>
                  </a:moveTo>
                  <a:cubicBezTo>
                    <a:pt x="602190" y="0"/>
                    <a:pt x="596980" y="5025"/>
                    <a:pt x="596980" y="11223"/>
                  </a:cubicBezTo>
                  <a:cubicBezTo>
                    <a:pt x="596980" y="17421"/>
                    <a:pt x="602190" y="22446"/>
                    <a:pt x="608616" y="22446"/>
                  </a:cubicBezTo>
                  <a:cubicBezTo>
                    <a:pt x="615042" y="22446"/>
                    <a:pt x="620252" y="17421"/>
                    <a:pt x="620252" y="11223"/>
                  </a:cubicBezTo>
                  <a:cubicBezTo>
                    <a:pt x="620252" y="5025"/>
                    <a:pt x="615042" y="0"/>
                    <a:pt x="608616" y="0"/>
                  </a:cubicBezTo>
                  <a:close/>
                </a:path>
              </a:pathLst>
            </a:custGeom>
            <a:gradFill>
              <a:gsLst>
                <a:gs pos="0">
                  <a:srgbClr val="D73941">
                    <a:alpha val="20000"/>
                  </a:srgbClr>
                </a:gs>
                <a:gs pos="78000">
                  <a:srgbClr val="D73941">
                    <a:alpha val="0"/>
                  </a:srgbClr>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prstClr val="white"/>
                </a:solidFill>
                <a:effectLst/>
                <a:uLnTx/>
                <a:uFillTx/>
                <a:latin typeface="微软雅黑" panose="020B0503020204020204" charset="-122"/>
                <a:ea typeface="微软雅黑" panose="020B0503020204020204" charset="-122"/>
                <a:cs typeface="OPPOSans M" panose="00020600040101010101" pitchFamily="18" charset="-122"/>
              </a:endParaRPr>
            </a:p>
          </p:txBody>
        </p:sp>
        <p:grpSp>
          <p:nvGrpSpPr>
            <p:cNvPr id="337" name="组合 336"/>
            <p:cNvGrpSpPr/>
            <p:nvPr/>
          </p:nvGrpSpPr>
          <p:grpSpPr>
            <a:xfrm>
              <a:off x="1241499" y="3732805"/>
              <a:ext cx="2006526" cy="436745"/>
              <a:chOff x="1241499" y="3732805"/>
              <a:chExt cx="2006526" cy="436745"/>
            </a:xfrm>
          </p:grpSpPr>
          <p:grpSp>
            <p:nvGrpSpPr>
              <p:cNvPr id="338" name="组合 337"/>
              <p:cNvGrpSpPr/>
              <p:nvPr>
                <p:custDataLst>
                  <p:tags r:id="rId27"/>
                </p:custDataLst>
              </p:nvPr>
            </p:nvGrpSpPr>
            <p:grpSpPr>
              <a:xfrm>
                <a:off x="1329148" y="3757179"/>
                <a:ext cx="1831228" cy="387997"/>
                <a:chOff x="1217906" y="4367422"/>
                <a:chExt cx="1831228" cy="387997"/>
              </a:xfrm>
            </p:grpSpPr>
            <p:sp>
              <p:nvSpPr>
                <p:cNvPr id="340" name="知鱼PPT11-6"/>
                <p:cNvSpPr/>
                <p:nvPr>
                  <p:custDataLst>
                    <p:tags r:id="rId28"/>
                  </p:custDataLst>
                </p:nvPr>
              </p:nvSpPr>
              <p:spPr>
                <a:xfrm>
                  <a:off x="1217906" y="4367422"/>
                  <a:ext cx="1831228" cy="387997"/>
                </a:xfrm>
                <a:prstGeom prst="roundRect">
                  <a:avLst>
                    <a:gd name="adj" fmla="val 50000"/>
                  </a:avLst>
                </a:prstGeom>
                <a:gradFill>
                  <a:gsLst>
                    <a:gs pos="100000">
                      <a:schemeClr val="accent1">
                        <a:lumMod val="90000"/>
                      </a:schemeClr>
                    </a:gs>
                    <a:gs pos="0">
                      <a:schemeClr val="accent1"/>
                    </a:gs>
                  </a:gsLst>
                  <a:path path="circle">
                    <a:fillToRect l="100000" b="100000"/>
                  </a:path>
                </a:gradFill>
                <a:ln w="11303">
                  <a:solidFill>
                    <a:schemeClr val="accent3"/>
                  </a:solidFill>
                </a:ln>
                <a:effectLst>
                  <a:outerShdw blurRad="115291" dist="34587" dir="2700010" algn="tl" rotWithShape="0">
                    <a:schemeClr val="accent1">
                      <a:alpha val="2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lIns="83009" tIns="41504" rIns="83009" bIns="41504" rtlCol="0" anchor="ctr"/>
                <a:lstStyle/>
                <a:p>
                  <a:pPr marL="0" marR="0" lvl="0" indent="0" algn="ctr" defTabSz="914400" rtl="0" eaLnBrk="1" fontAlgn="auto" latinLnBrk="0" hangingPunct="1">
                    <a:lnSpc>
                      <a:spcPct val="100000"/>
                    </a:lnSpc>
                    <a:spcBef>
                      <a:spcPts val="0"/>
                    </a:spcBef>
                    <a:buClrTx/>
                    <a:buSzTx/>
                    <a:buFontTx/>
                    <a:buNone/>
                    <a:defRPr/>
                  </a:pPr>
                  <a:endParaRPr kumimoji="0" lang="zh-CN" altLang="en-US" sz="1635" b="0" i="0" u="none" strike="noStrike" kern="1200" cap="none" spc="0" normalizeH="0" noProof="0" dirty="0">
                    <a:ln>
                      <a:noFill/>
                    </a:ln>
                    <a:solidFill>
                      <a:srgbClr val="FFFFFF"/>
                    </a:solidFill>
                    <a:effectLst/>
                    <a:uLnTx/>
                    <a:uFillTx/>
                    <a:latin typeface="微软雅黑" panose="020B0503020204020204" charset="-122"/>
                    <a:ea typeface="微软雅黑" panose="020B0503020204020204" charset="-122"/>
                    <a:cs typeface="OPPOSans M" panose="00020600040101010101" pitchFamily="18" charset="-122"/>
                  </a:endParaRPr>
                </a:p>
              </p:txBody>
            </p:sp>
            <p:sp>
              <p:nvSpPr>
                <p:cNvPr id="341" name="知鱼PPT11-7"/>
                <p:cNvSpPr txBox="1"/>
                <p:nvPr>
                  <p:custDataLst>
                    <p:tags r:id="rId29"/>
                  </p:custDataLst>
                </p:nvPr>
              </p:nvSpPr>
              <p:spPr>
                <a:xfrm>
                  <a:off x="1523920" y="4438156"/>
                  <a:ext cx="1219200" cy="245745"/>
                </a:xfrm>
                <a:prstGeom prst="rect">
                  <a:avLst/>
                </a:prstGeom>
                <a:noFill/>
                <a:effectLst/>
              </p:spPr>
              <p:txBody>
                <a:bodyPr wrap="none" lIns="0" tIns="0" rIns="0" bIns="0">
                  <a:spAutoFit/>
                </a:bodyPr>
                <a:lstStyle>
                  <a:defPPr>
                    <a:defRPr lang="zh-CN"/>
                  </a:defPPr>
                  <a:lvl1pPr marR="0" lvl="0" indent="0" algn="ctr" fontAlgn="auto">
                    <a:lnSpc>
                      <a:spcPct val="100000"/>
                    </a:lnSpc>
                    <a:spcBef>
                      <a:spcPts val="0"/>
                    </a:spcBef>
                    <a:spcAft>
                      <a:spcPts val="0"/>
                    </a:spcAft>
                    <a:buClrTx/>
                    <a:buSzTx/>
                    <a:buFontTx/>
                    <a:buNone/>
                    <a:defRPr kumimoji="0" sz="1600" b="0" i="0" u="none" strike="noStrike" cap="none" spc="0" normalizeH="0" baseline="0">
                      <a:ln>
                        <a:noFill/>
                      </a:ln>
                      <a:gradFill>
                        <a:gsLst>
                          <a:gs pos="0">
                            <a:schemeClr val="bg1"/>
                          </a:gs>
                          <a:gs pos="100000">
                            <a:schemeClr val="accent3"/>
                          </a:gs>
                        </a:gsLst>
                        <a:lin ang="5400000" scaled="1"/>
                      </a:gradFill>
                      <a:effectLst>
                        <a:outerShdw blurRad="34864" dist="34864" dir="2700024" algn="tl">
                          <a:srgbClr val="000000">
                            <a:alpha val="30000"/>
                          </a:srgbClr>
                        </a:outerShdw>
                      </a:effectLst>
                      <a:uLnTx/>
                      <a:uFillTx/>
                      <a:latin typeface="OPPOSans H" panose="00020600040101010101" pitchFamily="18" charset="-122"/>
                      <a:ea typeface="OPPOSans H" panose="00020600040101010101" pitchFamily="18" charset="-122"/>
                      <a:cs typeface="OPPOSans H" panose="00020600040101010101" pitchFamily="18" charset="-122"/>
                    </a:defRPr>
                  </a:lvl1pPr>
                </a:lstStyle>
                <a:p>
                  <a:r>
                    <a:rPr lang="zh-CN" altLang="en-US" b="1" dirty="0">
                      <a:latin typeface="微软雅黑" panose="020B0503020204020204" charset="-122"/>
                      <a:ea typeface="微软雅黑" panose="020B0503020204020204" charset="-122"/>
                    </a:rPr>
                    <a:t>添加标题文本</a:t>
                  </a:r>
                  <a:endParaRPr lang="zh-CN" altLang="en-US" b="1" dirty="0">
                    <a:latin typeface="微软雅黑" panose="020B0503020204020204" charset="-122"/>
                    <a:ea typeface="微软雅黑" panose="020B0503020204020204" charset="-122"/>
                  </a:endParaRPr>
                </a:p>
              </p:txBody>
            </p:sp>
          </p:grpSp>
          <p:sp>
            <p:nvSpPr>
              <p:cNvPr id="339" name="知鱼PPT11-8"/>
              <p:cNvSpPr/>
              <p:nvPr>
                <p:custDataLst>
                  <p:tags r:id="rId30"/>
                </p:custDataLst>
              </p:nvPr>
            </p:nvSpPr>
            <p:spPr>
              <a:xfrm>
                <a:off x="1241499" y="3732805"/>
                <a:ext cx="2006526" cy="436745"/>
              </a:xfrm>
              <a:prstGeom prst="roundRect">
                <a:avLst>
                  <a:gd name="adj" fmla="val 50000"/>
                </a:avLst>
              </a:prstGeom>
              <a:noFill/>
              <a:ln w="15875">
                <a:gradFill flip="none" rotWithShape="1">
                  <a:gsLst>
                    <a:gs pos="0">
                      <a:schemeClr val="accent1">
                        <a:lumMod val="90000"/>
                        <a:lumOff val="10000"/>
                      </a:schemeClr>
                    </a:gs>
                    <a:gs pos="97000">
                      <a:schemeClr val="accent1">
                        <a:alpha val="0"/>
                      </a:schemeClr>
                    </a:gs>
                    <a:gs pos="3000">
                      <a:schemeClr val="accent1">
                        <a:alpha val="0"/>
                      </a:schemeClr>
                    </a:gs>
                    <a:gs pos="100000">
                      <a:schemeClr val="accent1">
                        <a:lumMod val="90000"/>
                        <a:lumOff val="10000"/>
                      </a:schemeClr>
                    </a:gs>
                  </a:gsLst>
                  <a:lin ang="0" scaled="1"/>
                  <a:tileRect/>
                </a:gradFill>
              </a:ln>
              <a:effectLst>
                <a:outerShdw blurRad="115291" dist="34587" dir="2700010" algn="tl" rotWithShape="0">
                  <a:schemeClr val="accent1">
                    <a:alpha val="2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lIns="83009" tIns="41504" rIns="83009" bIns="41504" rtlCol="0" anchor="ctr"/>
              <a:lstStyle/>
              <a:p>
                <a:pPr marL="0" marR="0" lvl="0" indent="0" algn="ctr" defTabSz="914400" rtl="0" eaLnBrk="1" fontAlgn="auto" latinLnBrk="0" hangingPunct="1">
                  <a:lnSpc>
                    <a:spcPct val="100000"/>
                  </a:lnSpc>
                  <a:spcBef>
                    <a:spcPts val="0"/>
                  </a:spcBef>
                  <a:buClrTx/>
                  <a:buSzTx/>
                  <a:buFontTx/>
                  <a:buNone/>
                  <a:defRPr/>
                </a:pPr>
                <a:endParaRPr kumimoji="0" lang="zh-CN" altLang="en-US" sz="1635" b="0" i="0" u="none" strike="noStrike" kern="1200" cap="none" spc="0" normalizeH="0" noProof="0" dirty="0">
                  <a:ln>
                    <a:noFill/>
                  </a:ln>
                  <a:solidFill>
                    <a:srgbClr val="FFFFFF"/>
                  </a:solidFill>
                  <a:effectLst/>
                  <a:uLnTx/>
                  <a:uFillTx/>
                  <a:latin typeface="微软雅黑" panose="020B0503020204020204" charset="-122"/>
                  <a:ea typeface="微软雅黑" panose="020B0503020204020204" charset="-122"/>
                  <a:cs typeface="OPPOSans M" panose="00020600040101010101" pitchFamily="18" charset="-122"/>
                </a:endParaRPr>
              </a:p>
            </p:txBody>
          </p:sp>
        </p:grpSp>
      </p:grpSp>
      <p:grpSp>
        <p:nvGrpSpPr>
          <p:cNvPr id="342" name="知鱼PPT12"/>
          <p:cNvGrpSpPr/>
          <p:nvPr/>
        </p:nvGrpSpPr>
        <p:grpSpPr>
          <a:xfrm>
            <a:off x="8155686" y="5119790"/>
            <a:ext cx="3520363" cy="1408010"/>
            <a:chOff x="484581" y="3588477"/>
            <a:chExt cx="3520363" cy="1408010"/>
          </a:xfrm>
        </p:grpSpPr>
        <p:sp>
          <p:nvSpPr>
            <p:cNvPr id="343" name="知鱼PPT12-1"/>
            <p:cNvSpPr/>
            <p:nvPr>
              <p:custDataLst>
                <p:tags r:id="rId31"/>
              </p:custDataLst>
            </p:nvPr>
          </p:nvSpPr>
          <p:spPr>
            <a:xfrm>
              <a:off x="484581" y="3588477"/>
              <a:ext cx="3520363" cy="1408010"/>
            </a:xfrm>
            <a:prstGeom prst="roundRect">
              <a:avLst>
                <a:gd name="adj" fmla="val 8458"/>
              </a:avLst>
            </a:prstGeom>
            <a:gradFill>
              <a:gsLst>
                <a:gs pos="100000">
                  <a:schemeClr val="accent2">
                    <a:lumMod val="10000"/>
                    <a:lumOff val="90000"/>
                  </a:schemeClr>
                </a:gs>
                <a:gs pos="0">
                  <a:schemeClr val="bg1"/>
                </a:gs>
              </a:gsLst>
              <a:lin ang="5400000" scaled="1"/>
            </a:gradFill>
            <a:ln w="15875" cmpd="sng">
              <a:noFill/>
            </a:ln>
            <a:effectLst>
              <a:outerShdw blurRad="124460" dist="62230" dir="16200000" algn="br" rotWithShape="0">
                <a:schemeClr val="accent1">
                  <a:alpha val="2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lIns="89611" tIns="44806" rIns="89611" bIns="44806"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765" b="0" i="0" u="none" strike="noStrike" kern="1200" cap="none" spc="0" normalizeH="0" baseline="0" noProof="0" dirty="0">
                <a:ln>
                  <a:noFill/>
                </a:ln>
                <a:solidFill>
                  <a:prstClr val="white"/>
                </a:solidFill>
                <a:effectLst/>
                <a:uLnTx/>
                <a:uFillTx/>
                <a:latin typeface="微软雅黑" panose="020B0503020204020204" charset="-122"/>
                <a:ea typeface="微软雅黑" panose="020B0503020204020204" charset="-122"/>
                <a:cs typeface="OPPOSans M" panose="00020600040101010101" pitchFamily="18" charset="-122"/>
              </a:endParaRPr>
            </a:p>
          </p:txBody>
        </p:sp>
        <p:sp>
          <p:nvSpPr>
            <p:cNvPr id="344" name="知鱼PPT12-2"/>
            <p:cNvSpPr/>
            <p:nvPr>
              <p:custDataLst>
                <p:tags r:id="rId32"/>
              </p:custDataLst>
            </p:nvPr>
          </p:nvSpPr>
          <p:spPr>
            <a:xfrm>
              <a:off x="558174" y="3644482"/>
              <a:ext cx="3373176" cy="1296000"/>
            </a:xfrm>
            <a:prstGeom prst="roundRect">
              <a:avLst>
                <a:gd name="adj" fmla="val 9195"/>
              </a:avLst>
            </a:prstGeom>
            <a:gradFill flip="none" rotWithShape="1">
              <a:gsLst>
                <a:gs pos="100000">
                  <a:schemeClr val="bg1"/>
                </a:gs>
                <a:gs pos="0">
                  <a:schemeClr val="accent1">
                    <a:lumMod val="5000"/>
                    <a:lumOff val="95000"/>
                  </a:schemeClr>
                </a:gs>
              </a:gsLst>
              <a:lin ang="5400000" scaled="1"/>
              <a:tileRect/>
            </a:gradFill>
            <a:ln w="11201">
              <a:solidFill>
                <a:schemeClr val="accent1">
                  <a:lumMod val="20000"/>
                  <a:lumOff val="80000"/>
                </a:schemeClr>
              </a:solid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wrap="square" lIns="89611" tIns="44806" rIns="89611" bIns="44806"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370" b="0" i="0" u="none" strike="noStrike" kern="1200" cap="none" spc="0" normalizeH="0" baseline="0" noProof="0" dirty="0">
                <a:ln>
                  <a:noFill/>
                </a:ln>
                <a:solidFill>
                  <a:srgbClr val="C91520"/>
                </a:solidFill>
                <a:effectLst/>
                <a:uLnTx/>
                <a:uFillTx/>
                <a:latin typeface="微软雅黑" panose="020B0503020204020204" charset="-122"/>
                <a:ea typeface="微软雅黑" panose="020B0503020204020204" charset="-122"/>
                <a:cs typeface="OPPOSans M" panose="00020600040101010101" pitchFamily="18" charset="-122"/>
              </a:endParaRPr>
            </a:p>
          </p:txBody>
        </p:sp>
        <p:sp>
          <p:nvSpPr>
            <p:cNvPr id="345" name="知鱼PPT12-3"/>
            <p:cNvSpPr txBox="1"/>
            <p:nvPr/>
          </p:nvSpPr>
          <p:spPr>
            <a:xfrm>
              <a:off x="706692" y="4241597"/>
              <a:ext cx="3076141" cy="515412"/>
            </a:xfrm>
            <a:prstGeom prst="rect">
              <a:avLst/>
            </a:prstGeom>
            <a:noFill/>
            <a:ln>
              <a:noFill/>
            </a:ln>
            <a:effectLst/>
          </p:spPr>
          <p:txBody>
            <a:bodyPr wrap="square" lIns="89611" tIns="44806" rIns="89611" bIns="44806" rtlCol="0">
              <a:spAutoFit/>
            </a:bodyPr>
            <a:lstStyle>
              <a:defPPr>
                <a:defRPr lang="zh-CN"/>
              </a:defPPr>
              <a:lvl1pPr marR="0" lvl="0" indent="0" fontAlgn="auto">
                <a:lnSpc>
                  <a:spcPct val="125000"/>
                </a:lnSpc>
                <a:spcBef>
                  <a:spcPts val="0"/>
                </a:spcBef>
                <a:spcAft>
                  <a:spcPts val="0"/>
                </a:spcAft>
                <a:buClrTx/>
                <a:buSzTx/>
                <a:buFontTx/>
                <a:buNone/>
                <a:defRPr kumimoji="0" sz="1250" b="0" i="0" u="none" strike="noStrike" cap="none" spc="0" normalizeH="0" baseline="0">
                  <a:ln>
                    <a:noFill/>
                  </a:ln>
                  <a:solidFill>
                    <a:srgbClr val="0A2745"/>
                  </a:solidFill>
                  <a:effectLst/>
                  <a:uLnTx/>
                  <a:uFillTx/>
                </a:defRPr>
              </a:lvl1pPr>
            </a:lstStyle>
            <a:p>
              <a:pPr lvl="0">
                <a:lnSpc>
                  <a:spcPct val="110000"/>
                </a:lnSpc>
                <a:defRPr/>
              </a:pPr>
              <a:r>
                <a:rPr lang="zh-CN" altLang="en-US" sz="1275" dirty="0">
                  <a:solidFill>
                    <a:prstClr val="black"/>
                  </a:solidFill>
                  <a:latin typeface="微软雅黑" panose="020B0503020204020204" charset="-122"/>
                  <a:ea typeface="微软雅黑" panose="020B0503020204020204" charset="-122"/>
                  <a:cs typeface="OPPOSans M" panose="00020600040101010101" pitchFamily="18" charset="-122"/>
                </a:rPr>
                <a:t>单击此处输入你的正文，为了以后演示发布的良好效果请尽量言简意赅。</a:t>
              </a:r>
              <a:endParaRPr kumimoji="0" lang="zh-CN" altLang="en-US" sz="1275" b="0" i="0" u="none" strike="noStrike" kern="1200" cap="none" spc="0" normalizeH="0" baseline="0" noProof="0" dirty="0">
                <a:ln>
                  <a:noFill/>
                </a:ln>
                <a:solidFill>
                  <a:prstClr val="black"/>
                </a:solidFill>
                <a:effectLst/>
                <a:uLnTx/>
                <a:uFillTx/>
                <a:latin typeface="微软雅黑" panose="020B0503020204020204" charset="-122"/>
                <a:ea typeface="微软雅黑" panose="020B0503020204020204" charset="-122"/>
                <a:cs typeface="OPPOSans M" panose="00020600040101010101" pitchFamily="18" charset="-122"/>
              </a:endParaRPr>
            </a:p>
          </p:txBody>
        </p:sp>
        <p:sp>
          <p:nvSpPr>
            <p:cNvPr id="346" name="知鱼PPT12-4"/>
            <p:cNvSpPr/>
            <p:nvPr/>
          </p:nvSpPr>
          <p:spPr>
            <a:xfrm>
              <a:off x="622701" y="3717214"/>
              <a:ext cx="620252" cy="416969"/>
            </a:xfrm>
            <a:custGeom>
              <a:avLst/>
              <a:gdLst>
                <a:gd name="connsiteX0" fmla="*/ 11636 w 620252"/>
                <a:gd name="connsiteY0" fmla="*/ 394523 h 416969"/>
                <a:gd name="connsiteX1" fmla="*/ 0 w 620252"/>
                <a:gd name="connsiteY1" fmla="*/ 405746 h 416969"/>
                <a:gd name="connsiteX2" fmla="*/ 11636 w 620252"/>
                <a:gd name="connsiteY2" fmla="*/ 416969 h 416969"/>
                <a:gd name="connsiteX3" fmla="*/ 23272 w 620252"/>
                <a:gd name="connsiteY3" fmla="*/ 405746 h 416969"/>
                <a:gd name="connsiteX4" fmla="*/ 11636 w 620252"/>
                <a:gd name="connsiteY4" fmla="*/ 394523 h 416969"/>
                <a:gd name="connsiteX5" fmla="*/ 96918 w 620252"/>
                <a:gd name="connsiteY5" fmla="*/ 394523 h 416969"/>
                <a:gd name="connsiteX6" fmla="*/ 85282 w 620252"/>
                <a:gd name="connsiteY6" fmla="*/ 405746 h 416969"/>
                <a:gd name="connsiteX7" fmla="*/ 96918 w 620252"/>
                <a:gd name="connsiteY7" fmla="*/ 416969 h 416969"/>
                <a:gd name="connsiteX8" fmla="*/ 108554 w 620252"/>
                <a:gd name="connsiteY8" fmla="*/ 405746 h 416969"/>
                <a:gd name="connsiteX9" fmla="*/ 96918 w 620252"/>
                <a:gd name="connsiteY9" fmla="*/ 394523 h 416969"/>
                <a:gd name="connsiteX10" fmla="*/ 182202 w 620252"/>
                <a:gd name="connsiteY10" fmla="*/ 394523 h 416969"/>
                <a:gd name="connsiteX11" fmla="*/ 170566 w 620252"/>
                <a:gd name="connsiteY11" fmla="*/ 405746 h 416969"/>
                <a:gd name="connsiteX12" fmla="*/ 182202 w 620252"/>
                <a:gd name="connsiteY12" fmla="*/ 416969 h 416969"/>
                <a:gd name="connsiteX13" fmla="*/ 193838 w 620252"/>
                <a:gd name="connsiteY13" fmla="*/ 405746 h 416969"/>
                <a:gd name="connsiteX14" fmla="*/ 182202 w 620252"/>
                <a:gd name="connsiteY14" fmla="*/ 394523 h 416969"/>
                <a:gd name="connsiteX15" fmla="*/ 267484 w 620252"/>
                <a:gd name="connsiteY15" fmla="*/ 394523 h 416969"/>
                <a:gd name="connsiteX16" fmla="*/ 255848 w 620252"/>
                <a:gd name="connsiteY16" fmla="*/ 405746 h 416969"/>
                <a:gd name="connsiteX17" fmla="*/ 267484 w 620252"/>
                <a:gd name="connsiteY17" fmla="*/ 416969 h 416969"/>
                <a:gd name="connsiteX18" fmla="*/ 279120 w 620252"/>
                <a:gd name="connsiteY18" fmla="*/ 405746 h 416969"/>
                <a:gd name="connsiteX19" fmla="*/ 267484 w 620252"/>
                <a:gd name="connsiteY19" fmla="*/ 394523 h 416969"/>
                <a:gd name="connsiteX20" fmla="*/ 352767 w 620252"/>
                <a:gd name="connsiteY20" fmla="*/ 394523 h 416969"/>
                <a:gd name="connsiteX21" fmla="*/ 341131 w 620252"/>
                <a:gd name="connsiteY21" fmla="*/ 405746 h 416969"/>
                <a:gd name="connsiteX22" fmla="*/ 352767 w 620252"/>
                <a:gd name="connsiteY22" fmla="*/ 416969 h 416969"/>
                <a:gd name="connsiteX23" fmla="*/ 364403 w 620252"/>
                <a:gd name="connsiteY23" fmla="*/ 405746 h 416969"/>
                <a:gd name="connsiteX24" fmla="*/ 352767 w 620252"/>
                <a:gd name="connsiteY24" fmla="*/ 394523 h 416969"/>
                <a:gd name="connsiteX25" fmla="*/ 438050 w 620252"/>
                <a:gd name="connsiteY25" fmla="*/ 394523 h 416969"/>
                <a:gd name="connsiteX26" fmla="*/ 426414 w 620252"/>
                <a:gd name="connsiteY26" fmla="*/ 405746 h 416969"/>
                <a:gd name="connsiteX27" fmla="*/ 438050 w 620252"/>
                <a:gd name="connsiteY27" fmla="*/ 416969 h 416969"/>
                <a:gd name="connsiteX28" fmla="*/ 449686 w 620252"/>
                <a:gd name="connsiteY28" fmla="*/ 405746 h 416969"/>
                <a:gd name="connsiteX29" fmla="*/ 438050 w 620252"/>
                <a:gd name="connsiteY29" fmla="*/ 394523 h 416969"/>
                <a:gd name="connsiteX30" fmla="*/ 523333 w 620252"/>
                <a:gd name="connsiteY30" fmla="*/ 394523 h 416969"/>
                <a:gd name="connsiteX31" fmla="*/ 511697 w 620252"/>
                <a:gd name="connsiteY31" fmla="*/ 405746 h 416969"/>
                <a:gd name="connsiteX32" fmla="*/ 523333 w 620252"/>
                <a:gd name="connsiteY32" fmla="*/ 416969 h 416969"/>
                <a:gd name="connsiteX33" fmla="*/ 534969 w 620252"/>
                <a:gd name="connsiteY33" fmla="*/ 405746 h 416969"/>
                <a:gd name="connsiteX34" fmla="*/ 523333 w 620252"/>
                <a:gd name="connsiteY34" fmla="*/ 394523 h 416969"/>
                <a:gd name="connsiteX35" fmla="*/ 608616 w 620252"/>
                <a:gd name="connsiteY35" fmla="*/ 394523 h 416969"/>
                <a:gd name="connsiteX36" fmla="*/ 596980 w 620252"/>
                <a:gd name="connsiteY36" fmla="*/ 405746 h 416969"/>
                <a:gd name="connsiteX37" fmla="*/ 608616 w 620252"/>
                <a:gd name="connsiteY37" fmla="*/ 416969 h 416969"/>
                <a:gd name="connsiteX38" fmla="*/ 620252 w 620252"/>
                <a:gd name="connsiteY38" fmla="*/ 405746 h 416969"/>
                <a:gd name="connsiteX39" fmla="*/ 608616 w 620252"/>
                <a:gd name="connsiteY39" fmla="*/ 394523 h 416969"/>
                <a:gd name="connsiteX40" fmla="*/ 11636 w 620252"/>
                <a:gd name="connsiteY40" fmla="*/ 338163 h 416969"/>
                <a:gd name="connsiteX41" fmla="*/ 0 w 620252"/>
                <a:gd name="connsiteY41" fmla="*/ 349386 h 416969"/>
                <a:gd name="connsiteX42" fmla="*/ 11636 w 620252"/>
                <a:gd name="connsiteY42" fmla="*/ 360609 h 416969"/>
                <a:gd name="connsiteX43" fmla="*/ 23272 w 620252"/>
                <a:gd name="connsiteY43" fmla="*/ 349386 h 416969"/>
                <a:gd name="connsiteX44" fmla="*/ 11636 w 620252"/>
                <a:gd name="connsiteY44" fmla="*/ 338163 h 416969"/>
                <a:gd name="connsiteX45" fmla="*/ 96918 w 620252"/>
                <a:gd name="connsiteY45" fmla="*/ 338163 h 416969"/>
                <a:gd name="connsiteX46" fmla="*/ 85282 w 620252"/>
                <a:gd name="connsiteY46" fmla="*/ 349386 h 416969"/>
                <a:gd name="connsiteX47" fmla="*/ 96918 w 620252"/>
                <a:gd name="connsiteY47" fmla="*/ 360609 h 416969"/>
                <a:gd name="connsiteX48" fmla="*/ 108554 w 620252"/>
                <a:gd name="connsiteY48" fmla="*/ 349386 h 416969"/>
                <a:gd name="connsiteX49" fmla="*/ 96918 w 620252"/>
                <a:gd name="connsiteY49" fmla="*/ 338163 h 416969"/>
                <a:gd name="connsiteX50" fmla="*/ 182202 w 620252"/>
                <a:gd name="connsiteY50" fmla="*/ 338163 h 416969"/>
                <a:gd name="connsiteX51" fmla="*/ 170566 w 620252"/>
                <a:gd name="connsiteY51" fmla="*/ 349386 h 416969"/>
                <a:gd name="connsiteX52" fmla="*/ 182202 w 620252"/>
                <a:gd name="connsiteY52" fmla="*/ 360609 h 416969"/>
                <a:gd name="connsiteX53" fmla="*/ 193838 w 620252"/>
                <a:gd name="connsiteY53" fmla="*/ 349386 h 416969"/>
                <a:gd name="connsiteX54" fmla="*/ 182202 w 620252"/>
                <a:gd name="connsiteY54" fmla="*/ 338163 h 416969"/>
                <a:gd name="connsiteX55" fmla="*/ 267484 w 620252"/>
                <a:gd name="connsiteY55" fmla="*/ 338163 h 416969"/>
                <a:gd name="connsiteX56" fmla="*/ 255848 w 620252"/>
                <a:gd name="connsiteY56" fmla="*/ 349386 h 416969"/>
                <a:gd name="connsiteX57" fmla="*/ 267484 w 620252"/>
                <a:gd name="connsiteY57" fmla="*/ 360609 h 416969"/>
                <a:gd name="connsiteX58" fmla="*/ 279120 w 620252"/>
                <a:gd name="connsiteY58" fmla="*/ 349386 h 416969"/>
                <a:gd name="connsiteX59" fmla="*/ 267484 w 620252"/>
                <a:gd name="connsiteY59" fmla="*/ 338163 h 416969"/>
                <a:gd name="connsiteX60" fmla="*/ 352767 w 620252"/>
                <a:gd name="connsiteY60" fmla="*/ 338163 h 416969"/>
                <a:gd name="connsiteX61" fmla="*/ 341131 w 620252"/>
                <a:gd name="connsiteY61" fmla="*/ 349386 h 416969"/>
                <a:gd name="connsiteX62" fmla="*/ 352767 w 620252"/>
                <a:gd name="connsiteY62" fmla="*/ 360609 h 416969"/>
                <a:gd name="connsiteX63" fmla="*/ 364403 w 620252"/>
                <a:gd name="connsiteY63" fmla="*/ 349386 h 416969"/>
                <a:gd name="connsiteX64" fmla="*/ 352767 w 620252"/>
                <a:gd name="connsiteY64" fmla="*/ 338163 h 416969"/>
                <a:gd name="connsiteX65" fmla="*/ 438050 w 620252"/>
                <a:gd name="connsiteY65" fmla="*/ 338163 h 416969"/>
                <a:gd name="connsiteX66" fmla="*/ 426414 w 620252"/>
                <a:gd name="connsiteY66" fmla="*/ 349386 h 416969"/>
                <a:gd name="connsiteX67" fmla="*/ 438050 w 620252"/>
                <a:gd name="connsiteY67" fmla="*/ 360609 h 416969"/>
                <a:gd name="connsiteX68" fmla="*/ 449686 w 620252"/>
                <a:gd name="connsiteY68" fmla="*/ 349386 h 416969"/>
                <a:gd name="connsiteX69" fmla="*/ 438050 w 620252"/>
                <a:gd name="connsiteY69" fmla="*/ 338163 h 416969"/>
                <a:gd name="connsiteX70" fmla="*/ 523333 w 620252"/>
                <a:gd name="connsiteY70" fmla="*/ 338163 h 416969"/>
                <a:gd name="connsiteX71" fmla="*/ 511697 w 620252"/>
                <a:gd name="connsiteY71" fmla="*/ 349386 h 416969"/>
                <a:gd name="connsiteX72" fmla="*/ 523333 w 620252"/>
                <a:gd name="connsiteY72" fmla="*/ 360609 h 416969"/>
                <a:gd name="connsiteX73" fmla="*/ 534969 w 620252"/>
                <a:gd name="connsiteY73" fmla="*/ 349386 h 416969"/>
                <a:gd name="connsiteX74" fmla="*/ 523333 w 620252"/>
                <a:gd name="connsiteY74" fmla="*/ 338163 h 416969"/>
                <a:gd name="connsiteX75" fmla="*/ 608616 w 620252"/>
                <a:gd name="connsiteY75" fmla="*/ 338163 h 416969"/>
                <a:gd name="connsiteX76" fmla="*/ 596980 w 620252"/>
                <a:gd name="connsiteY76" fmla="*/ 349386 h 416969"/>
                <a:gd name="connsiteX77" fmla="*/ 608616 w 620252"/>
                <a:gd name="connsiteY77" fmla="*/ 360609 h 416969"/>
                <a:gd name="connsiteX78" fmla="*/ 620252 w 620252"/>
                <a:gd name="connsiteY78" fmla="*/ 349386 h 416969"/>
                <a:gd name="connsiteX79" fmla="*/ 608616 w 620252"/>
                <a:gd name="connsiteY79" fmla="*/ 338163 h 416969"/>
                <a:gd name="connsiteX80" fmla="*/ 11636 w 620252"/>
                <a:gd name="connsiteY80" fmla="*/ 281802 h 416969"/>
                <a:gd name="connsiteX81" fmla="*/ 0 w 620252"/>
                <a:gd name="connsiteY81" fmla="*/ 293025 h 416969"/>
                <a:gd name="connsiteX82" fmla="*/ 11636 w 620252"/>
                <a:gd name="connsiteY82" fmla="*/ 304248 h 416969"/>
                <a:gd name="connsiteX83" fmla="*/ 23272 w 620252"/>
                <a:gd name="connsiteY83" fmla="*/ 293025 h 416969"/>
                <a:gd name="connsiteX84" fmla="*/ 11636 w 620252"/>
                <a:gd name="connsiteY84" fmla="*/ 281802 h 416969"/>
                <a:gd name="connsiteX85" fmla="*/ 96918 w 620252"/>
                <a:gd name="connsiteY85" fmla="*/ 281802 h 416969"/>
                <a:gd name="connsiteX86" fmla="*/ 85282 w 620252"/>
                <a:gd name="connsiteY86" fmla="*/ 293025 h 416969"/>
                <a:gd name="connsiteX87" fmla="*/ 96918 w 620252"/>
                <a:gd name="connsiteY87" fmla="*/ 304248 h 416969"/>
                <a:gd name="connsiteX88" fmla="*/ 108554 w 620252"/>
                <a:gd name="connsiteY88" fmla="*/ 293025 h 416969"/>
                <a:gd name="connsiteX89" fmla="*/ 96918 w 620252"/>
                <a:gd name="connsiteY89" fmla="*/ 281802 h 416969"/>
                <a:gd name="connsiteX90" fmla="*/ 182202 w 620252"/>
                <a:gd name="connsiteY90" fmla="*/ 281802 h 416969"/>
                <a:gd name="connsiteX91" fmla="*/ 170566 w 620252"/>
                <a:gd name="connsiteY91" fmla="*/ 293025 h 416969"/>
                <a:gd name="connsiteX92" fmla="*/ 182202 w 620252"/>
                <a:gd name="connsiteY92" fmla="*/ 304248 h 416969"/>
                <a:gd name="connsiteX93" fmla="*/ 193838 w 620252"/>
                <a:gd name="connsiteY93" fmla="*/ 293025 h 416969"/>
                <a:gd name="connsiteX94" fmla="*/ 182202 w 620252"/>
                <a:gd name="connsiteY94" fmla="*/ 281802 h 416969"/>
                <a:gd name="connsiteX95" fmla="*/ 267484 w 620252"/>
                <a:gd name="connsiteY95" fmla="*/ 281802 h 416969"/>
                <a:gd name="connsiteX96" fmla="*/ 255848 w 620252"/>
                <a:gd name="connsiteY96" fmla="*/ 293025 h 416969"/>
                <a:gd name="connsiteX97" fmla="*/ 267484 w 620252"/>
                <a:gd name="connsiteY97" fmla="*/ 304248 h 416969"/>
                <a:gd name="connsiteX98" fmla="*/ 279120 w 620252"/>
                <a:gd name="connsiteY98" fmla="*/ 293025 h 416969"/>
                <a:gd name="connsiteX99" fmla="*/ 267484 w 620252"/>
                <a:gd name="connsiteY99" fmla="*/ 281802 h 416969"/>
                <a:gd name="connsiteX100" fmla="*/ 352767 w 620252"/>
                <a:gd name="connsiteY100" fmla="*/ 281802 h 416969"/>
                <a:gd name="connsiteX101" fmla="*/ 341131 w 620252"/>
                <a:gd name="connsiteY101" fmla="*/ 293025 h 416969"/>
                <a:gd name="connsiteX102" fmla="*/ 352767 w 620252"/>
                <a:gd name="connsiteY102" fmla="*/ 304248 h 416969"/>
                <a:gd name="connsiteX103" fmla="*/ 364403 w 620252"/>
                <a:gd name="connsiteY103" fmla="*/ 293025 h 416969"/>
                <a:gd name="connsiteX104" fmla="*/ 352767 w 620252"/>
                <a:gd name="connsiteY104" fmla="*/ 281802 h 416969"/>
                <a:gd name="connsiteX105" fmla="*/ 438050 w 620252"/>
                <a:gd name="connsiteY105" fmla="*/ 281802 h 416969"/>
                <a:gd name="connsiteX106" fmla="*/ 426414 w 620252"/>
                <a:gd name="connsiteY106" fmla="*/ 293025 h 416969"/>
                <a:gd name="connsiteX107" fmla="*/ 438050 w 620252"/>
                <a:gd name="connsiteY107" fmla="*/ 304248 h 416969"/>
                <a:gd name="connsiteX108" fmla="*/ 449686 w 620252"/>
                <a:gd name="connsiteY108" fmla="*/ 293025 h 416969"/>
                <a:gd name="connsiteX109" fmla="*/ 438050 w 620252"/>
                <a:gd name="connsiteY109" fmla="*/ 281802 h 416969"/>
                <a:gd name="connsiteX110" fmla="*/ 523333 w 620252"/>
                <a:gd name="connsiteY110" fmla="*/ 281802 h 416969"/>
                <a:gd name="connsiteX111" fmla="*/ 511697 w 620252"/>
                <a:gd name="connsiteY111" fmla="*/ 293025 h 416969"/>
                <a:gd name="connsiteX112" fmla="*/ 523333 w 620252"/>
                <a:gd name="connsiteY112" fmla="*/ 304248 h 416969"/>
                <a:gd name="connsiteX113" fmla="*/ 534969 w 620252"/>
                <a:gd name="connsiteY113" fmla="*/ 293025 h 416969"/>
                <a:gd name="connsiteX114" fmla="*/ 523333 w 620252"/>
                <a:gd name="connsiteY114" fmla="*/ 281802 h 416969"/>
                <a:gd name="connsiteX115" fmla="*/ 608616 w 620252"/>
                <a:gd name="connsiteY115" fmla="*/ 281802 h 416969"/>
                <a:gd name="connsiteX116" fmla="*/ 596980 w 620252"/>
                <a:gd name="connsiteY116" fmla="*/ 293025 h 416969"/>
                <a:gd name="connsiteX117" fmla="*/ 608616 w 620252"/>
                <a:gd name="connsiteY117" fmla="*/ 304248 h 416969"/>
                <a:gd name="connsiteX118" fmla="*/ 620252 w 620252"/>
                <a:gd name="connsiteY118" fmla="*/ 293025 h 416969"/>
                <a:gd name="connsiteX119" fmla="*/ 608616 w 620252"/>
                <a:gd name="connsiteY119" fmla="*/ 281802 h 416969"/>
                <a:gd name="connsiteX120" fmla="*/ 11636 w 620252"/>
                <a:gd name="connsiteY120" fmla="*/ 225442 h 416969"/>
                <a:gd name="connsiteX121" fmla="*/ 0 w 620252"/>
                <a:gd name="connsiteY121" fmla="*/ 236665 h 416969"/>
                <a:gd name="connsiteX122" fmla="*/ 11636 w 620252"/>
                <a:gd name="connsiteY122" fmla="*/ 247888 h 416969"/>
                <a:gd name="connsiteX123" fmla="*/ 23272 w 620252"/>
                <a:gd name="connsiteY123" fmla="*/ 236665 h 416969"/>
                <a:gd name="connsiteX124" fmla="*/ 11636 w 620252"/>
                <a:gd name="connsiteY124" fmla="*/ 225442 h 416969"/>
                <a:gd name="connsiteX125" fmla="*/ 96918 w 620252"/>
                <a:gd name="connsiteY125" fmla="*/ 225442 h 416969"/>
                <a:gd name="connsiteX126" fmla="*/ 85282 w 620252"/>
                <a:gd name="connsiteY126" fmla="*/ 236665 h 416969"/>
                <a:gd name="connsiteX127" fmla="*/ 96918 w 620252"/>
                <a:gd name="connsiteY127" fmla="*/ 247888 h 416969"/>
                <a:gd name="connsiteX128" fmla="*/ 108554 w 620252"/>
                <a:gd name="connsiteY128" fmla="*/ 236665 h 416969"/>
                <a:gd name="connsiteX129" fmla="*/ 96918 w 620252"/>
                <a:gd name="connsiteY129" fmla="*/ 225442 h 416969"/>
                <a:gd name="connsiteX130" fmla="*/ 182202 w 620252"/>
                <a:gd name="connsiteY130" fmla="*/ 225442 h 416969"/>
                <a:gd name="connsiteX131" fmla="*/ 170566 w 620252"/>
                <a:gd name="connsiteY131" fmla="*/ 236665 h 416969"/>
                <a:gd name="connsiteX132" fmla="*/ 182202 w 620252"/>
                <a:gd name="connsiteY132" fmla="*/ 247888 h 416969"/>
                <a:gd name="connsiteX133" fmla="*/ 193838 w 620252"/>
                <a:gd name="connsiteY133" fmla="*/ 236665 h 416969"/>
                <a:gd name="connsiteX134" fmla="*/ 182202 w 620252"/>
                <a:gd name="connsiteY134" fmla="*/ 225442 h 416969"/>
                <a:gd name="connsiteX135" fmla="*/ 267484 w 620252"/>
                <a:gd name="connsiteY135" fmla="*/ 225442 h 416969"/>
                <a:gd name="connsiteX136" fmla="*/ 255848 w 620252"/>
                <a:gd name="connsiteY136" fmla="*/ 236665 h 416969"/>
                <a:gd name="connsiteX137" fmla="*/ 267484 w 620252"/>
                <a:gd name="connsiteY137" fmla="*/ 247888 h 416969"/>
                <a:gd name="connsiteX138" fmla="*/ 279120 w 620252"/>
                <a:gd name="connsiteY138" fmla="*/ 236665 h 416969"/>
                <a:gd name="connsiteX139" fmla="*/ 267484 w 620252"/>
                <a:gd name="connsiteY139" fmla="*/ 225442 h 416969"/>
                <a:gd name="connsiteX140" fmla="*/ 352767 w 620252"/>
                <a:gd name="connsiteY140" fmla="*/ 225442 h 416969"/>
                <a:gd name="connsiteX141" fmla="*/ 341131 w 620252"/>
                <a:gd name="connsiteY141" fmla="*/ 236665 h 416969"/>
                <a:gd name="connsiteX142" fmla="*/ 352767 w 620252"/>
                <a:gd name="connsiteY142" fmla="*/ 247888 h 416969"/>
                <a:gd name="connsiteX143" fmla="*/ 364403 w 620252"/>
                <a:gd name="connsiteY143" fmla="*/ 236665 h 416969"/>
                <a:gd name="connsiteX144" fmla="*/ 352767 w 620252"/>
                <a:gd name="connsiteY144" fmla="*/ 225442 h 416969"/>
                <a:gd name="connsiteX145" fmla="*/ 438050 w 620252"/>
                <a:gd name="connsiteY145" fmla="*/ 225442 h 416969"/>
                <a:gd name="connsiteX146" fmla="*/ 426414 w 620252"/>
                <a:gd name="connsiteY146" fmla="*/ 236665 h 416969"/>
                <a:gd name="connsiteX147" fmla="*/ 438050 w 620252"/>
                <a:gd name="connsiteY147" fmla="*/ 247888 h 416969"/>
                <a:gd name="connsiteX148" fmla="*/ 449686 w 620252"/>
                <a:gd name="connsiteY148" fmla="*/ 236665 h 416969"/>
                <a:gd name="connsiteX149" fmla="*/ 438050 w 620252"/>
                <a:gd name="connsiteY149" fmla="*/ 225442 h 416969"/>
                <a:gd name="connsiteX150" fmla="*/ 523333 w 620252"/>
                <a:gd name="connsiteY150" fmla="*/ 225442 h 416969"/>
                <a:gd name="connsiteX151" fmla="*/ 511697 w 620252"/>
                <a:gd name="connsiteY151" fmla="*/ 236665 h 416969"/>
                <a:gd name="connsiteX152" fmla="*/ 523333 w 620252"/>
                <a:gd name="connsiteY152" fmla="*/ 247888 h 416969"/>
                <a:gd name="connsiteX153" fmla="*/ 534969 w 620252"/>
                <a:gd name="connsiteY153" fmla="*/ 236665 h 416969"/>
                <a:gd name="connsiteX154" fmla="*/ 523333 w 620252"/>
                <a:gd name="connsiteY154" fmla="*/ 225442 h 416969"/>
                <a:gd name="connsiteX155" fmla="*/ 608616 w 620252"/>
                <a:gd name="connsiteY155" fmla="*/ 225442 h 416969"/>
                <a:gd name="connsiteX156" fmla="*/ 596980 w 620252"/>
                <a:gd name="connsiteY156" fmla="*/ 236665 h 416969"/>
                <a:gd name="connsiteX157" fmla="*/ 608616 w 620252"/>
                <a:gd name="connsiteY157" fmla="*/ 247888 h 416969"/>
                <a:gd name="connsiteX158" fmla="*/ 620252 w 620252"/>
                <a:gd name="connsiteY158" fmla="*/ 236665 h 416969"/>
                <a:gd name="connsiteX159" fmla="*/ 608616 w 620252"/>
                <a:gd name="connsiteY159" fmla="*/ 225442 h 416969"/>
                <a:gd name="connsiteX160" fmla="*/ 11636 w 620252"/>
                <a:gd name="connsiteY160" fmla="*/ 169081 h 416969"/>
                <a:gd name="connsiteX161" fmla="*/ 0 w 620252"/>
                <a:gd name="connsiteY161" fmla="*/ 180304 h 416969"/>
                <a:gd name="connsiteX162" fmla="*/ 11636 w 620252"/>
                <a:gd name="connsiteY162" fmla="*/ 191527 h 416969"/>
                <a:gd name="connsiteX163" fmla="*/ 23272 w 620252"/>
                <a:gd name="connsiteY163" fmla="*/ 180304 h 416969"/>
                <a:gd name="connsiteX164" fmla="*/ 11636 w 620252"/>
                <a:gd name="connsiteY164" fmla="*/ 169081 h 416969"/>
                <a:gd name="connsiteX165" fmla="*/ 96918 w 620252"/>
                <a:gd name="connsiteY165" fmla="*/ 169081 h 416969"/>
                <a:gd name="connsiteX166" fmla="*/ 85282 w 620252"/>
                <a:gd name="connsiteY166" fmla="*/ 180304 h 416969"/>
                <a:gd name="connsiteX167" fmla="*/ 96918 w 620252"/>
                <a:gd name="connsiteY167" fmla="*/ 191527 h 416969"/>
                <a:gd name="connsiteX168" fmla="*/ 108554 w 620252"/>
                <a:gd name="connsiteY168" fmla="*/ 180304 h 416969"/>
                <a:gd name="connsiteX169" fmla="*/ 96918 w 620252"/>
                <a:gd name="connsiteY169" fmla="*/ 169081 h 416969"/>
                <a:gd name="connsiteX170" fmla="*/ 182202 w 620252"/>
                <a:gd name="connsiteY170" fmla="*/ 169081 h 416969"/>
                <a:gd name="connsiteX171" fmla="*/ 170566 w 620252"/>
                <a:gd name="connsiteY171" fmla="*/ 180304 h 416969"/>
                <a:gd name="connsiteX172" fmla="*/ 182202 w 620252"/>
                <a:gd name="connsiteY172" fmla="*/ 191527 h 416969"/>
                <a:gd name="connsiteX173" fmla="*/ 193838 w 620252"/>
                <a:gd name="connsiteY173" fmla="*/ 180304 h 416969"/>
                <a:gd name="connsiteX174" fmla="*/ 182202 w 620252"/>
                <a:gd name="connsiteY174" fmla="*/ 169081 h 416969"/>
                <a:gd name="connsiteX175" fmla="*/ 267484 w 620252"/>
                <a:gd name="connsiteY175" fmla="*/ 169081 h 416969"/>
                <a:gd name="connsiteX176" fmla="*/ 255848 w 620252"/>
                <a:gd name="connsiteY176" fmla="*/ 180304 h 416969"/>
                <a:gd name="connsiteX177" fmla="*/ 267484 w 620252"/>
                <a:gd name="connsiteY177" fmla="*/ 191527 h 416969"/>
                <a:gd name="connsiteX178" fmla="*/ 279120 w 620252"/>
                <a:gd name="connsiteY178" fmla="*/ 180304 h 416969"/>
                <a:gd name="connsiteX179" fmla="*/ 267484 w 620252"/>
                <a:gd name="connsiteY179" fmla="*/ 169081 h 416969"/>
                <a:gd name="connsiteX180" fmla="*/ 352767 w 620252"/>
                <a:gd name="connsiteY180" fmla="*/ 169081 h 416969"/>
                <a:gd name="connsiteX181" fmla="*/ 341131 w 620252"/>
                <a:gd name="connsiteY181" fmla="*/ 180304 h 416969"/>
                <a:gd name="connsiteX182" fmla="*/ 352767 w 620252"/>
                <a:gd name="connsiteY182" fmla="*/ 191527 h 416969"/>
                <a:gd name="connsiteX183" fmla="*/ 364403 w 620252"/>
                <a:gd name="connsiteY183" fmla="*/ 180304 h 416969"/>
                <a:gd name="connsiteX184" fmla="*/ 352767 w 620252"/>
                <a:gd name="connsiteY184" fmla="*/ 169081 h 416969"/>
                <a:gd name="connsiteX185" fmla="*/ 438050 w 620252"/>
                <a:gd name="connsiteY185" fmla="*/ 169081 h 416969"/>
                <a:gd name="connsiteX186" fmla="*/ 426414 w 620252"/>
                <a:gd name="connsiteY186" fmla="*/ 180304 h 416969"/>
                <a:gd name="connsiteX187" fmla="*/ 438050 w 620252"/>
                <a:gd name="connsiteY187" fmla="*/ 191527 h 416969"/>
                <a:gd name="connsiteX188" fmla="*/ 449686 w 620252"/>
                <a:gd name="connsiteY188" fmla="*/ 180304 h 416969"/>
                <a:gd name="connsiteX189" fmla="*/ 438050 w 620252"/>
                <a:gd name="connsiteY189" fmla="*/ 169081 h 416969"/>
                <a:gd name="connsiteX190" fmla="*/ 523333 w 620252"/>
                <a:gd name="connsiteY190" fmla="*/ 169081 h 416969"/>
                <a:gd name="connsiteX191" fmla="*/ 511697 w 620252"/>
                <a:gd name="connsiteY191" fmla="*/ 180304 h 416969"/>
                <a:gd name="connsiteX192" fmla="*/ 523333 w 620252"/>
                <a:gd name="connsiteY192" fmla="*/ 191527 h 416969"/>
                <a:gd name="connsiteX193" fmla="*/ 534969 w 620252"/>
                <a:gd name="connsiteY193" fmla="*/ 180304 h 416969"/>
                <a:gd name="connsiteX194" fmla="*/ 523333 w 620252"/>
                <a:gd name="connsiteY194" fmla="*/ 169081 h 416969"/>
                <a:gd name="connsiteX195" fmla="*/ 608616 w 620252"/>
                <a:gd name="connsiteY195" fmla="*/ 169081 h 416969"/>
                <a:gd name="connsiteX196" fmla="*/ 596980 w 620252"/>
                <a:gd name="connsiteY196" fmla="*/ 180304 h 416969"/>
                <a:gd name="connsiteX197" fmla="*/ 608616 w 620252"/>
                <a:gd name="connsiteY197" fmla="*/ 191527 h 416969"/>
                <a:gd name="connsiteX198" fmla="*/ 620252 w 620252"/>
                <a:gd name="connsiteY198" fmla="*/ 180304 h 416969"/>
                <a:gd name="connsiteX199" fmla="*/ 608616 w 620252"/>
                <a:gd name="connsiteY199" fmla="*/ 169081 h 416969"/>
                <a:gd name="connsiteX200" fmla="*/ 11636 w 620252"/>
                <a:gd name="connsiteY200" fmla="*/ 112721 h 416969"/>
                <a:gd name="connsiteX201" fmla="*/ 0 w 620252"/>
                <a:gd name="connsiteY201" fmla="*/ 123944 h 416969"/>
                <a:gd name="connsiteX202" fmla="*/ 11636 w 620252"/>
                <a:gd name="connsiteY202" fmla="*/ 135167 h 416969"/>
                <a:gd name="connsiteX203" fmla="*/ 23272 w 620252"/>
                <a:gd name="connsiteY203" fmla="*/ 123944 h 416969"/>
                <a:gd name="connsiteX204" fmla="*/ 11636 w 620252"/>
                <a:gd name="connsiteY204" fmla="*/ 112721 h 416969"/>
                <a:gd name="connsiteX205" fmla="*/ 96918 w 620252"/>
                <a:gd name="connsiteY205" fmla="*/ 112721 h 416969"/>
                <a:gd name="connsiteX206" fmla="*/ 85282 w 620252"/>
                <a:gd name="connsiteY206" fmla="*/ 123944 h 416969"/>
                <a:gd name="connsiteX207" fmla="*/ 96918 w 620252"/>
                <a:gd name="connsiteY207" fmla="*/ 135167 h 416969"/>
                <a:gd name="connsiteX208" fmla="*/ 108554 w 620252"/>
                <a:gd name="connsiteY208" fmla="*/ 123944 h 416969"/>
                <a:gd name="connsiteX209" fmla="*/ 96918 w 620252"/>
                <a:gd name="connsiteY209" fmla="*/ 112721 h 416969"/>
                <a:gd name="connsiteX210" fmla="*/ 182202 w 620252"/>
                <a:gd name="connsiteY210" fmla="*/ 112721 h 416969"/>
                <a:gd name="connsiteX211" fmla="*/ 170566 w 620252"/>
                <a:gd name="connsiteY211" fmla="*/ 123944 h 416969"/>
                <a:gd name="connsiteX212" fmla="*/ 182202 w 620252"/>
                <a:gd name="connsiteY212" fmla="*/ 135167 h 416969"/>
                <a:gd name="connsiteX213" fmla="*/ 193838 w 620252"/>
                <a:gd name="connsiteY213" fmla="*/ 123944 h 416969"/>
                <a:gd name="connsiteX214" fmla="*/ 182202 w 620252"/>
                <a:gd name="connsiteY214" fmla="*/ 112721 h 416969"/>
                <a:gd name="connsiteX215" fmla="*/ 267484 w 620252"/>
                <a:gd name="connsiteY215" fmla="*/ 112721 h 416969"/>
                <a:gd name="connsiteX216" fmla="*/ 255848 w 620252"/>
                <a:gd name="connsiteY216" fmla="*/ 123944 h 416969"/>
                <a:gd name="connsiteX217" fmla="*/ 267484 w 620252"/>
                <a:gd name="connsiteY217" fmla="*/ 135167 h 416969"/>
                <a:gd name="connsiteX218" fmla="*/ 279120 w 620252"/>
                <a:gd name="connsiteY218" fmla="*/ 123944 h 416969"/>
                <a:gd name="connsiteX219" fmla="*/ 267484 w 620252"/>
                <a:gd name="connsiteY219" fmla="*/ 112721 h 416969"/>
                <a:gd name="connsiteX220" fmla="*/ 352767 w 620252"/>
                <a:gd name="connsiteY220" fmla="*/ 112721 h 416969"/>
                <a:gd name="connsiteX221" fmla="*/ 341131 w 620252"/>
                <a:gd name="connsiteY221" fmla="*/ 123944 h 416969"/>
                <a:gd name="connsiteX222" fmla="*/ 352767 w 620252"/>
                <a:gd name="connsiteY222" fmla="*/ 135167 h 416969"/>
                <a:gd name="connsiteX223" fmla="*/ 364403 w 620252"/>
                <a:gd name="connsiteY223" fmla="*/ 123944 h 416969"/>
                <a:gd name="connsiteX224" fmla="*/ 352767 w 620252"/>
                <a:gd name="connsiteY224" fmla="*/ 112721 h 416969"/>
                <a:gd name="connsiteX225" fmla="*/ 438050 w 620252"/>
                <a:gd name="connsiteY225" fmla="*/ 112721 h 416969"/>
                <a:gd name="connsiteX226" fmla="*/ 426414 w 620252"/>
                <a:gd name="connsiteY226" fmla="*/ 123944 h 416969"/>
                <a:gd name="connsiteX227" fmla="*/ 438050 w 620252"/>
                <a:gd name="connsiteY227" fmla="*/ 135167 h 416969"/>
                <a:gd name="connsiteX228" fmla="*/ 449686 w 620252"/>
                <a:gd name="connsiteY228" fmla="*/ 123944 h 416969"/>
                <a:gd name="connsiteX229" fmla="*/ 438050 w 620252"/>
                <a:gd name="connsiteY229" fmla="*/ 112721 h 416969"/>
                <a:gd name="connsiteX230" fmla="*/ 523333 w 620252"/>
                <a:gd name="connsiteY230" fmla="*/ 112721 h 416969"/>
                <a:gd name="connsiteX231" fmla="*/ 511697 w 620252"/>
                <a:gd name="connsiteY231" fmla="*/ 123944 h 416969"/>
                <a:gd name="connsiteX232" fmla="*/ 523333 w 620252"/>
                <a:gd name="connsiteY232" fmla="*/ 135167 h 416969"/>
                <a:gd name="connsiteX233" fmla="*/ 534969 w 620252"/>
                <a:gd name="connsiteY233" fmla="*/ 123944 h 416969"/>
                <a:gd name="connsiteX234" fmla="*/ 523333 w 620252"/>
                <a:gd name="connsiteY234" fmla="*/ 112721 h 416969"/>
                <a:gd name="connsiteX235" fmla="*/ 608616 w 620252"/>
                <a:gd name="connsiteY235" fmla="*/ 112721 h 416969"/>
                <a:gd name="connsiteX236" fmla="*/ 596980 w 620252"/>
                <a:gd name="connsiteY236" fmla="*/ 123944 h 416969"/>
                <a:gd name="connsiteX237" fmla="*/ 608616 w 620252"/>
                <a:gd name="connsiteY237" fmla="*/ 135167 h 416969"/>
                <a:gd name="connsiteX238" fmla="*/ 620252 w 620252"/>
                <a:gd name="connsiteY238" fmla="*/ 123944 h 416969"/>
                <a:gd name="connsiteX239" fmla="*/ 608616 w 620252"/>
                <a:gd name="connsiteY239" fmla="*/ 112721 h 416969"/>
                <a:gd name="connsiteX240" fmla="*/ 11636 w 620252"/>
                <a:gd name="connsiteY240" fmla="*/ 56360 h 416969"/>
                <a:gd name="connsiteX241" fmla="*/ 0 w 620252"/>
                <a:gd name="connsiteY241" fmla="*/ 67583 h 416969"/>
                <a:gd name="connsiteX242" fmla="*/ 11636 w 620252"/>
                <a:gd name="connsiteY242" fmla="*/ 78806 h 416969"/>
                <a:gd name="connsiteX243" fmla="*/ 23272 w 620252"/>
                <a:gd name="connsiteY243" fmla="*/ 67583 h 416969"/>
                <a:gd name="connsiteX244" fmla="*/ 11636 w 620252"/>
                <a:gd name="connsiteY244" fmla="*/ 56360 h 416969"/>
                <a:gd name="connsiteX245" fmla="*/ 96918 w 620252"/>
                <a:gd name="connsiteY245" fmla="*/ 56360 h 416969"/>
                <a:gd name="connsiteX246" fmla="*/ 85282 w 620252"/>
                <a:gd name="connsiteY246" fmla="*/ 67583 h 416969"/>
                <a:gd name="connsiteX247" fmla="*/ 96918 w 620252"/>
                <a:gd name="connsiteY247" fmla="*/ 78806 h 416969"/>
                <a:gd name="connsiteX248" fmla="*/ 108554 w 620252"/>
                <a:gd name="connsiteY248" fmla="*/ 67583 h 416969"/>
                <a:gd name="connsiteX249" fmla="*/ 96918 w 620252"/>
                <a:gd name="connsiteY249" fmla="*/ 56360 h 416969"/>
                <a:gd name="connsiteX250" fmla="*/ 182202 w 620252"/>
                <a:gd name="connsiteY250" fmla="*/ 56360 h 416969"/>
                <a:gd name="connsiteX251" fmla="*/ 170566 w 620252"/>
                <a:gd name="connsiteY251" fmla="*/ 67583 h 416969"/>
                <a:gd name="connsiteX252" fmla="*/ 182202 w 620252"/>
                <a:gd name="connsiteY252" fmla="*/ 78806 h 416969"/>
                <a:gd name="connsiteX253" fmla="*/ 193838 w 620252"/>
                <a:gd name="connsiteY253" fmla="*/ 67583 h 416969"/>
                <a:gd name="connsiteX254" fmla="*/ 182202 w 620252"/>
                <a:gd name="connsiteY254" fmla="*/ 56360 h 416969"/>
                <a:gd name="connsiteX255" fmla="*/ 267484 w 620252"/>
                <a:gd name="connsiteY255" fmla="*/ 56360 h 416969"/>
                <a:gd name="connsiteX256" fmla="*/ 255848 w 620252"/>
                <a:gd name="connsiteY256" fmla="*/ 67583 h 416969"/>
                <a:gd name="connsiteX257" fmla="*/ 267484 w 620252"/>
                <a:gd name="connsiteY257" fmla="*/ 78806 h 416969"/>
                <a:gd name="connsiteX258" fmla="*/ 279120 w 620252"/>
                <a:gd name="connsiteY258" fmla="*/ 67583 h 416969"/>
                <a:gd name="connsiteX259" fmla="*/ 267484 w 620252"/>
                <a:gd name="connsiteY259" fmla="*/ 56360 h 416969"/>
                <a:gd name="connsiteX260" fmla="*/ 352767 w 620252"/>
                <a:gd name="connsiteY260" fmla="*/ 56360 h 416969"/>
                <a:gd name="connsiteX261" fmla="*/ 341131 w 620252"/>
                <a:gd name="connsiteY261" fmla="*/ 67583 h 416969"/>
                <a:gd name="connsiteX262" fmla="*/ 352767 w 620252"/>
                <a:gd name="connsiteY262" fmla="*/ 78806 h 416969"/>
                <a:gd name="connsiteX263" fmla="*/ 364403 w 620252"/>
                <a:gd name="connsiteY263" fmla="*/ 67583 h 416969"/>
                <a:gd name="connsiteX264" fmla="*/ 352767 w 620252"/>
                <a:gd name="connsiteY264" fmla="*/ 56360 h 416969"/>
                <a:gd name="connsiteX265" fmla="*/ 438050 w 620252"/>
                <a:gd name="connsiteY265" fmla="*/ 56360 h 416969"/>
                <a:gd name="connsiteX266" fmla="*/ 426414 w 620252"/>
                <a:gd name="connsiteY266" fmla="*/ 67583 h 416969"/>
                <a:gd name="connsiteX267" fmla="*/ 438050 w 620252"/>
                <a:gd name="connsiteY267" fmla="*/ 78806 h 416969"/>
                <a:gd name="connsiteX268" fmla="*/ 449686 w 620252"/>
                <a:gd name="connsiteY268" fmla="*/ 67583 h 416969"/>
                <a:gd name="connsiteX269" fmla="*/ 438050 w 620252"/>
                <a:gd name="connsiteY269" fmla="*/ 56360 h 416969"/>
                <a:gd name="connsiteX270" fmla="*/ 523333 w 620252"/>
                <a:gd name="connsiteY270" fmla="*/ 56360 h 416969"/>
                <a:gd name="connsiteX271" fmla="*/ 511697 w 620252"/>
                <a:gd name="connsiteY271" fmla="*/ 67583 h 416969"/>
                <a:gd name="connsiteX272" fmla="*/ 523333 w 620252"/>
                <a:gd name="connsiteY272" fmla="*/ 78806 h 416969"/>
                <a:gd name="connsiteX273" fmla="*/ 534969 w 620252"/>
                <a:gd name="connsiteY273" fmla="*/ 67583 h 416969"/>
                <a:gd name="connsiteX274" fmla="*/ 523333 w 620252"/>
                <a:gd name="connsiteY274" fmla="*/ 56360 h 416969"/>
                <a:gd name="connsiteX275" fmla="*/ 608616 w 620252"/>
                <a:gd name="connsiteY275" fmla="*/ 56360 h 416969"/>
                <a:gd name="connsiteX276" fmla="*/ 596980 w 620252"/>
                <a:gd name="connsiteY276" fmla="*/ 67583 h 416969"/>
                <a:gd name="connsiteX277" fmla="*/ 608616 w 620252"/>
                <a:gd name="connsiteY277" fmla="*/ 78806 h 416969"/>
                <a:gd name="connsiteX278" fmla="*/ 620252 w 620252"/>
                <a:gd name="connsiteY278" fmla="*/ 67583 h 416969"/>
                <a:gd name="connsiteX279" fmla="*/ 608616 w 620252"/>
                <a:gd name="connsiteY279" fmla="*/ 56360 h 416969"/>
                <a:gd name="connsiteX280" fmla="*/ 11636 w 620252"/>
                <a:gd name="connsiteY280" fmla="*/ 0 h 416969"/>
                <a:gd name="connsiteX281" fmla="*/ 0 w 620252"/>
                <a:gd name="connsiteY281" fmla="*/ 11223 h 416969"/>
                <a:gd name="connsiteX282" fmla="*/ 11636 w 620252"/>
                <a:gd name="connsiteY282" fmla="*/ 22446 h 416969"/>
                <a:gd name="connsiteX283" fmla="*/ 23272 w 620252"/>
                <a:gd name="connsiteY283" fmla="*/ 11223 h 416969"/>
                <a:gd name="connsiteX284" fmla="*/ 11636 w 620252"/>
                <a:gd name="connsiteY284" fmla="*/ 0 h 416969"/>
                <a:gd name="connsiteX285" fmla="*/ 96918 w 620252"/>
                <a:gd name="connsiteY285" fmla="*/ 0 h 416969"/>
                <a:gd name="connsiteX286" fmla="*/ 85282 w 620252"/>
                <a:gd name="connsiteY286" fmla="*/ 11223 h 416969"/>
                <a:gd name="connsiteX287" fmla="*/ 96918 w 620252"/>
                <a:gd name="connsiteY287" fmla="*/ 22446 h 416969"/>
                <a:gd name="connsiteX288" fmla="*/ 108554 w 620252"/>
                <a:gd name="connsiteY288" fmla="*/ 11223 h 416969"/>
                <a:gd name="connsiteX289" fmla="*/ 96918 w 620252"/>
                <a:gd name="connsiteY289" fmla="*/ 0 h 416969"/>
                <a:gd name="connsiteX290" fmla="*/ 182202 w 620252"/>
                <a:gd name="connsiteY290" fmla="*/ 0 h 416969"/>
                <a:gd name="connsiteX291" fmla="*/ 170566 w 620252"/>
                <a:gd name="connsiteY291" fmla="*/ 11223 h 416969"/>
                <a:gd name="connsiteX292" fmla="*/ 182202 w 620252"/>
                <a:gd name="connsiteY292" fmla="*/ 22446 h 416969"/>
                <a:gd name="connsiteX293" fmla="*/ 193838 w 620252"/>
                <a:gd name="connsiteY293" fmla="*/ 11223 h 416969"/>
                <a:gd name="connsiteX294" fmla="*/ 182202 w 620252"/>
                <a:gd name="connsiteY294" fmla="*/ 0 h 416969"/>
                <a:gd name="connsiteX295" fmla="*/ 267484 w 620252"/>
                <a:gd name="connsiteY295" fmla="*/ 0 h 416969"/>
                <a:gd name="connsiteX296" fmla="*/ 255848 w 620252"/>
                <a:gd name="connsiteY296" fmla="*/ 11223 h 416969"/>
                <a:gd name="connsiteX297" fmla="*/ 267484 w 620252"/>
                <a:gd name="connsiteY297" fmla="*/ 22446 h 416969"/>
                <a:gd name="connsiteX298" fmla="*/ 279120 w 620252"/>
                <a:gd name="connsiteY298" fmla="*/ 11223 h 416969"/>
                <a:gd name="connsiteX299" fmla="*/ 267484 w 620252"/>
                <a:gd name="connsiteY299" fmla="*/ 0 h 416969"/>
                <a:gd name="connsiteX300" fmla="*/ 352767 w 620252"/>
                <a:gd name="connsiteY300" fmla="*/ 0 h 416969"/>
                <a:gd name="connsiteX301" fmla="*/ 341131 w 620252"/>
                <a:gd name="connsiteY301" fmla="*/ 11223 h 416969"/>
                <a:gd name="connsiteX302" fmla="*/ 352767 w 620252"/>
                <a:gd name="connsiteY302" fmla="*/ 22446 h 416969"/>
                <a:gd name="connsiteX303" fmla="*/ 364403 w 620252"/>
                <a:gd name="connsiteY303" fmla="*/ 11223 h 416969"/>
                <a:gd name="connsiteX304" fmla="*/ 352767 w 620252"/>
                <a:gd name="connsiteY304" fmla="*/ 0 h 416969"/>
                <a:gd name="connsiteX305" fmla="*/ 438050 w 620252"/>
                <a:gd name="connsiteY305" fmla="*/ 0 h 416969"/>
                <a:gd name="connsiteX306" fmla="*/ 426414 w 620252"/>
                <a:gd name="connsiteY306" fmla="*/ 11223 h 416969"/>
                <a:gd name="connsiteX307" fmla="*/ 438050 w 620252"/>
                <a:gd name="connsiteY307" fmla="*/ 22446 h 416969"/>
                <a:gd name="connsiteX308" fmla="*/ 449686 w 620252"/>
                <a:gd name="connsiteY308" fmla="*/ 11223 h 416969"/>
                <a:gd name="connsiteX309" fmla="*/ 438050 w 620252"/>
                <a:gd name="connsiteY309" fmla="*/ 0 h 416969"/>
                <a:gd name="connsiteX310" fmla="*/ 523333 w 620252"/>
                <a:gd name="connsiteY310" fmla="*/ 0 h 416969"/>
                <a:gd name="connsiteX311" fmla="*/ 511697 w 620252"/>
                <a:gd name="connsiteY311" fmla="*/ 11223 h 416969"/>
                <a:gd name="connsiteX312" fmla="*/ 523333 w 620252"/>
                <a:gd name="connsiteY312" fmla="*/ 22446 h 416969"/>
                <a:gd name="connsiteX313" fmla="*/ 534969 w 620252"/>
                <a:gd name="connsiteY313" fmla="*/ 11223 h 416969"/>
                <a:gd name="connsiteX314" fmla="*/ 523333 w 620252"/>
                <a:gd name="connsiteY314" fmla="*/ 0 h 416969"/>
                <a:gd name="connsiteX315" fmla="*/ 608616 w 620252"/>
                <a:gd name="connsiteY315" fmla="*/ 0 h 416969"/>
                <a:gd name="connsiteX316" fmla="*/ 596980 w 620252"/>
                <a:gd name="connsiteY316" fmla="*/ 11223 h 416969"/>
                <a:gd name="connsiteX317" fmla="*/ 608616 w 620252"/>
                <a:gd name="connsiteY317" fmla="*/ 22446 h 416969"/>
                <a:gd name="connsiteX318" fmla="*/ 620252 w 620252"/>
                <a:gd name="connsiteY318" fmla="*/ 11223 h 416969"/>
                <a:gd name="connsiteX319" fmla="*/ 608616 w 620252"/>
                <a:gd name="connsiteY319" fmla="*/ 0 h 4169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Lst>
              <a:rect l="l" t="t" r="r" b="b"/>
              <a:pathLst>
                <a:path w="620252" h="416969">
                  <a:moveTo>
                    <a:pt x="11636" y="394523"/>
                  </a:moveTo>
                  <a:cubicBezTo>
                    <a:pt x="5210" y="394523"/>
                    <a:pt x="0" y="399548"/>
                    <a:pt x="0" y="405746"/>
                  </a:cubicBezTo>
                  <a:cubicBezTo>
                    <a:pt x="0" y="411944"/>
                    <a:pt x="5210" y="416969"/>
                    <a:pt x="11636" y="416969"/>
                  </a:cubicBezTo>
                  <a:cubicBezTo>
                    <a:pt x="18062" y="416969"/>
                    <a:pt x="23272" y="411944"/>
                    <a:pt x="23272" y="405746"/>
                  </a:cubicBezTo>
                  <a:cubicBezTo>
                    <a:pt x="23272" y="399548"/>
                    <a:pt x="18062" y="394523"/>
                    <a:pt x="11636" y="394523"/>
                  </a:cubicBezTo>
                  <a:close/>
                  <a:moveTo>
                    <a:pt x="96918" y="394523"/>
                  </a:moveTo>
                  <a:cubicBezTo>
                    <a:pt x="90492" y="394523"/>
                    <a:pt x="85282" y="399548"/>
                    <a:pt x="85282" y="405746"/>
                  </a:cubicBezTo>
                  <a:cubicBezTo>
                    <a:pt x="85282" y="411944"/>
                    <a:pt x="90492" y="416969"/>
                    <a:pt x="96918" y="416969"/>
                  </a:cubicBezTo>
                  <a:cubicBezTo>
                    <a:pt x="103344" y="416969"/>
                    <a:pt x="108554" y="411944"/>
                    <a:pt x="108554" y="405746"/>
                  </a:cubicBezTo>
                  <a:cubicBezTo>
                    <a:pt x="108554" y="399548"/>
                    <a:pt x="103344" y="394523"/>
                    <a:pt x="96918" y="394523"/>
                  </a:cubicBezTo>
                  <a:close/>
                  <a:moveTo>
                    <a:pt x="182202" y="394523"/>
                  </a:moveTo>
                  <a:cubicBezTo>
                    <a:pt x="175776" y="394523"/>
                    <a:pt x="170566" y="399548"/>
                    <a:pt x="170566" y="405746"/>
                  </a:cubicBezTo>
                  <a:cubicBezTo>
                    <a:pt x="170566" y="411944"/>
                    <a:pt x="175776" y="416969"/>
                    <a:pt x="182202" y="416969"/>
                  </a:cubicBezTo>
                  <a:cubicBezTo>
                    <a:pt x="188628" y="416969"/>
                    <a:pt x="193838" y="411944"/>
                    <a:pt x="193838" y="405746"/>
                  </a:cubicBezTo>
                  <a:cubicBezTo>
                    <a:pt x="193838" y="399548"/>
                    <a:pt x="188628" y="394523"/>
                    <a:pt x="182202" y="394523"/>
                  </a:cubicBezTo>
                  <a:close/>
                  <a:moveTo>
                    <a:pt x="267484" y="394523"/>
                  </a:moveTo>
                  <a:cubicBezTo>
                    <a:pt x="261058" y="394523"/>
                    <a:pt x="255848" y="399548"/>
                    <a:pt x="255848" y="405746"/>
                  </a:cubicBezTo>
                  <a:cubicBezTo>
                    <a:pt x="255848" y="411944"/>
                    <a:pt x="261058" y="416969"/>
                    <a:pt x="267484" y="416969"/>
                  </a:cubicBezTo>
                  <a:cubicBezTo>
                    <a:pt x="273910" y="416969"/>
                    <a:pt x="279120" y="411944"/>
                    <a:pt x="279120" y="405746"/>
                  </a:cubicBezTo>
                  <a:cubicBezTo>
                    <a:pt x="279120" y="399548"/>
                    <a:pt x="273910" y="394523"/>
                    <a:pt x="267484" y="394523"/>
                  </a:cubicBezTo>
                  <a:close/>
                  <a:moveTo>
                    <a:pt x="352767" y="394523"/>
                  </a:moveTo>
                  <a:cubicBezTo>
                    <a:pt x="346341" y="394523"/>
                    <a:pt x="341131" y="399548"/>
                    <a:pt x="341131" y="405746"/>
                  </a:cubicBezTo>
                  <a:cubicBezTo>
                    <a:pt x="341131" y="411944"/>
                    <a:pt x="346341" y="416969"/>
                    <a:pt x="352767" y="416969"/>
                  </a:cubicBezTo>
                  <a:cubicBezTo>
                    <a:pt x="359193" y="416969"/>
                    <a:pt x="364403" y="411944"/>
                    <a:pt x="364403" y="405746"/>
                  </a:cubicBezTo>
                  <a:cubicBezTo>
                    <a:pt x="364403" y="399548"/>
                    <a:pt x="359193" y="394523"/>
                    <a:pt x="352767" y="394523"/>
                  </a:cubicBezTo>
                  <a:close/>
                  <a:moveTo>
                    <a:pt x="438050" y="394523"/>
                  </a:moveTo>
                  <a:cubicBezTo>
                    <a:pt x="431624" y="394523"/>
                    <a:pt x="426414" y="399548"/>
                    <a:pt x="426414" y="405746"/>
                  </a:cubicBezTo>
                  <a:cubicBezTo>
                    <a:pt x="426414" y="411944"/>
                    <a:pt x="431624" y="416969"/>
                    <a:pt x="438050" y="416969"/>
                  </a:cubicBezTo>
                  <a:cubicBezTo>
                    <a:pt x="444476" y="416969"/>
                    <a:pt x="449686" y="411944"/>
                    <a:pt x="449686" y="405746"/>
                  </a:cubicBezTo>
                  <a:cubicBezTo>
                    <a:pt x="449686" y="399548"/>
                    <a:pt x="444476" y="394523"/>
                    <a:pt x="438050" y="394523"/>
                  </a:cubicBezTo>
                  <a:close/>
                  <a:moveTo>
                    <a:pt x="523333" y="394523"/>
                  </a:moveTo>
                  <a:cubicBezTo>
                    <a:pt x="516907" y="394523"/>
                    <a:pt x="511697" y="399548"/>
                    <a:pt x="511697" y="405746"/>
                  </a:cubicBezTo>
                  <a:cubicBezTo>
                    <a:pt x="511697" y="411944"/>
                    <a:pt x="516907" y="416969"/>
                    <a:pt x="523333" y="416969"/>
                  </a:cubicBezTo>
                  <a:cubicBezTo>
                    <a:pt x="529759" y="416969"/>
                    <a:pt x="534969" y="411944"/>
                    <a:pt x="534969" y="405746"/>
                  </a:cubicBezTo>
                  <a:cubicBezTo>
                    <a:pt x="534969" y="399548"/>
                    <a:pt x="529759" y="394523"/>
                    <a:pt x="523333" y="394523"/>
                  </a:cubicBezTo>
                  <a:close/>
                  <a:moveTo>
                    <a:pt x="608616" y="394523"/>
                  </a:moveTo>
                  <a:cubicBezTo>
                    <a:pt x="602190" y="394523"/>
                    <a:pt x="596980" y="399548"/>
                    <a:pt x="596980" y="405746"/>
                  </a:cubicBezTo>
                  <a:cubicBezTo>
                    <a:pt x="596980" y="411944"/>
                    <a:pt x="602190" y="416969"/>
                    <a:pt x="608616" y="416969"/>
                  </a:cubicBezTo>
                  <a:cubicBezTo>
                    <a:pt x="615042" y="416969"/>
                    <a:pt x="620252" y="411944"/>
                    <a:pt x="620252" y="405746"/>
                  </a:cubicBezTo>
                  <a:cubicBezTo>
                    <a:pt x="620252" y="399548"/>
                    <a:pt x="615042" y="394523"/>
                    <a:pt x="608616" y="394523"/>
                  </a:cubicBezTo>
                  <a:close/>
                  <a:moveTo>
                    <a:pt x="11636" y="338163"/>
                  </a:moveTo>
                  <a:cubicBezTo>
                    <a:pt x="5210" y="338163"/>
                    <a:pt x="0" y="343188"/>
                    <a:pt x="0" y="349386"/>
                  </a:cubicBezTo>
                  <a:cubicBezTo>
                    <a:pt x="0" y="355584"/>
                    <a:pt x="5210" y="360609"/>
                    <a:pt x="11636" y="360609"/>
                  </a:cubicBezTo>
                  <a:cubicBezTo>
                    <a:pt x="18062" y="360609"/>
                    <a:pt x="23272" y="355584"/>
                    <a:pt x="23272" y="349386"/>
                  </a:cubicBezTo>
                  <a:cubicBezTo>
                    <a:pt x="23272" y="343188"/>
                    <a:pt x="18062" y="338163"/>
                    <a:pt x="11636" y="338163"/>
                  </a:cubicBezTo>
                  <a:close/>
                  <a:moveTo>
                    <a:pt x="96918" y="338163"/>
                  </a:moveTo>
                  <a:cubicBezTo>
                    <a:pt x="90492" y="338163"/>
                    <a:pt x="85282" y="343188"/>
                    <a:pt x="85282" y="349386"/>
                  </a:cubicBezTo>
                  <a:cubicBezTo>
                    <a:pt x="85282" y="355584"/>
                    <a:pt x="90492" y="360609"/>
                    <a:pt x="96918" y="360609"/>
                  </a:cubicBezTo>
                  <a:cubicBezTo>
                    <a:pt x="103344" y="360609"/>
                    <a:pt x="108554" y="355584"/>
                    <a:pt x="108554" y="349386"/>
                  </a:cubicBezTo>
                  <a:cubicBezTo>
                    <a:pt x="108554" y="343188"/>
                    <a:pt x="103344" y="338163"/>
                    <a:pt x="96918" y="338163"/>
                  </a:cubicBezTo>
                  <a:close/>
                  <a:moveTo>
                    <a:pt x="182202" y="338163"/>
                  </a:moveTo>
                  <a:cubicBezTo>
                    <a:pt x="175776" y="338163"/>
                    <a:pt x="170566" y="343188"/>
                    <a:pt x="170566" y="349386"/>
                  </a:cubicBezTo>
                  <a:cubicBezTo>
                    <a:pt x="170566" y="355584"/>
                    <a:pt x="175776" y="360609"/>
                    <a:pt x="182202" y="360609"/>
                  </a:cubicBezTo>
                  <a:cubicBezTo>
                    <a:pt x="188628" y="360609"/>
                    <a:pt x="193838" y="355584"/>
                    <a:pt x="193838" y="349386"/>
                  </a:cubicBezTo>
                  <a:cubicBezTo>
                    <a:pt x="193838" y="343188"/>
                    <a:pt x="188628" y="338163"/>
                    <a:pt x="182202" y="338163"/>
                  </a:cubicBezTo>
                  <a:close/>
                  <a:moveTo>
                    <a:pt x="267484" y="338163"/>
                  </a:moveTo>
                  <a:cubicBezTo>
                    <a:pt x="261058" y="338163"/>
                    <a:pt x="255848" y="343188"/>
                    <a:pt x="255848" y="349386"/>
                  </a:cubicBezTo>
                  <a:cubicBezTo>
                    <a:pt x="255848" y="355584"/>
                    <a:pt x="261058" y="360609"/>
                    <a:pt x="267484" y="360609"/>
                  </a:cubicBezTo>
                  <a:cubicBezTo>
                    <a:pt x="273910" y="360609"/>
                    <a:pt x="279120" y="355584"/>
                    <a:pt x="279120" y="349386"/>
                  </a:cubicBezTo>
                  <a:cubicBezTo>
                    <a:pt x="279120" y="343188"/>
                    <a:pt x="273910" y="338163"/>
                    <a:pt x="267484" y="338163"/>
                  </a:cubicBezTo>
                  <a:close/>
                  <a:moveTo>
                    <a:pt x="352767" y="338163"/>
                  </a:moveTo>
                  <a:cubicBezTo>
                    <a:pt x="346341" y="338163"/>
                    <a:pt x="341131" y="343188"/>
                    <a:pt x="341131" y="349386"/>
                  </a:cubicBezTo>
                  <a:cubicBezTo>
                    <a:pt x="341131" y="355584"/>
                    <a:pt x="346341" y="360609"/>
                    <a:pt x="352767" y="360609"/>
                  </a:cubicBezTo>
                  <a:cubicBezTo>
                    <a:pt x="359193" y="360609"/>
                    <a:pt x="364403" y="355584"/>
                    <a:pt x="364403" y="349386"/>
                  </a:cubicBezTo>
                  <a:cubicBezTo>
                    <a:pt x="364403" y="343188"/>
                    <a:pt x="359193" y="338163"/>
                    <a:pt x="352767" y="338163"/>
                  </a:cubicBezTo>
                  <a:close/>
                  <a:moveTo>
                    <a:pt x="438050" y="338163"/>
                  </a:moveTo>
                  <a:cubicBezTo>
                    <a:pt x="431624" y="338163"/>
                    <a:pt x="426414" y="343188"/>
                    <a:pt x="426414" y="349386"/>
                  </a:cubicBezTo>
                  <a:cubicBezTo>
                    <a:pt x="426414" y="355584"/>
                    <a:pt x="431624" y="360609"/>
                    <a:pt x="438050" y="360609"/>
                  </a:cubicBezTo>
                  <a:cubicBezTo>
                    <a:pt x="444476" y="360609"/>
                    <a:pt x="449686" y="355584"/>
                    <a:pt x="449686" y="349386"/>
                  </a:cubicBezTo>
                  <a:cubicBezTo>
                    <a:pt x="449686" y="343188"/>
                    <a:pt x="444476" y="338163"/>
                    <a:pt x="438050" y="338163"/>
                  </a:cubicBezTo>
                  <a:close/>
                  <a:moveTo>
                    <a:pt x="523333" y="338163"/>
                  </a:moveTo>
                  <a:cubicBezTo>
                    <a:pt x="516907" y="338163"/>
                    <a:pt x="511697" y="343188"/>
                    <a:pt x="511697" y="349386"/>
                  </a:cubicBezTo>
                  <a:cubicBezTo>
                    <a:pt x="511697" y="355584"/>
                    <a:pt x="516907" y="360609"/>
                    <a:pt x="523333" y="360609"/>
                  </a:cubicBezTo>
                  <a:cubicBezTo>
                    <a:pt x="529759" y="360609"/>
                    <a:pt x="534969" y="355584"/>
                    <a:pt x="534969" y="349386"/>
                  </a:cubicBezTo>
                  <a:cubicBezTo>
                    <a:pt x="534969" y="343188"/>
                    <a:pt x="529759" y="338163"/>
                    <a:pt x="523333" y="338163"/>
                  </a:cubicBezTo>
                  <a:close/>
                  <a:moveTo>
                    <a:pt x="608616" y="338163"/>
                  </a:moveTo>
                  <a:cubicBezTo>
                    <a:pt x="602190" y="338163"/>
                    <a:pt x="596980" y="343188"/>
                    <a:pt x="596980" y="349386"/>
                  </a:cubicBezTo>
                  <a:cubicBezTo>
                    <a:pt x="596980" y="355584"/>
                    <a:pt x="602190" y="360609"/>
                    <a:pt x="608616" y="360609"/>
                  </a:cubicBezTo>
                  <a:cubicBezTo>
                    <a:pt x="615042" y="360609"/>
                    <a:pt x="620252" y="355584"/>
                    <a:pt x="620252" y="349386"/>
                  </a:cubicBezTo>
                  <a:cubicBezTo>
                    <a:pt x="620252" y="343188"/>
                    <a:pt x="615042" y="338163"/>
                    <a:pt x="608616" y="338163"/>
                  </a:cubicBezTo>
                  <a:close/>
                  <a:moveTo>
                    <a:pt x="11636" y="281802"/>
                  </a:moveTo>
                  <a:cubicBezTo>
                    <a:pt x="5210" y="281802"/>
                    <a:pt x="0" y="286827"/>
                    <a:pt x="0" y="293025"/>
                  </a:cubicBezTo>
                  <a:cubicBezTo>
                    <a:pt x="0" y="299223"/>
                    <a:pt x="5210" y="304248"/>
                    <a:pt x="11636" y="304248"/>
                  </a:cubicBezTo>
                  <a:cubicBezTo>
                    <a:pt x="18062" y="304248"/>
                    <a:pt x="23272" y="299223"/>
                    <a:pt x="23272" y="293025"/>
                  </a:cubicBezTo>
                  <a:cubicBezTo>
                    <a:pt x="23272" y="286827"/>
                    <a:pt x="18062" y="281802"/>
                    <a:pt x="11636" y="281802"/>
                  </a:cubicBezTo>
                  <a:close/>
                  <a:moveTo>
                    <a:pt x="96918" y="281802"/>
                  </a:moveTo>
                  <a:cubicBezTo>
                    <a:pt x="90492" y="281802"/>
                    <a:pt x="85282" y="286827"/>
                    <a:pt x="85282" y="293025"/>
                  </a:cubicBezTo>
                  <a:cubicBezTo>
                    <a:pt x="85282" y="299223"/>
                    <a:pt x="90492" y="304248"/>
                    <a:pt x="96918" y="304248"/>
                  </a:cubicBezTo>
                  <a:cubicBezTo>
                    <a:pt x="103344" y="304248"/>
                    <a:pt x="108554" y="299223"/>
                    <a:pt x="108554" y="293025"/>
                  </a:cubicBezTo>
                  <a:cubicBezTo>
                    <a:pt x="108554" y="286827"/>
                    <a:pt x="103344" y="281802"/>
                    <a:pt x="96918" y="281802"/>
                  </a:cubicBezTo>
                  <a:close/>
                  <a:moveTo>
                    <a:pt x="182202" y="281802"/>
                  </a:moveTo>
                  <a:cubicBezTo>
                    <a:pt x="175776" y="281802"/>
                    <a:pt x="170566" y="286827"/>
                    <a:pt x="170566" y="293025"/>
                  </a:cubicBezTo>
                  <a:cubicBezTo>
                    <a:pt x="170566" y="299223"/>
                    <a:pt x="175776" y="304248"/>
                    <a:pt x="182202" y="304248"/>
                  </a:cubicBezTo>
                  <a:cubicBezTo>
                    <a:pt x="188628" y="304248"/>
                    <a:pt x="193838" y="299223"/>
                    <a:pt x="193838" y="293025"/>
                  </a:cubicBezTo>
                  <a:cubicBezTo>
                    <a:pt x="193838" y="286827"/>
                    <a:pt x="188628" y="281802"/>
                    <a:pt x="182202" y="281802"/>
                  </a:cubicBezTo>
                  <a:close/>
                  <a:moveTo>
                    <a:pt x="267484" y="281802"/>
                  </a:moveTo>
                  <a:cubicBezTo>
                    <a:pt x="261058" y="281802"/>
                    <a:pt x="255848" y="286827"/>
                    <a:pt x="255848" y="293025"/>
                  </a:cubicBezTo>
                  <a:cubicBezTo>
                    <a:pt x="255848" y="299223"/>
                    <a:pt x="261058" y="304248"/>
                    <a:pt x="267484" y="304248"/>
                  </a:cubicBezTo>
                  <a:cubicBezTo>
                    <a:pt x="273910" y="304248"/>
                    <a:pt x="279120" y="299223"/>
                    <a:pt x="279120" y="293025"/>
                  </a:cubicBezTo>
                  <a:cubicBezTo>
                    <a:pt x="279120" y="286827"/>
                    <a:pt x="273910" y="281802"/>
                    <a:pt x="267484" y="281802"/>
                  </a:cubicBezTo>
                  <a:close/>
                  <a:moveTo>
                    <a:pt x="352767" y="281802"/>
                  </a:moveTo>
                  <a:cubicBezTo>
                    <a:pt x="346341" y="281802"/>
                    <a:pt x="341131" y="286827"/>
                    <a:pt x="341131" y="293025"/>
                  </a:cubicBezTo>
                  <a:cubicBezTo>
                    <a:pt x="341131" y="299223"/>
                    <a:pt x="346341" y="304248"/>
                    <a:pt x="352767" y="304248"/>
                  </a:cubicBezTo>
                  <a:cubicBezTo>
                    <a:pt x="359193" y="304248"/>
                    <a:pt x="364403" y="299223"/>
                    <a:pt x="364403" y="293025"/>
                  </a:cubicBezTo>
                  <a:cubicBezTo>
                    <a:pt x="364403" y="286827"/>
                    <a:pt x="359193" y="281802"/>
                    <a:pt x="352767" y="281802"/>
                  </a:cubicBezTo>
                  <a:close/>
                  <a:moveTo>
                    <a:pt x="438050" y="281802"/>
                  </a:moveTo>
                  <a:cubicBezTo>
                    <a:pt x="431624" y="281802"/>
                    <a:pt x="426414" y="286827"/>
                    <a:pt x="426414" y="293025"/>
                  </a:cubicBezTo>
                  <a:cubicBezTo>
                    <a:pt x="426414" y="299223"/>
                    <a:pt x="431624" y="304248"/>
                    <a:pt x="438050" y="304248"/>
                  </a:cubicBezTo>
                  <a:cubicBezTo>
                    <a:pt x="444476" y="304248"/>
                    <a:pt x="449686" y="299223"/>
                    <a:pt x="449686" y="293025"/>
                  </a:cubicBezTo>
                  <a:cubicBezTo>
                    <a:pt x="449686" y="286827"/>
                    <a:pt x="444476" y="281802"/>
                    <a:pt x="438050" y="281802"/>
                  </a:cubicBezTo>
                  <a:close/>
                  <a:moveTo>
                    <a:pt x="523333" y="281802"/>
                  </a:moveTo>
                  <a:cubicBezTo>
                    <a:pt x="516907" y="281802"/>
                    <a:pt x="511697" y="286827"/>
                    <a:pt x="511697" y="293025"/>
                  </a:cubicBezTo>
                  <a:cubicBezTo>
                    <a:pt x="511697" y="299223"/>
                    <a:pt x="516907" y="304248"/>
                    <a:pt x="523333" y="304248"/>
                  </a:cubicBezTo>
                  <a:cubicBezTo>
                    <a:pt x="529759" y="304248"/>
                    <a:pt x="534969" y="299223"/>
                    <a:pt x="534969" y="293025"/>
                  </a:cubicBezTo>
                  <a:cubicBezTo>
                    <a:pt x="534969" y="286827"/>
                    <a:pt x="529759" y="281802"/>
                    <a:pt x="523333" y="281802"/>
                  </a:cubicBezTo>
                  <a:close/>
                  <a:moveTo>
                    <a:pt x="608616" y="281802"/>
                  </a:moveTo>
                  <a:cubicBezTo>
                    <a:pt x="602190" y="281802"/>
                    <a:pt x="596980" y="286827"/>
                    <a:pt x="596980" y="293025"/>
                  </a:cubicBezTo>
                  <a:cubicBezTo>
                    <a:pt x="596980" y="299223"/>
                    <a:pt x="602190" y="304248"/>
                    <a:pt x="608616" y="304248"/>
                  </a:cubicBezTo>
                  <a:cubicBezTo>
                    <a:pt x="615042" y="304248"/>
                    <a:pt x="620252" y="299223"/>
                    <a:pt x="620252" y="293025"/>
                  </a:cubicBezTo>
                  <a:cubicBezTo>
                    <a:pt x="620252" y="286827"/>
                    <a:pt x="615042" y="281802"/>
                    <a:pt x="608616" y="281802"/>
                  </a:cubicBezTo>
                  <a:close/>
                  <a:moveTo>
                    <a:pt x="11636" y="225442"/>
                  </a:moveTo>
                  <a:cubicBezTo>
                    <a:pt x="5210" y="225442"/>
                    <a:pt x="0" y="230467"/>
                    <a:pt x="0" y="236665"/>
                  </a:cubicBezTo>
                  <a:cubicBezTo>
                    <a:pt x="0" y="242863"/>
                    <a:pt x="5210" y="247888"/>
                    <a:pt x="11636" y="247888"/>
                  </a:cubicBezTo>
                  <a:cubicBezTo>
                    <a:pt x="18062" y="247888"/>
                    <a:pt x="23272" y="242863"/>
                    <a:pt x="23272" y="236665"/>
                  </a:cubicBezTo>
                  <a:cubicBezTo>
                    <a:pt x="23272" y="230467"/>
                    <a:pt x="18062" y="225442"/>
                    <a:pt x="11636" y="225442"/>
                  </a:cubicBezTo>
                  <a:close/>
                  <a:moveTo>
                    <a:pt x="96918" y="225442"/>
                  </a:moveTo>
                  <a:cubicBezTo>
                    <a:pt x="90492" y="225442"/>
                    <a:pt x="85282" y="230467"/>
                    <a:pt x="85282" y="236665"/>
                  </a:cubicBezTo>
                  <a:cubicBezTo>
                    <a:pt x="85282" y="242863"/>
                    <a:pt x="90492" y="247888"/>
                    <a:pt x="96918" y="247888"/>
                  </a:cubicBezTo>
                  <a:cubicBezTo>
                    <a:pt x="103344" y="247888"/>
                    <a:pt x="108554" y="242863"/>
                    <a:pt x="108554" y="236665"/>
                  </a:cubicBezTo>
                  <a:cubicBezTo>
                    <a:pt x="108554" y="230467"/>
                    <a:pt x="103344" y="225442"/>
                    <a:pt x="96918" y="225442"/>
                  </a:cubicBezTo>
                  <a:close/>
                  <a:moveTo>
                    <a:pt x="182202" y="225442"/>
                  </a:moveTo>
                  <a:cubicBezTo>
                    <a:pt x="175776" y="225442"/>
                    <a:pt x="170566" y="230467"/>
                    <a:pt x="170566" y="236665"/>
                  </a:cubicBezTo>
                  <a:cubicBezTo>
                    <a:pt x="170566" y="242863"/>
                    <a:pt x="175776" y="247888"/>
                    <a:pt x="182202" y="247888"/>
                  </a:cubicBezTo>
                  <a:cubicBezTo>
                    <a:pt x="188628" y="247888"/>
                    <a:pt x="193838" y="242863"/>
                    <a:pt x="193838" y="236665"/>
                  </a:cubicBezTo>
                  <a:cubicBezTo>
                    <a:pt x="193838" y="230467"/>
                    <a:pt x="188628" y="225442"/>
                    <a:pt x="182202" y="225442"/>
                  </a:cubicBezTo>
                  <a:close/>
                  <a:moveTo>
                    <a:pt x="267484" y="225442"/>
                  </a:moveTo>
                  <a:cubicBezTo>
                    <a:pt x="261058" y="225442"/>
                    <a:pt x="255848" y="230467"/>
                    <a:pt x="255848" y="236665"/>
                  </a:cubicBezTo>
                  <a:cubicBezTo>
                    <a:pt x="255848" y="242863"/>
                    <a:pt x="261058" y="247888"/>
                    <a:pt x="267484" y="247888"/>
                  </a:cubicBezTo>
                  <a:cubicBezTo>
                    <a:pt x="273910" y="247888"/>
                    <a:pt x="279120" y="242863"/>
                    <a:pt x="279120" y="236665"/>
                  </a:cubicBezTo>
                  <a:cubicBezTo>
                    <a:pt x="279120" y="230467"/>
                    <a:pt x="273910" y="225442"/>
                    <a:pt x="267484" y="225442"/>
                  </a:cubicBezTo>
                  <a:close/>
                  <a:moveTo>
                    <a:pt x="352767" y="225442"/>
                  </a:moveTo>
                  <a:cubicBezTo>
                    <a:pt x="346341" y="225442"/>
                    <a:pt x="341131" y="230467"/>
                    <a:pt x="341131" y="236665"/>
                  </a:cubicBezTo>
                  <a:cubicBezTo>
                    <a:pt x="341131" y="242863"/>
                    <a:pt x="346341" y="247888"/>
                    <a:pt x="352767" y="247888"/>
                  </a:cubicBezTo>
                  <a:cubicBezTo>
                    <a:pt x="359193" y="247888"/>
                    <a:pt x="364403" y="242863"/>
                    <a:pt x="364403" y="236665"/>
                  </a:cubicBezTo>
                  <a:cubicBezTo>
                    <a:pt x="364403" y="230467"/>
                    <a:pt x="359193" y="225442"/>
                    <a:pt x="352767" y="225442"/>
                  </a:cubicBezTo>
                  <a:close/>
                  <a:moveTo>
                    <a:pt x="438050" y="225442"/>
                  </a:moveTo>
                  <a:cubicBezTo>
                    <a:pt x="431624" y="225442"/>
                    <a:pt x="426414" y="230467"/>
                    <a:pt x="426414" y="236665"/>
                  </a:cubicBezTo>
                  <a:cubicBezTo>
                    <a:pt x="426414" y="242863"/>
                    <a:pt x="431624" y="247888"/>
                    <a:pt x="438050" y="247888"/>
                  </a:cubicBezTo>
                  <a:cubicBezTo>
                    <a:pt x="444476" y="247888"/>
                    <a:pt x="449686" y="242863"/>
                    <a:pt x="449686" y="236665"/>
                  </a:cubicBezTo>
                  <a:cubicBezTo>
                    <a:pt x="449686" y="230467"/>
                    <a:pt x="444476" y="225442"/>
                    <a:pt x="438050" y="225442"/>
                  </a:cubicBezTo>
                  <a:close/>
                  <a:moveTo>
                    <a:pt x="523333" y="225442"/>
                  </a:moveTo>
                  <a:cubicBezTo>
                    <a:pt x="516907" y="225442"/>
                    <a:pt x="511697" y="230467"/>
                    <a:pt x="511697" y="236665"/>
                  </a:cubicBezTo>
                  <a:cubicBezTo>
                    <a:pt x="511697" y="242863"/>
                    <a:pt x="516907" y="247888"/>
                    <a:pt x="523333" y="247888"/>
                  </a:cubicBezTo>
                  <a:cubicBezTo>
                    <a:pt x="529759" y="247888"/>
                    <a:pt x="534969" y="242863"/>
                    <a:pt x="534969" y="236665"/>
                  </a:cubicBezTo>
                  <a:cubicBezTo>
                    <a:pt x="534969" y="230467"/>
                    <a:pt x="529759" y="225442"/>
                    <a:pt x="523333" y="225442"/>
                  </a:cubicBezTo>
                  <a:close/>
                  <a:moveTo>
                    <a:pt x="608616" y="225442"/>
                  </a:moveTo>
                  <a:cubicBezTo>
                    <a:pt x="602190" y="225442"/>
                    <a:pt x="596980" y="230467"/>
                    <a:pt x="596980" y="236665"/>
                  </a:cubicBezTo>
                  <a:cubicBezTo>
                    <a:pt x="596980" y="242863"/>
                    <a:pt x="602190" y="247888"/>
                    <a:pt x="608616" y="247888"/>
                  </a:cubicBezTo>
                  <a:cubicBezTo>
                    <a:pt x="615042" y="247888"/>
                    <a:pt x="620252" y="242863"/>
                    <a:pt x="620252" y="236665"/>
                  </a:cubicBezTo>
                  <a:cubicBezTo>
                    <a:pt x="620252" y="230467"/>
                    <a:pt x="615042" y="225442"/>
                    <a:pt x="608616" y="225442"/>
                  </a:cubicBezTo>
                  <a:close/>
                  <a:moveTo>
                    <a:pt x="11636" y="169081"/>
                  </a:moveTo>
                  <a:cubicBezTo>
                    <a:pt x="5210" y="169081"/>
                    <a:pt x="0" y="174106"/>
                    <a:pt x="0" y="180304"/>
                  </a:cubicBezTo>
                  <a:cubicBezTo>
                    <a:pt x="0" y="186502"/>
                    <a:pt x="5210" y="191527"/>
                    <a:pt x="11636" y="191527"/>
                  </a:cubicBezTo>
                  <a:cubicBezTo>
                    <a:pt x="18062" y="191527"/>
                    <a:pt x="23272" y="186502"/>
                    <a:pt x="23272" y="180304"/>
                  </a:cubicBezTo>
                  <a:cubicBezTo>
                    <a:pt x="23272" y="174106"/>
                    <a:pt x="18062" y="169081"/>
                    <a:pt x="11636" y="169081"/>
                  </a:cubicBezTo>
                  <a:close/>
                  <a:moveTo>
                    <a:pt x="96918" y="169081"/>
                  </a:moveTo>
                  <a:cubicBezTo>
                    <a:pt x="90492" y="169081"/>
                    <a:pt x="85282" y="174106"/>
                    <a:pt x="85282" y="180304"/>
                  </a:cubicBezTo>
                  <a:cubicBezTo>
                    <a:pt x="85282" y="186502"/>
                    <a:pt x="90492" y="191527"/>
                    <a:pt x="96918" y="191527"/>
                  </a:cubicBezTo>
                  <a:cubicBezTo>
                    <a:pt x="103344" y="191527"/>
                    <a:pt x="108554" y="186502"/>
                    <a:pt x="108554" y="180304"/>
                  </a:cubicBezTo>
                  <a:cubicBezTo>
                    <a:pt x="108554" y="174106"/>
                    <a:pt x="103344" y="169081"/>
                    <a:pt x="96918" y="169081"/>
                  </a:cubicBezTo>
                  <a:close/>
                  <a:moveTo>
                    <a:pt x="182202" y="169081"/>
                  </a:moveTo>
                  <a:cubicBezTo>
                    <a:pt x="175776" y="169081"/>
                    <a:pt x="170566" y="174106"/>
                    <a:pt x="170566" y="180304"/>
                  </a:cubicBezTo>
                  <a:cubicBezTo>
                    <a:pt x="170566" y="186502"/>
                    <a:pt x="175776" y="191527"/>
                    <a:pt x="182202" y="191527"/>
                  </a:cubicBezTo>
                  <a:cubicBezTo>
                    <a:pt x="188628" y="191527"/>
                    <a:pt x="193838" y="186502"/>
                    <a:pt x="193838" y="180304"/>
                  </a:cubicBezTo>
                  <a:cubicBezTo>
                    <a:pt x="193838" y="174106"/>
                    <a:pt x="188628" y="169081"/>
                    <a:pt x="182202" y="169081"/>
                  </a:cubicBezTo>
                  <a:close/>
                  <a:moveTo>
                    <a:pt x="267484" y="169081"/>
                  </a:moveTo>
                  <a:cubicBezTo>
                    <a:pt x="261058" y="169081"/>
                    <a:pt x="255848" y="174106"/>
                    <a:pt x="255848" y="180304"/>
                  </a:cubicBezTo>
                  <a:cubicBezTo>
                    <a:pt x="255848" y="186502"/>
                    <a:pt x="261058" y="191527"/>
                    <a:pt x="267484" y="191527"/>
                  </a:cubicBezTo>
                  <a:cubicBezTo>
                    <a:pt x="273910" y="191527"/>
                    <a:pt x="279120" y="186502"/>
                    <a:pt x="279120" y="180304"/>
                  </a:cubicBezTo>
                  <a:cubicBezTo>
                    <a:pt x="279120" y="174106"/>
                    <a:pt x="273910" y="169081"/>
                    <a:pt x="267484" y="169081"/>
                  </a:cubicBezTo>
                  <a:close/>
                  <a:moveTo>
                    <a:pt x="352767" y="169081"/>
                  </a:moveTo>
                  <a:cubicBezTo>
                    <a:pt x="346341" y="169081"/>
                    <a:pt x="341131" y="174106"/>
                    <a:pt x="341131" y="180304"/>
                  </a:cubicBezTo>
                  <a:cubicBezTo>
                    <a:pt x="341131" y="186502"/>
                    <a:pt x="346341" y="191527"/>
                    <a:pt x="352767" y="191527"/>
                  </a:cubicBezTo>
                  <a:cubicBezTo>
                    <a:pt x="359193" y="191527"/>
                    <a:pt x="364403" y="186502"/>
                    <a:pt x="364403" y="180304"/>
                  </a:cubicBezTo>
                  <a:cubicBezTo>
                    <a:pt x="364403" y="174106"/>
                    <a:pt x="359193" y="169081"/>
                    <a:pt x="352767" y="169081"/>
                  </a:cubicBezTo>
                  <a:close/>
                  <a:moveTo>
                    <a:pt x="438050" y="169081"/>
                  </a:moveTo>
                  <a:cubicBezTo>
                    <a:pt x="431624" y="169081"/>
                    <a:pt x="426414" y="174106"/>
                    <a:pt x="426414" y="180304"/>
                  </a:cubicBezTo>
                  <a:cubicBezTo>
                    <a:pt x="426414" y="186502"/>
                    <a:pt x="431624" y="191527"/>
                    <a:pt x="438050" y="191527"/>
                  </a:cubicBezTo>
                  <a:cubicBezTo>
                    <a:pt x="444476" y="191527"/>
                    <a:pt x="449686" y="186502"/>
                    <a:pt x="449686" y="180304"/>
                  </a:cubicBezTo>
                  <a:cubicBezTo>
                    <a:pt x="449686" y="174106"/>
                    <a:pt x="444476" y="169081"/>
                    <a:pt x="438050" y="169081"/>
                  </a:cubicBezTo>
                  <a:close/>
                  <a:moveTo>
                    <a:pt x="523333" y="169081"/>
                  </a:moveTo>
                  <a:cubicBezTo>
                    <a:pt x="516907" y="169081"/>
                    <a:pt x="511697" y="174106"/>
                    <a:pt x="511697" y="180304"/>
                  </a:cubicBezTo>
                  <a:cubicBezTo>
                    <a:pt x="511697" y="186502"/>
                    <a:pt x="516907" y="191527"/>
                    <a:pt x="523333" y="191527"/>
                  </a:cubicBezTo>
                  <a:cubicBezTo>
                    <a:pt x="529759" y="191527"/>
                    <a:pt x="534969" y="186502"/>
                    <a:pt x="534969" y="180304"/>
                  </a:cubicBezTo>
                  <a:cubicBezTo>
                    <a:pt x="534969" y="174106"/>
                    <a:pt x="529759" y="169081"/>
                    <a:pt x="523333" y="169081"/>
                  </a:cubicBezTo>
                  <a:close/>
                  <a:moveTo>
                    <a:pt x="608616" y="169081"/>
                  </a:moveTo>
                  <a:cubicBezTo>
                    <a:pt x="602190" y="169081"/>
                    <a:pt x="596980" y="174106"/>
                    <a:pt x="596980" y="180304"/>
                  </a:cubicBezTo>
                  <a:cubicBezTo>
                    <a:pt x="596980" y="186502"/>
                    <a:pt x="602190" y="191527"/>
                    <a:pt x="608616" y="191527"/>
                  </a:cubicBezTo>
                  <a:cubicBezTo>
                    <a:pt x="615042" y="191527"/>
                    <a:pt x="620252" y="186502"/>
                    <a:pt x="620252" y="180304"/>
                  </a:cubicBezTo>
                  <a:cubicBezTo>
                    <a:pt x="620252" y="174106"/>
                    <a:pt x="615042" y="169081"/>
                    <a:pt x="608616" y="169081"/>
                  </a:cubicBezTo>
                  <a:close/>
                  <a:moveTo>
                    <a:pt x="11636" y="112721"/>
                  </a:moveTo>
                  <a:cubicBezTo>
                    <a:pt x="5210" y="112721"/>
                    <a:pt x="0" y="117746"/>
                    <a:pt x="0" y="123944"/>
                  </a:cubicBezTo>
                  <a:cubicBezTo>
                    <a:pt x="0" y="130142"/>
                    <a:pt x="5210" y="135167"/>
                    <a:pt x="11636" y="135167"/>
                  </a:cubicBezTo>
                  <a:cubicBezTo>
                    <a:pt x="18062" y="135167"/>
                    <a:pt x="23272" y="130142"/>
                    <a:pt x="23272" y="123944"/>
                  </a:cubicBezTo>
                  <a:cubicBezTo>
                    <a:pt x="23272" y="117746"/>
                    <a:pt x="18062" y="112721"/>
                    <a:pt x="11636" y="112721"/>
                  </a:cubicBezTo>
                  <a:close/>
                  <a:moveTo>
                    <a:pt x="96918" y="112721"/>
                  </a:moveTo>
                  <a:cubicBezTo>
                    <a:pt x="90492" y="112721"/>
                    <a:pt x="85282" y="117746"/>
                    <a:pt x="85282" y="123944"/>
                  </a:cubicBezTo>
                  <a:cubicBezTo>
                    <a:pt x="85282" y="130142"/>
                    <a:pt x="90492" y="135167"/>
                    <a:pt x="96918" y="135167"/>
                  </a:cubicBezTo>
                  <a:cubicBezTo>
                    <a:pt x="103344" y="135167"/>
                    <a:pt x="108554" y="130142"/>
                    <a:pt x="108554" y="123944"/>
                  </a:cubicBezTo>
                  <a:cubicBezTo>
                    <a:pt x="108554" y="117746"/>
                    <a:pt x="103344" y="112721"/>
                    <a:pt x="96918" y="112721"/>
                  </a:cubicBezTo>
                  <a:close/>
                  <a:moveTo>
                    <a:pt x="182202" y="112721"/>
                  </a:moveTo>
                  <a:cubicBezTo>
                    <a:pt x="175776" y="112721"/>
                    <a:pt x="170566" y="117746"/>
                    <a:pt x="170566" y="123944"/>
                  </a:cubicBezTo>
                  <a:cubicBezTo>
                    <a:pt x="170566" y="130142"/>
                    <a:pt x="175776" y="135167"/>
                    <a:pt x="182202" y="135167"/>
                  </a:cubicBezTo>
                  <a:cubicBezTo>
                    <a:pt x="188628" y="135167"/>
                    <a:pt x="193838" y="130142"/>
                    <a:pt x="193838" y="123944"/>
                  </a:cubicBezTo>
                  <a:cubicBezTo>
                    <a:pt x="193838" y="117746"/>
                    <a:pt x="188628" y="112721"/>
                    <a:pt x="182202" y="112721"/>
                  </a:cubicBezTo>
                  <a:close/>
                  <a:moveTo>
                    <a:pt x="267484" y="112721"/>
                  </a:moveTo>
                  <a:cubicBezTo>
                    <a:pt x="261058" y="112721"/>
                    <a:pt x="255848" y="117746"/>
                    <a:pt x="255848" y="123944"/>
                  </a:cubicBezTo>
                  <a:cubicBezTo>
                    <a:pt x="255848" y="130142"/>
                    <a:pt x="261058" y="135167"/>
                    <a:pt x="267484" y="135167"/>
                  </a:cubicBezTo>
                  <a:cubicBezTo>
                    <a:pt x="273910" y="135167"/>
                    <a:pt x="279120" y="130142"/>
                    <a:pt x="279120" y="123944"/>
                  </a:cubicBezTo>
                  <a:cubicBezTo>
                    <a:pt x="279120" y="117746"/>
                    <a:pt x="273910" y="112721"/>
                    <a:pt x="267484" y="112721"/>
                  </a:cubicBezTo>
                  <a:close/>
                  <a:moveTo>
                    <a:pt x="352767" y="112721"/>
                  </a:moveTo>
                  <a:cubicBezTo>
                    <a:pt x="346341" y="112721"/>
                    <a:pt x="341131" y="117746"/>
                    <a:pt x="341131" y="123944"/>
                  </a:cubicBezTo>
                  <a:cubicBezTo>
                    <a:pt x="341131" y="130142"/>
                    <a:pt x="346341" y="135167"/>
                    <a:pt x="352767" y="135167"/>
                  </a:cubicBezTo>
                  <a:cubicBezTo>
                    <a:pt x="359193" y="135167"/>
                    <a:pt x="364403" y="130142"/>
                    <a:pt x="364403" y="123944"/>
                  </a:cubicBezTo>
                  <a:cubicBezTo>
                    <a:pt x="364403" y="117746"/>
                    <a:pt x="359193" y="112721"/>
                    <a:pt x="352767" y="112721"/>
                  </a:cubicBezTo>
                  <a:close/>
                  <a:moveTo>
                    <a:pt x="438050" y="112721"/>
                  </a:moveTo>
                  <a:cubicBezTo>
                    <a:pt x="431624" y="112721"/>
                    <a:pt x="426414" y="117746"/>
                    <a:pt x="426414" y="123944"/>
                  </a:cubicBezTo>
                  <a:cubicBezTo>
                    <a:pt x="426414" y="130142"/>
                    <a:pt x="431624" y="135167"/>
                    <a:pt x="438050" y="135167"/>
                  </a:cubicBezTo>
                  <a:cubicBezTo>
                    <a:pt x="444476" y="135167"/>
                    <a:pt x="449686" y="130142"/>
                    <a:pt x="449686" y="123944"/>
                  </a:cubicBezTo>
                  <a:cubicBezTo>
                    <a:pt x="449686" y="117746"/>
                    <a:pt x="444476" y="112721"/>
                    <a:pt x="438050" y="112721"/>
                  </a:cubicBezTo>
                  <a:close/>
                  <a:moveTo>
                    <a:pt x="523333" y="112721"/>
                  </a:moveTo>
                  <a:cubicBezTo>
                    <a:pt x="516907" y="112721"/>
                    <a:pt x="511697" y="117746"/>
                    <a:pt x="511697" y="123944"/>
                  </a:cubicBezTo>
                  <a:cubicBezTo>
                    <a:pt x="511697" y="130142"/>
                    <a:pt x="516907" y="135167"/>
                    <a:pt x="523333" y="135167"/>
                  </a:cubicBezTo>
                  <a:cubicBezTo>
                    <a:pt x="529759" y="135167"/>
                    <a:pt x="534969" y="130142"/>
                    <a:pt x="534969" y="123944"/>
                  </a:cubicBezTo>
                  <a:cubicBezTo>
                    <a:pt x="534969" y="117746"/>
                    <a:pt x="529759" y="112721"/>
                    <a:pt x="523333" y="112721"/>
                  </a:cubicBezTo>
                  <a:close/>
                  <a:moveTo>
                    <a:pt x="608616" y="112721"/>
                  </a:moveTo>
                  <a:cubicBezTo>
                    <a:pt x="602190" y="112721"/>
                    <a:pt x="596980" y="117746"/>
                    <a:pt x="596980" y="123944"/>
                  </a:cubicBezTo>
                  <a:cubicBezTo>
                    <a:pt x="596980" y="130142"/>
                    <a:pt x="602190" y="135167"/>
                    <a:pt x="608616" y="135167"/>
                  </a:cubicBezTo>
                  <a:cubicBezTo>
                    <a:pt x="615042" y="135167"/>
                    <a:pt x="620252" y="130142"/>
                    <a:pt x="620252" y="123944"/>
                  </a:cubicBezTo>
                  <a:cubicBezTo>
                    <a:pt x="620252" y="117746"/>
                    <a:pt x="615042" y="112721"/>
                    <a:pt x="608616" y="112721"/>
                  </a:cubicBezTo>
                  <a:close/>
                  <a:moveTo>
                    <a:pt x="11636" y="56360"/>
                  </a:moveTo>
                  <a:cubicBezTo>
                    <a:pt x="5210" y="56360"/>
                    <a:pt x="0" y="61385"/>
                    <a:pt x="0" y="67583"/>
                  </a:cubicBezTo>
                  <a:cubicBezTo>
                    <a:pt x="0" y="73781"/>
                    <a:pt x="5210" y="78806"/>
                    <a:pt x="11636" y="78806"/>
                  </a:cubicBezTo>
                  <a:cubicBezTo>
                    <a:pt x="18062" y="78806"/>
                    <a:pt x="23272" y="73781"/>
                    <a:pt x="23272" y="67583"/>
                  </a:cubicBezTo>
                  <a:cubicBezTo>
                    <a:pt x="23272" y="61385"/>
                    <a:pt x="18062" y="56360"/>
                    <a:pt x="11636" y="56360"/>
                  </a:cubicBezTo>
                  <a:close/>
                  <a:moveTo>
                    <a:pt x="96918" y="56360"/>
                  </a:moveTo>
                  <a:cubicBezTo>
                    <a:pt x="90492" y="56360"/>
                    <a:pt x="85282" y="61385"/>
                    <a:pt x="85282" y="67583"/>
                  </a:cubicBezTo>
                  <a:cubicBezTo>
                    <a:pt x="85282" y="73781"/>
                    <a:pt x="90492" y="78806"/>
                    <a:pt x="96918" y="78806"/>
                  </a:cubicBezTo>
                  <a:cubicBezTo>
                    <a:pt x="103344" y="78806"/>
                    <a:pt x="108554" y="73781"/>
                    <a:pt x="108554" y="67583"/>
                  </a:cubicBezTo>
                  <a:cubicBezTo>
                    <a:pt x="108554" y="61385"/>
                    <a:pt x="103344" y="56360"/>
                    <a:pt x="96918" y="56360"/>
                  </a:cubicBezTo>
                  <a:close/>
                  <a:moveTo>
                    <a:pt x="182202" y="56360"/>
                  </a:moveTo>
                  <a:cubicBezTo>
                    <a:pt x="175776" y="56360"/>
                    <a:pt x="170566" y="61385"/>
                    <a:pt x="170566" y="67583"/>
                  </a:cubicBezTo>
                  <a:cubicBezTo>
                    <a:pt x="170566" y="73781"/>
                    <a:pt x="175776" y="78806"/>
                    <a:pt x="182202" y="78806"/>
                  </a:cubicBezTo>
                  <a:cubicBezTo>
                    <a:pt x="188628" y="78806"/>
                    <a:pt x="193838" y="73781"/>
                    <a:pt x="193838" y="67583"/>
                  </a:cubicBezTo>
                  <a:cubicBezTo>
                    <a:pt x="193838" y="61385"/>
                    <a:pt x="188628" y="56360"/>
                    <a:pt x="182202" y="56360"/>
                  </a:cubicBezTo>
                  <a:close/>
                  <a:moveTo>
                    <a:pt x="267484" y="56360"/>
                  </a:moveTo>
                  <a:cubicBezTo>
                    <a:pt x="261058" y="56360"/>
                    <a:pt x="255848" y="61385"/>
                    <a:pt x="255848" y="67583"/>
                  </a:cubicBezTo>
                  <a:cubicBezTo>
                    <a:pt x="255848" y="73781"/>
                    <a:pt x="261058" y="78806"/>
                    <a:pt x="267484" y="78806"/>
                  </a:cubicBezTo>
                  <a:cubicBezTo>
                    <a:pt x="273910" y="78806"/>
                    <a:pt x="279120" y="73781"/>
                    <a:pt x="279120" y="67583"/>
                  </a:cubicBezTo>
                  <a:cubicBezTo>
                    <a:pt x="279120" y="61385"/>
                    <a:pt x="273910" y="56360"/>
                    <a:pt x="267484" y="56360"/>
                  </a:cubicBezTo>
                  <a:close/>
                  <a:moveTo>
                    <a:pt x="352767" y="56360"/>
                  </a:moveTo>
                  <a:cubicBezTo>
                    <a:pt x="346341" y="56360"/>
                    <a:pt x="341131" y="61385"/>
                    <a:pt x="341131" y="67583"/>
                  </a:cubicBezTo>
                  <a:cubicBezTo>
                    <a:pt x="341131" y="73781"/>
                    <a:pt x="346341" y="78806"/>
                    <a:pt x="352767" y="78806"/>
                  </a:cubicBezTo>
                  <a:cubicBezTo>
                    <a:pt x="359193" y="78806"/>
                    <a:pt x="364403" y="73781"/>
                    <a:pt x="364403" y="67583"/>
                  </a:cubicBezTo>
                  <a:cubicBezTo>
                    <a:pt x="364403" y="61385"/>
                    <a:pt x="359193" y="56360"/>
                    <a:pt x="352767" y="56360"/>
                  </a:cubicBezTo>
                  <a:close/>
                  <a:moveTo>
                    <a:pt x="438050" y="56360"/>
                  </a:moveTo>
                  <a:cubicBezTo>
                    <a:pt x="431624" y="56360"/>
                    <a:pt x="426414" y="61385"/>
                    <a:pt x="426414" y="67583"/>
                  </a:cubicBezTo>
                  <a:cubicBezTo>
                    <a:pt x="426414" y="73781"/>
                    <a:pt x="431624" y="78806"/>
                    <a:pt x="438050" y="78806"/>
                  </a:cubicBezTo>
                  <a:cubicBezTo>
                    <a:pt x="444476" y="78806"/>
                    <a:pt x="449686" y="73781"/>
                    <a:pt x="449686" y="67583"/>
                  </a:cubicBezTo>
                  <a:cubicBezTo>
                    <a:pt x="449686" y="61385"/>
                    <a:pt x="444476" y="56360"/>
                    <a:pt x="438050" y="56360"/>
                  </a:cubicBezTo>
                  <a:close/>
                  <a:moveTo>
                    <a:pt x="523333" y="56360"/>
                  </a:moveTo>
                  <a:cubicBezTo>
                    <a:pt x="516907" y="56360"/>
                    <a:pt x="511697" y="61385"/>
                    <a:pt x="511697" y="67583"/>
                  </a:cubicBezTo>
                  <a:cubicBezTo>
                    <a:pt x="511697" y="73781"/>
                    <a:pt x="516907" y="78806"/>
                    <a:pt x="523333" y="78806"/>
                  </a:cubicBezTo>
                  <a:cubicBezTo>
                    <a:pt x="529759" y="78806"/>
                    <a:pt x="534969" y="73781"/>
                    <a:pt x="534969" y="67583"/>
                  </a:cubicBezTo>
                  <a:cubicBezTo>
                    <a:pt x="534969" y="61385"/>
                    <a:pt x="529759" y="56360"/>
                    <a:pt x="523333" y="56360"/>
                  </a:cubicBezTo>
                  <a:close/>
                  <a:moveTo>
                    <a:pt x="608616" y="56360"/>
                  </a:moveTo>
                  <a:cubicBezTo>
                    <a:pt x="602190" y="56360"/>
                    <a:pt x="596980" y="61385"/>
                    <a:pt x="596980" y="67583"/>
                  </a:cubicBezTo>
                  <a:cubicBezTo>
                    <a:pt x="596980" y="73781"/>
                    <a:pt x="602190" y="78806"/>
                    <a:pt x="608616" y="78806"/>
                  </a:cubicBezTo>
                  <a:cubicBezTo>
                    <a:pt x="615042" y="78806"/>
                    <a:pt x="620252" y="73781"/>
                    <a:pt x="620252" y="67583"/>
                  </a:cubicBezTo>
                  <a:cubicBezTo>
                    <a:pt x="620252" y="61385"/>
                    <a:pt x="615042" y="56360"/>
                    <a:pt x="608616" y="56360"/>
                  </a:cubicBezTo>
                  <a:close/>
                  <a:moveTo>
                    <a:pt x="11636" y="0"/>
                  </a:moveTo>
                  <a:cubicBezTo>
                    <a:pt x="5210" y="0"/>
                    <a:pt x="0" y="5025"/>
                    <a:pt x="0" y="11223"/>
                  </a:cubicBezTo>
                  <a:cubicBezTo>
                    <a:pt x="0" y="17421"/>
                    <a:pt x="5210" y="22446"/>
                    <a:pt x="11636" y="22446"/>
                  </a:cubicBezTo>
                  <a:cubicBezTo>
                    <a:pt x="18062" y="22446"/>
                    <a:pt x="23272" y="17421"/>
                    <a:pt x="23272" y="11223"/>
                  </a:cubicBezTo>
                  <a:cubicBezTo>
                    <a:pt x="23272" y="5025"/>
                    <a:pt x="18062" y="0"/>
                    <a:pt x="11636" y="0"/>
                  </a:cubicBezTo>
                  <a:close/>
                  <a:moveTo>
                    <a:pt x="96918" y="0"/>
                  </a:moveTo>
                  <a:cubicBezTo>
                    <a:pt x="90492" y="0"/>
                    <a:pt x="85282" y="5025"/>
                    <a:pt x="85282" y="11223"/>
                  </a:cubicBezTo>
                  <a:cubicBezTo>
                    <a:pt x="85282" y="17421"/>
                    <a:pt x="90492" y="22446"/>
                    <a:pt x="96918" y="22446"/>
                  </a:cubicBezTo>
                  <a:cubicBezTo>
                    <a:pt x="103344" y="22446"/>
                    <a:pt x="108554" y="17421"/>
                    <a:pt x="108554" y="11223"/>
                  </a:cubicBezTo>
                  <a:cubicBezTo>
                    <a:pt x="108554" y="5025"/>
                    <a:pt x="103344" y="0"/>
                    <a:pt x="96918" y="0"/>
                  </a:cubicBezTo>
                  <a:close/>
                  <a:moveTo>
                    <a:pt x="182202" y="0"/>
                  </a:moveTo>
                  <a:cubicBezTo>
                    <a:pt x="175776" y="0"/>
                    <a:pt x="170566" y="5025"/>
                    <a:pt x="170566" y="11223"/>
                  </a:cubicBezTo>
                  <a:cubicBezTo>
                    <a:pt x="170566" y="17421"/>
                    <a:pt x="175776" y="22446"/>
                    <a:pt x="182202" y="22446"/>
                  </a:cubicBezTo>
                  <a:cubicBezTo>
                    <a:pt x="188628" y="22446"/>
                    <a:pt x="193838" y="17421"/>
                    <a:pt x="193838" y="11223"/>
                  </a:cubicBezTo>
                  <a:cubicBezTo>
                    <a:pt x="193838" y="5025"/>
                    <a:pt x="188628" y="0"/>
                    <a:pt x="182202" y="0"/>
                  </a:cubicBezTo>
                  <a:close/>
                  <a:moveTo>
                    <a:pt x="267484" y="0"/>
                  </a:moveTo>
                  <a:cubicBezTo>
                    <a:pt x="261058" y="0"/>
                    <a:pt x="255848" y="5025"/>
                    <a:pt x="255848" y="11223"/>
                  </a:cubicBezTo>
                  <a:cubicBezTo>
                    <a:pt x="255848" y="17421"/>
                    <a:pt x="261058" y="22446"/>
                    <a:pt x="267484" y="22446"/>
                  </a:cubicBezTo>
                  <a:cubicBezTo>
                    <a:pt x="273910" y="22446"/>
                    <a:pt x="279120" y="17421"/>
                    <a:pt x="279120" y="11223"/>
                  </a:cubicBezTo>
                  <a:cubicBezTo>
                    <a:pt x="279120" y="5025"/>
                    <a:pt x="273910" y="0"/>
                    <a:pt x="267484" y="0"/>
                  </a:cubicBezTo>
                  <a:close/>
                  <a:moveTo>
                    <a:pt x="352767" y="0"/>
                  </a:moveTo>
                  <a:cubicBezTo>
                    <a:pt x="346341" y="0"/>
                    <a:pt x="341131" y="5025"/>
                    <a:pt x="341131" y="11223"/>
                  </a:cubicBezTo>
                  <a:cubicBezTo>
                    <a:pt x="341131" y="17421"/>
                    <a:pt x="346341" y="22446"/>
                    <a:pt x="352767" y="22446"/>
                  </a:cubicBezTo>
                  <a:cubicBezTo>
                    <a:pt x="359193" y="22446"/>
                    <a:pt x="364403" y="17421"/>
                    <a:pt x="364403" y="11223"/>
                  </a:cubicBezTo>
                  <a:cubicBezTo>
                    <a:pt x="364403" y="5025"/>
                    <a:pt x="359193" y="0"/>
                    <a:pt x="352767" y="0"/>
                  </a:cubicBezTo>
                  <a:close/>
                  <a:moveTo>
                    <a:pt x="438050" y="0"/>
                  </a:moveTo>
                  <a:cubicBezTo>
                    <a:pt x="431624" y="0"/>
                    <a:pt x="426414" y="5025"/>
                    <a:pt x="426414" y="11223"/>
                  </a:cubicBezTo>
                  <a:cubicBezTo>
                    <a:pt x="426414" y="17421"/>
                    <a:pt x="431624" y="22446"/>
                    <a:pt x="438050" y="22446"/>
                  </a:cubicBezTo>
                  <a:cubicBezTo>
                    <a:pt x="444476" y="22446"/>
                    <a:pt x="449686" y="17421"/>
                    <a:pt x="449686" y="11223"/>
                  </a:cubicBezTo>
                  <a:cubicBezTo>
                    <a:pt x="449686" y="5025"/>
                    <a:pt x="444476" y="0"/>
                    <a:pt x="438050" y="0"/>
                  </a:cubicBezTo>
                  <a:close/>
                  <a:moveTo>
                    <a:pt x="523333" y="0"/>
                  </a:moveTo>
                  <a:cubicBezTo>
                    <a:pt x="516907" y="0"/>
                    <a:pt x="511697" y="5025"/>
                    <a:pt x="511697" y="11223"/>
                  </a:cubicBezTo>
                  <a:cubicBezTo>
                    <a:pt x="511697" y="17421"/>
                    <a:pt x="516907" y="22446"/>
                    <a:pt x="523333" y="22446"/>
                  </a:cubicBezTo>
                  <a:cubicBezTo>
                    <a:pt x="529759" y="22446"/>
                    <a:pt x="534969" y="17421"/>
                    <a:pt x="534969" y="11223"/>
                  </a:cubicBezTo>
                  <a:cubicBezTo>
                    <a:pt x="534969" y="5025"/>
                    <a:pt x="529759" y="0"/>
                    <a:pt x="523333" y="0"/>
                  </a:cubicBezTo>
                  <a:close/>
                  <a:moveTo>
                    <a:pt x="608616" y="0"/>
                  </a:moveTo>
                  <a:cubicBezTo>
                    <a:pt x="602190" y="0"/>
                    <a:pt x="596980" y="5025"/>
                    <a:pt x="596980" y="11223"/>
                  </a:cubicBezTo>
                  <a:cubicBezTo>
                    <a:pt x="596980" y="17421"/>
                    <a:pt x="602190" y="22446"/>
                    <a:pt x="608616" y="22446"/>
                  </a:cubicBezTo>
                  <a:cubicBezTo>
                    <a:pt x="615042" y="22446"/>
                    <a:pt x="620252" y="17421"/>
                    <a:pt x="620252" y="11223"/>
                  </a:cubicBezTo>
                  <a:cubicBezTo>
                    <a:pt x="620252" y="5025"/>
                    <a:pt x="615042" y="0"/>
                    <a:pt x="608616" y="0"/>
                  </a:cubicBezTo>
                  <a:close/>
                </a:path>
              </a:pathLst>
            </a:custGeom>
            <a:gradFill>
              <a:gsLst>
                <a:gs pos="0">
                  <a:srgbClr val="D73941">
                    <a:alpha val="20000"/>
                  </a:srgbClr>
                </a:gs>
                <a:gs pos="78000">
                  <a:srgbClr val="D73941">
                    <a:alpha val="0"/>
                  </a:srgbClr>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prstClr val="white"/>
                </a:solidFill>
                <a:effectLst/>
                <a:uLnTx/>
                <a:uFillTx/>
                <a:latin typeface="微软雅黑" panose="020B0503020204020204" charset="-122"/>
                <a:ea typeface="微软雅黑" panose="020B0503020204020204" charset="-122"/>
                <a:cs typeface="OPPOSans M" panose="00020600040101010101" pitchFamily="18" charset="-122"/>
              </a:endParaRPr>
            </a:p>
          </p:txBody>
        </p:sp>
        <p:sp>
          <p:nvSpPr>
            <p:cNvPr id="347" name="知鱼PPT12-5"/>
            <p:cNvSpPr/>
            <p:nvPr/>
          </p:nvSpPr>
          <p:spPr>
            <a:xfrm flipH="1">
              <a:off x="3227799" y="3717214"/>
              <a:ext cx="620252" cy="416969"/>
            </a:xfrm>
            <a:custGeom>
              <a:avLst/>
              <a:gdLst>
                <a:gd name="connsiteX0" fmla="*/ 11636 w 620252"/>
                <a:gd name="connsiteY0" fmla="*/ 394523 h 416969"/>
                <a:gd name="connsiteX1" fmla="*/ 0 w 620252"/>
                <a:gd name="connsiteY1" fmla="*/ 405746 h 416969"/>
                <a:gd name="connsiteX2" fmla="*/ 11636 w 620252"/>
                <a:gd name="connsiteY2" fmla="*/ 416969 h 416969"/>
                <a:gd name="connsiteX3" fmla="*/ 23272 w 620252"/>
                <a:gd name="connsiteY3" fmla="*/ 405746 h 416969"/>
                <a:gd name="connsiteX4" fmla="*/ 11636 w 620252"/>
                <a:gd name="connsiteY4" fmla="*/ 394523 h 416969"/>
                <a:gd name="connsiteX5" fmla="*/ 96918 w 620252"/>
                <a:gd name="connsiteY5" fmla="*/ 394523 h 416969"/>
                <a:gd name="connsiteX6" fmla="*/ 85282 w 620252"/>
                <a:gd name="connsiteY6" fmla="*/ 405746 h 416969"/>
                <a:gd name="connsiteX7" fmla="*/ 96918 w 620252"/>
                <a:gd name="connsiteY7" fmla="*/ 416969 h 416969"/>
                <a:gd name="connsiteX8" fmla="*/ 108554 w 620252"/>
                <a:gd name="connsiteY8" fmla="*/ 405746 h 416969"/>
                <a:gd name="connsiteX9" fmla="*/ 96918 w 620252"/>
                <a:gd name="connsiteY9" fmla="*/ 394523 h 416969"/>
                <a:gd name="connsiteX10" fmla="*/ 182202 w 620252"/>
                <a:gd name="connsiteY10" fmla="*/ 394523 h 416969"/>
                <a:gd name="connsiteX11" fmla="*/ 170566 w 620252"/>
                <a:gd name="connsiteY11" fmla="*/ 405746 h 416969"/>
                <a:gd name="connsiteX12" fmla="*/ 182202 w 620252"/>
                <a:gd name="connsiteY12" fmla="*/ 416969 h 416969"/>
                <a:gd name="connsiteX13" fmla="*/ 193838 w 620252"/>
                <a:gd name="connsiteY13" fmla="*/ 405746 h 416969"/>
                <a:gd name="connsiteX14" fmla="*/ 182202 w 620252"/>
                <a:gd name="connsiteY14" fmla="*/ 394523 h 416969"/>
                <a:gd name="connsiteX15" fmla="*/ 267484 w 620252"/>
                <a:gd name="connsiteY15" fmla="*/ 394523 h 416969"/>
                <a:gd name="connsiteX16" fmla="*/ 255848 w 620252"/>
                <a:gd name="connsiteY16" fmla="*/ 405746 h 416969"/>
                <a:gd name="connsiteX17" fmla="*/ 267484 w 620252"/>
                <a:gd name="connsiteY17" fmla="*/ 416969 h 416969"/>
                <a:gd name="connsiteX18" fmla="*/ 279120 w 620252"/>
                <a:gd name="connsiteY18" fmla="*/ 405746 h 416969"/>
                <a:gd name="connsiteX19" fmla="*/ 267484 w 620252"/>
                <a:gd name="connsiteY19" fmla="*/ 394523 h 416969"/>
                <a:gd name="connsiteX20" fmla="*/ 352767 w 620252"/>
                <a:gd name="connsiteY20" fmla="*/ 394523 h 416969"/>
                <a:gd name="connsiteX21" fmla="*/ 341131 w 620252"/>
                <a:gd name="connsiteY21" fmla="*/ 405746 h 416969"/>
                <a:gd name="connsiteX22" fmla="*/ 352767 w 620252"/>
                <a:gd name="connsiteY22" fmla="*/ 416969 h 416969"/>
                <a:gd name="connsiteX23" fmla="*/ 364403 w 620252"/>
                <a:gd name="connsiteY23" fmla="*/ 405746 h 416969"/>
                <a:gd name="connsiteX24" fmla="*/ 352767 w 620252"/>
                <a:gd name="connsiteY24" fmla="*/ 394523 h 416969"/>
                <a:gd name="connsiteX25" fmla="*/ 438050 w 620252"/>
                <a:gd name="connsiteY25" fmla="*/ 394523 h 416969"/>
                <a:gd name="connsiteX26" fmla="*/ 426414 w 620252"/>
                <a:gd name="connsiteY26" fmla="*/ 405746 h 416969"/>
                <a:gd name="connsiteX27" fmla="*/ 438050 w 620252"/>
                <a:gd name="connsiteY27" fmla="*/ 416969 h 416969"/>
                <a:gd name="connsiteX28" fmla="*/ 449686 w 620252"/>
                <a:gd name="connsiteY28" fmla="*/ 405746 h 416969"/>
                <a:gd name="connsiteX29" fmla="*/ 438050 w 620252"/>
                <a:gd name="connsiteY29" fmla="*/ 394523 h 416969"/>
                <a:gd name="connsiteX30" fmla="*/ 523333 w 620252"/>
                <a:gd name="connsiteY30" fmla="*/ 394523 h 416969"/>
                <a:gd name="connsiteX31" fmla="*/ 511697 w 620252"/>
                <a:gd name="connsiteY31" fmla="*/ 405746 h 416969"/>
                <a:gd name="connsiteX32" fmla="*/ 523333 w 620252"/>
                <a:gd name="connsiteY32" fmla="*/ 416969 h 416969"/>
                <a:gd name="connsiteX33" fmla="*/ 534969 w 620252"/>
                <a:gd name="connsiteY33" fmla="*/ 405746 h 416969"/>
                <a:gd name="connsiteX34" fmla="*/ 523333 w 620252"/>
                <a:gd name="connsiteY34" fmla="*/ 394523 h 416969"/>
                <a:gd name="connsiteX35" fmla="*/ 608616 w 620252"/>
                <a:gd name="connsiteY35" fmla="*/ 394523 h 416969"/>
                <a:gd name="connsiteX36" fmla="*/ 596980 w 620252"/>
                <a:gd name="connsiteY36" fmla="*/ 405746 h 416969"/>
                <a:gd name="connsiteX37" fmla="*/ 608616 w 620252"/>
                <a:gd name="connsiteY37" fmla="*/ 416969 h 416969"/>
                <a:gd name="connsiteX38" fmla="*/ 620252 w 620252"/>
                <a:gd name="connsiteY38" fmla="*/ 405746 h 416969"/>
                <a:gd name="connsiteX39" fmla="*/ 608616 w 620252"/>
                <a:gd name="connsiteY39" fmla="*/ 394523 h 416969"/>
                <a:gd name="connsiteX40" fmla="*/ 11636 w 620252"/>
                <a:gd name="connsiteY40" fmla="*/ 338163 h 416969"/>
                <a:gd name="connsiteX41" fmla="*/ 0 w 620252"/>
                <a:gd name="connsiteY41" fmla="*/ 349386 h 416969"/>
                <a:gd name="connsiteX42" fmla="*/ 11636 w 620252"/>
                <a:gd name="connsiteY42" fmla="*/ 360609 h 416969"/>
                <a:gd name="connsiteX43" fmla="*/ 23272 w 620252"/>
                <a:gd name="connsiteY43" fmla="*/ 349386 h 416969"/>
                <a:gd name="connsiteX44" fmla="*/ 11636 w 620252"/>
                <a:gd name="connsiteY44" fmla="*/ 338163 h 416969"/>
                <a:gd name="connsiteX45" fmla="*/ 96918 w 620252"/>
                <a:gd name="connsiteY45" fmla="*/ 338163 h 416969"/>
                <a:gd name="connsiteX46" fmla="*/ 85282 w 620252"/>
                <a:gd name="connsiteY46" fmla="*/ 349386 h 416969"/>
                <a:gd name="connsiteX47" fmla="*/ 96918 w 620252"/>
                <a:gd name="connsiteY47" fmla="*/ 360609 h 416969"/>
                <a:gd name="connsiteX48" fmla="*/ 108554 w 620252"/>
                <a:gd name="connsiteY48" fmla="*/ 349386 h 416969"/>
                <a:gd name="connsiteX49" fmla="*/ 96918 w 620252"/>
                <a:gd name="connsiteY49" fmla="*/ 338163 h 416969"/>
                <a:gd name="connsiteX50" fmla="*/ 182202 w 620252"/>
                <a:gd name="connsiteY50" fmla="*/ 338163 h 416969"/>
                <a:gd name="connsiteX51" fmla="*/ 170566 w 620252"/>
                <a:gd name="connsiteY51" fmla="*/ 349386 h 416969"/>
                <a:gd name="connsiteX52" fmla="*/ 182202 w 620252"/>
                <a:gd name="connsiteY52" fmla="*/ 360609 h 416969"/>
                <a:gd name="connsiteX53" fmla="*/ 193838 w 620252"/>
                <a:gd name="connsiteY53" fmla="*/ 349386 h 416969"/>
                <a:gd name="connsiteX54" fmla="*/ 182202 w 620252"/>
                <a:gd name="connsiteY54" fmla="*/ 338163 h 416969"/>
                <a:gd name="connsiteX55" fmla="*/ 267484 w 620252"/>
                <a:gd name="connsiteY55" fmla="*/ 338163 h 416969"/>
                <a:gd name="connsiteX56" fmla="*/ 255848 w 620252"/>
                <a:gd name="connsiteY56" fmla="*/ 349386 h 416969"/>
                <a:gd name="connsiteX57" fmla="*/ 267484 w 620252"/>
                <a:gd name="connsiteY57" fmla="*/ 360609 h 416969"/>
                <a:gd name="connsiteX58" fmla="*/ 279120 w 620252"/>
                <a:gd name="connsiteY58" fmla="*/ 349386 h 416969"/>
                <a:gd name="connsiteX59" fmla="*/ 267484 w 620252"/>
                <a:gd name="connsiteY59" fmla="*/ 338163 h 416969"/>
                <a:gd name="connsiteX60" fmla="*/ 352767 w 620252"/>
                <a:gd name="connsiteY60" fmla="*/ 338163 h 416969"/>
                <a:gd name="connsiteX61" fmla="*/ 341131 w 620252"/>
                <a:gd name="connsiteY61" fmla="*/ 349386 h 416969"/>
                <a:gd name="connsiteX62" fmla="*/ 352767 w 620252"/>
                <a:gd name="connsiteY62" fmla="*/ 360609 h 416969"/>
                <a:gd name="connsiteX63" fmla="*/ 364403 w 620252"/>
                <a:gd name="connsiteY63" fmla="*/ 349386 h 416969"/>
                <a:gd name="connsiteX64" fmla="*/ 352767 w 620252"/>
                <a:gd name="connsiteY64" fmla="*/ 338163 h 416969"/>
                <a:gd name="connsiteX65" fmla="*/ 438050 w 620252"/>
                <a:gd name="connsiteY65" fmla="*/ 338163 h 416969"/>
                <a:gd name="connsiteX66" fmla="*/ 426414 w 620252"/>
                <a:gd name="connsiteY66" fmla="*/ 349386 h 416969"/>
                <a:gd name="connsiteX67" fmla="*/ 438050 w 620252"/>
                <a:gd name="connsiteY67" fmla="*/ 360609 h 416969"/>
                <a:gd name="connsiteX68" fmla="*/ 449686 w 620252"/>
                <a:gd name="connsiteY68" fmla="*/ 349386 h 416969"/>
                <a:gd name="connsiteX69" fmla="*/ 438050 w 620252"/>
                <a:gd name="connsiteY69" fmla="*/ 338163 h 416969"/>
                <a:gd name="connsiteX70" fmla="*/ 523333 w 620252"/>
                <a:gd name="connsiteY70" fmla="*/ 338163 h 416969"/>
                <a:gd name="connsiteX71" fmla="*/ 511697 w 620252"/>
                <a:gd name="connsiteY71" fmla="*/ 349386 h 416969"/>
                <a:gd name="connsiteX72" fmla="*/ 523333 w 620252"/>
                <a:gd name="connsiteY72" fmla="*/ 360609 h 416969"/>
                <a:gd name="connsiteX73" fmla="*/ 534969 w 620252"/>
                <a:gd name="connsiteY73" fmla="*/ 349386 h 416969"/>
                <a:gd name="connsiteX74" fmla="*/ 523333 w 620252"/>
                <a:gd name="connsiteY74" fmla="*/ 338163 h 416969"/>
                <a:gd name="connsiteX75" fmla="*/ 608616 w 620252"/>
                <a:gd name="connsiteY75" fmla="*/ 338163 h 416969"/>
                <a:gd name="connsiteX76" fmla="*/ 596980 w 620252"/>
                <a:gd name="connsiteY76" fmla="*/ 349386 h 416969"/>
                <a:gd name="connsiteX77" fmla="*/ 608616 w 620252"/>
                <a:gd name="connsiteY77" fmla="*/ 360609 h 416969"/>
                <a:gd name="connsiteX78" fmla="*/ 620252 w 620252"/>
                <a:gd name="connsiteY78" fmla="*/ 349386 h 416969"/>
                <a:gd name="connsiteX79" fmla="*/ 608616 w 620252"/>
                <a:gd name="connsiteY79" fmla="*/ 338163 h 416969"/>
                <a:gd name="connsiteX80" fmla="*/ 11636 w 620252"/>
                <a:gd name="connsiteY80" fmla="*/ 281802 h 416969"/>
                <a:gd name="connsiteX81" fmla="*/ 0 w 620252"/>
                <a:gd name="connsiteY81" fmla="*/ 293025 h 416969"/>
                <a:gd name="connsiteX82" fmla="*/ 11636 w 620252"/>
                <a:gd name="connsiteY82" fmla="*/ 304248 h 416969"/>
                <a:gd name="connsiteX83" fmla="*/ 23272 w 620252"/>
                <a:gd name="connsiteY83" fmla="*/ 293025 h 416969"/>
                <a:gd name="connsiteX84" fmla="*/ 11636 w 620252"/>
                <a:gd name="connsiteY84" fmla="*/ 281802 h 416969"/>
                <a:gd name="connsiteX85" fmla="*/ 96918 w 620252"/>
                <a:gd name="connsiteY85" fmla="*/ 281802 h 416969"/>
                <a:gd name="connsiteX86" fmla="*/ 85282 w 620252"/>
                <a:gd name="connsiteY86" fmla="*/ 293025 h 416969"/>
                <a:gd name="connsiteX87" fmla="*/ 96918 w 620252"/>
                <a:gd name="connsiteY87" fmla="*/ 304248 h 416969"/>
                <a:gd name="connsiteX88" fmla="*/ 108554 w 620252"/>
                <a:gd name="connsiteY88" fmla="*/ 293025 h 416969"/>
                <a:gd name="connsiteX89" fmla="*/ 96918 w 620252"/>
                <a:gd name="connsiteY89" fmla="*/ 281802 h 416969"/>
                <a:gd name="connsiteX90" fmla="*/ 182202 w 620252"/>
                <a:gd name="connsiteY90" fmla="*/ 281802 h 416969"/>
                <a:gd name="connsiteX91" fmla="*/ 170566 w 620252"/>
                <a:gd name="connsiteY91" fmla="*/ 293025 h 416969"/>
                <a:gd name="connsiteX92" fmla="*/ 182202 w 620252"/>
                <a:gd name="connsiteY92" fmla="*/ 304248 h 416969"/>
                <a:gd name="connsiteX93" fmla="*/ 193838 w 620252"/>
                <a:gd name="connsiteY93" fmla="*/ 293025 h 416969"/>
                <a:gd name="connsiteX94" fmla="*/ 182202 w 620252"/>
                <a:gd name="connsiteY94" fmla="*/ 281802 h 416969"/>
                <a:gd name="connsiteX95" fmla="*/ 267484 w 620252"/>
                <a:gd name="connsiteY95" fmla="*/ 281802 h 416969"/>
                <a:gd name="connsiteX96" fmla="*/ 255848 w 620252"/>
                <a:gd name="connsiteY96" fmla="*/ 293025 h 416969"/>
                <a:gd name="connsiteX97" fmla="*/ 267484 w 620252"/>
                <a:gd name="connsiteY97" fmla="*/ 304248 h 416969"/>
                <a:gd name="connsiteX98" fmla="*/ 279120 w 620252"/>
                <a:gd name="connsiteY98" fmla="*/ 293025 h 416969"/>
                <a:gd name="connsiteX99" fmla="*/ 267484 w 620252"/>
                <a:gd name="connsiteY99" fmla="*/ 281802 h 416969"/>
                <a:gd name="connsiteX100" fmla="*/ 352767 w 620252"/>
                <a:gd name="connsiteY100" fmla="*/ 281802 h 416969"/>
                <a:gd name="connsiteX101" fmla="*/ 341131 w 620252"/>
                <a:gd name="connsiteY101" fmla="*/ 293025 h 416969"/>
                <a:gd name="connsiteX102" fmla="*/ 352767 w 620252"/>
                <a:gd name="connsiteY102" fmla="*/ 304248 h 416969"/>
                <a:gd name="connsiteX103" fmla="*/ 364403 w 620252"/>
                <a:gd name="connsiteY103" fmla="*/ 293025 h 416969"/>
                <a:gd name="connsiteX104" fmla="*/ 352767 w 620252"/>
                <a:gd name="connsiteY104" fmla="*/ 281802 h 416969"/>
                <a:gd name="connsiteX105" fmla="*/ 438050 w 620252"/>
                <a:gd name="connsiteY105" fmla="*/ 281802 h 416969"/>
                <a:gd name="connsiteX106" fmla="*/ 426414 w 620252"/>
                <a:gd name="connsiteY106" fmla="*/ 293025 h 416969"/>
                <a:gd name="connsiteX107" fmla="*/ 438050 w 620252"/>
                <a:gd name="connsiteY107" fmla="*/ 304248 h 416969"/>
                <a:gd name="connsiteX108" fmla="*/ 449686 w 620252"/>
                <a:gd name="connsiteY108" fmla="*/ 293025 h 416969"/>
                <a:gd name="connsiteX109" fmla="*/ 438050 w 620252"/>
                <a:gd name="connsiteY109" fmla="*/ 281802 h 416969"/>
                <a:gd name="connsiteX110" fmla="*/ 523333 w 620252"/>
                <a:gd name="connsiteY110" fmla="*/ 281802 h 416969"/>
                <a:gd name="connsiteX111" fmla="*/ 511697 w 620252"/>
                <a:gd name="connsiteY111" fmla="*/ 293025 h 416969"/>
                <a:gd name="connsiteX112" fmla="*/ 523333 w 620252"/>
                <a:gd name="connsiteY112" fmla="*/ 304248 h 416969"/>
                <a:gd name="connsiteX113" fmla="*/ 534969 w 620252"/>
                <a:gd name="connsiteY113" fmla="*/ 293025 h 416969"/>
                <a:gd name="connsiteX114" fmla="*/ 523333 w 620252"/>
                <a:gd name="connsiteY114" fmla="*/ 281802 h 416969"/>
                <a:gd name="connsiteX115" fmla="*/ 608616 w 620252"/>
                <a:gd name="connsiteY115" fmla="*/ 281802 h 416969"/>
                <a:gd name="connsiteX116" fmla="*/ 596980 w 620252"/>
                <a:gd name="connsiteY116" fmla="*/ 293025 h 416969"/>
                <a:gd name="connsiteX117" fmla="*/ 608616 w 620252"/>
                <a:gd name="connsiteY117" fmla="*/ 304248 h 416969"/>
                <a:gd name="connsiteX118" fmla="*/ 620252 w 620252"/>
                <a:gd name="connsiteY118" fmla="*/ 293025 h 416969"/>
                <a:gd name="connsiteX119" fmla="*/ 608616 w 620252"/>
                <a:gd name="connsiteY119" fmla="*/ 281802 h 416969"/>
                <a:gd name="connsiteX120" fmla="*/ 11636 w 620252"/>
                <a:gd name="connsiteY120" fmla="*/ 225442 h 416969"/>
                <a:gd name="connsiteX121" fmla="*/ 0 w 620252"/>
                <a:gd name="connsiteY121" fmla="*/ 236665 h 416969"/>
                <a:gd name="connsiteX122" fmla="*/ 11636 w 620252"/>
                <a:gd name="connsiteY122" fmla="*/ 247888 h 416969"/>
                <a:gd name="connsiteX123" fmla="*/ 23272 w 620252"/>
                <a:gd name="connsiteY123" fmla="*/ 236665 h 416969"/>
                <a:gd name="connsiteX124" fmla="*/ 11636 w 620252"/>
                <a:gd name="connsiteY124" fmla="*/ 225442 h 416969"/>
                <a:gd name="connsiteX125" fmla="*/ 96918 w 620252"/>
                <a:gd name="connsiteY125" fmla="*/ 225442 h 416969"/>
                <a:gd name="connsiteX126" fmla="*/ 85282 w 620252"/>
                <a:gd name="connsiteY126" fmla="*/ 236665 h 416969"/>
                <a:gd name="connsiteX127" fmla="*/ 96918 w 620252"/>
                <a:gd name="connsiteY127" fmla="*/ 247888 h 416969"/>
                <a:gd name="connsiteX128" fmla="*/ 108554 w 620252"/>
                <a:gd name="connsiteY128" fmla="*/ 236665 h 416969"/>
                <a:gd name="connsiteX129" fmla="*/ 96918 w 620252"/>
                <a:gd name="connsiteY129" fmla="*/ 225442 h 416969"/>
                <a:gd name="connsiteX130" fmla="*/ 182202 w 620252"/>
                <a:gd name="connsiteY130" fmla="*/ 225442 h 416969"/>
                <a:gd name="connsiteX131" fmla="*/ 170566 w 620252"/>
                <a:gd name="connsiteY131" fmla="*/ 236665 h 416969"/>
                <a:gd name="connsiteX132" fmla="*/ 182202 w 620252"/>
                <a:gd name="connsiteY132" fmla="*/ 247888 h 416969"/>
                <a:gd name="connsiteX133" fmla="*/ 193838 w 620252"/>
                <a:gd name="connsiteY133" fmla="*/ 236665 h 416969"/>
                <a:gd name="connsiteX134" fmla="*/ 182202 w 620252"/>
                <a:gd name="connsiteY134" fmla="*/ 225442 h 416969"/>
                <a:gd name="connsiteX135" fmla="*/ 267484 w 620252"/>
                <a:gd name="connsiteY135" fmla="*/ 225442 h 416969"/>
                <a:gd name="connsiteX136" fmla="*/ 255848 w 620252"/>
                <a:gd name="connsiteY136" fmla="*/ 236665 h 416969"/>
                <a:gd name="connsiteX137" fmla="*/ 267484 w 620252"/>
                <a:gd name="connsiteY137" fmla="*/ 247888 h 416969"/>
                <a:gd name="connsiteX138" fmla="*/ 279120 w 620252"/>
                <a:gd name="connsiteY138" fmla="*/ 236665 h 416969"/>
                <a:gd name="connsiteX139" fmla="*/ 267484 w 620252"/>
                <a:gd name="connsiteY139" fmla="*/ 225442 h 416969"/>
                <a:gd name="connsiteX140" fmla="*/ 352767 w 620252"/>
                <a:gd name="connsiteY140" fmla="*/ 225442 h 416969"/>
                <a:gd name="connsiteX141" fmla="*/ 341131 w 620252"/>
                <a:gd name="connsiteY141" fmla="*/ 236665 h 416969"/>
                <a:gd name="connsiteX142" fmla="*/ 352767 w 620252"/>
                <a:gd name="connsiteY142" fmla="*/ 247888 h 416969"/>
                <a:gd name="connsiteX143" fmla="*/ 364403 w 620252"/>
                <a:gd name="connsiteY143" fmla="*/ 236665 h 416969"/>
                <a:gd name="connsiteX144" fmla="*/ 352767 w 620252"/>
                <a:gd name="connsiteY144" fmla="*/ 225442 h 416969"/>
                <a:gd name="connsiteX145" fmla="*/ 438050 w 620252"/>
                <a:gd name="connsiteY145" fmla="*/ 225442 h 416969"/>
                <a:gd name="connsiteX146" fmla="*/ 426414 w 620252"/>
                <a:gd name="connsiteY146" fmla="*/ 236665 h 416969"/>
                <a:gd name="connsiteX147" fmla="*/ 438050 w 620252"/>
                <a:gd name="connsiteY147" fmla="*/ 247888 h 416969"/>
                <a:gd name="connsiteX148" fmla="*/ 449686 w 620252"/>
                <a:gd name="connsiteY148" fmla="*/ 236665 h 416969"/>
                <a:gd name="connsiteX149" fmla="*/ 438050 w 620252"/>
                <a:gd name="connsiteY149" fmla="*/ 225442 h 416969"/>
                <a:gd name="connsiteX150" fmla="*/ 523333 w 620252"/>
                <a:gd name="connsiteY150" fmla="*/ 225442 h 416969"/>
                <a:gd name="connsiteX151" fmla="*/ 511697 w 620252"/>
                <a:gd name="connsiteY151" fmla="*/ 236665 h 416969"/>
                <a:gd name="connsiteX152" fmla="*/ 523333 w 620252"/>
                <a:gd name="connsiteY152" fmla="*/ 247888 h 416969"/>
                <a:gd name="connsiteX153" fmla="*/ 534969 w 620252"/>
                <a:gd name="connsiteY153" fmla="*/ 236665 h 416969"/>
                <a:gd name="connsiteX154" fmla="*/ 523333 w 620252"/>
                <a:gd name="connsiteY154" fmla="*/ 225442 h 416969"/>
                <a:gd name="connsiteX155" fmla="*/ 608616 w 620252"/>
                <a:gd name="connsiteY155" fmla="*/ 225442 h 416969"/>
                <a:gd name="connsiteX156" fmla="*/ 596980 w 620252"/>
                <a:gd name="connsiteY156" fmla="*/ 236665 h 416969"/>
                <a:gd name="connsiteX157" fmla="*/ 608616 w 620252"/>
                <a:gd name="connsiteY157" fmla="*/ 247888 h 416969"/>
                <a:gd name="connsiteX158" fmla="*/ 620252 w 620252"/>
                <a:gd name="connsiteY158" fmla="*/ 236665 h 416969"/>
                <a:gd name="connsiteX159" fmla="*/ 608616 w 620252"/>
                <a:gd name="connsiteY159" fmla="*/ 225442 h 416969"/>
                <a:gd name="connsiteX160" fmla="*/ 11636 w 620252"/>
                <a:gd name="connsiteY160" fmla="*/ 169081 h 416969"/>
                <a:gd name="connsiteX161" fmla="*/ 0 w 620252"/>
                <a:gd name="connsiteY161" fmla="*/ 180304 h 416969"/>
                <a:gd name="connsiteX162" fmla="*/ 11636 w 620252"/>
                <a:gd name="connsiteY162" fmla="*/ 191527 h 416969"/>
                <a:gd name="connsiteX163" fmla="*/ 23272 w 620252"/>
                <a:gd name="connsiteY163" fmla="*/ 180304 h 416969"/>
                <a:gd name="connsiteX164" fmla="*/ 11636 w 620252"/>
                <a:gd name="connsiteY164" fmla="*/ 169081 h 416969"/>
                <a:gd name="connsiteX165" fmla="*/ 96918 w 620252"/>
                <a:gd name="connsiteY165" fmla="*/ 169081 h 416969"/>
                <a:gd name="connsiteX166" fmla="*/ 85282 w 620252"/>
                <a:gd name="connsiteY166" fmla="*/ 180304 h 416969"/>
                <a:gd name="connsiteX167" fmla="*/ 96918 w 620252"/>
                <a:gd name="connsiteY167" fmla="*/ 191527 h 416969"/>
                <a:gd name="connsiteX168" fmla="*/ 108554 w 620252"/>
                <a:gd name="connsiteY168" fmla="*/ 180304 h 416969"/>
                <a:gd name="connsiteX169" fmla="*/ 96918 w 620252"/>
                <a:gd name="connsiteY169" fmla="*/ 169081 h 416969"/>
                <a:gd name="connsiteX170" fmla="*/ 182202 w 620252"/>
                <a:gd name="connsiteY170" fmla="*/ 169081 h 416969"/>
                <a:gd name="connsiteX171" fmla="*/ 170566 w 620252"/>
                <a:gd name="connsiteY171" fmla="*/ 180304 h 416969"/>
                <a:gd name="connsiteX172" fmla="*/ 182202 w 620252"/>
                <a:gd name="connsiteY172" fmla="*/ 191527 h 416969"/>
                <a:gd name="connsiteX173" fmla="*/ 193838 w 620252"/>
                <a:gd name="connsiteY173" fmla="*/ 180304 h 416969"/>
                <a:gd name="connsiteX174" fmla="*/ 182202 w 620252"/>
                <a:gd name="connsiteY174" fmla="*/ 169081 h 416969"/>
                <a:gd name="connsiteX175" fmla="*/ 267484 w 620252"/>
                <a:gd name="connsiteY175" fmla="*/ 169081 h 416969"/>
                <a:gd name="connsiteX176" fmla="*/ 255848 w 620252"/>
                <a:gd name="connsiteY176" fmla="*/ 180304 h 416969"/>
                <a:gd name="connsiteX177" fmla="*/ 267484 w 620252"/>
                <a:gd name="connsiteY177" fmla="*/ 191527 h 416969"/>
                <a:gd name="connsiteX178" fmla="*/ 279120 w 620252"/>
                <a:gd name="connsiteY178" fmla="*/ 180304 h 416969"/>
                <a:gd name="connsiteX179" fmla="*/ 267484 w 620252"/>
                <a:gd name="connsiteY179" fmla="*/ 169081 h 416969"/>
                <a:gd name="connsiteX180" fmla="*/ 352767 w 620252"/>
                <a:gd name="connsiteY180" fmla="*/ 169081 h 416969"/>
                <a:gd name="connsiteX181" fmla="*/ 341131 w 620252"/>
                <a:gd name="connsiteY181" fmla="*/ 180304 h 416969"/>
                <a:gd name="connsiteX182" fmla="*/ 352767 w 620252"/>
                <a:gd name="connsiteY182" fmla="*/ 191527 h 416969"/>
                <a:gd name="connsiteX183" fmla="*/ 364403 w 620252"/>
                <a:gd name="connsiteY183" fmla="*/ 180304 h 416969"/>
                <a:gd name="connsiteX184" fmla="*/ 352767 w 620252"/>
                <a:gd name="connsiteY184" fmla="*/ 169081 h 416969"/>
                <a:gd name="connsiteX185" fmla="*/ 438050 w 620252"/>
                <a:gd name="connsiteY185" fmla="*/ 169081 h 416969"/>
                <a:gd name="connsiteX186" fmla="*/ 426414 w 620252"/>
                <a:gd name="connsiteY186" fmla="*/ 180304 h 416969"/>
                <a:gd name="connsiteX187" fmla="*/ 438050 w 620252"/>
                <a:gd name="connsiteY187" fmla="*/ 191527 h 416969"/>
                <a:gd name="connsiteX188" fmla="*/ 449686 w 620252"/>
                <a:gd name="connsiteY188" fmla="*/ 180304 h 416969"/>
                <a:gd name="connsiteX189" fmla="*/ 438050 w 620252"/>
                <a:gd name="connsiteY189" fmla="*/ 169081 h 416969"/>
                <a:gd name="connsiteX190" fmla="*/ 523333 w 620252"/>
                <a:gd name="connsiteY190" fmla="*/ 169081 h 416969"/>
                <a:gd name="connsiteX191" fmla="*/ 511697 w 620252"/>
                <a:gd name="connsiteY191" fmla="*/ 180304 h 416969"/>
                <a:gd name="connsiteX192" fmla="*/ 523333 w 620252"/>
                <a:gd name="connsiteY192" fmla="*/ 191527 h 416969"/>
                <a:gd name="connsiteX193" fmla="*/ 534969 w 620252"/>
                <a:gd name="connsiteY193" fmla="*/ 180304 h 416969"/>
                <a:gd name="connsiteX194" fmla="*/ 523333 w 620252"/>
                <a:gd name="connsiteY194" fmla="*/ 169081 h 416969"/>
                <a:gd name="connsiteX195" fmla="*/ 608616 w 620252"/>
                <a:gd name="connsiteY195" fmla="*/ 169081 h 416969"/>
                <a:gd name="connsiteX196" fmla="*/ 596980 w 620252"/>
                <a:gd name="connsiteY196" fmla="*/ 180304 h 416969"/>
                <a:gd name="connsiteX197" fmla="*/ 608616 w 620252"/>
                <a:gd name="connsiteY197" fmla="*/ 191527 h 416969"/>
                <a:gd name="connsiteX198" fmla="*/ 620252 w 620252"/>
                <a:gd name="connsiteY198" fmla="*/ 180304 h 416969"/>
                <a:gd name="connsiteX199" fmla="*/ 608616 w 620252"/>
                <a:gd name="connsiteY199" fmla="*/ 169081 h 416969"/>
                <a:gd name="connsiteX200" fmla="*/ 11636 w 620252"/>
                <a:gd name="connsiteY200" fmla="*/ 112721 h 416969"/>
                <a:gd name="connsiteX201" fmla="*/ 0 w 620252"/>
                <a:gd name="connsiteY201" fmla="*/ 123944 h 416969"/>
                <a:gd name="connsiteX202" fmla="*/ 11636 w 620252"/>
                <a:gd name="connsiteY202" fmla="*/ 135167 h 416969"/>
                <a:gd name="connsiteX203" fmla="*/ 23272 w 620252"/>
                <a:gd name="connsiteY203" fmla="*/ 123944 h 416969"/>
                <a:gd name="connsiteX204" fmla="*/ 11636 w 620252"/>
                <a:gd name="connsiteY204" fmla="*/ 112721 h 416969"/>
                <a:gd name="connsiteX205" fmla="*/ 96918 w 620252"/>
                <a:gd name="connsiteY205" fmla="*/ 112721 h 416969"/>
                <a:gd name="connsiteX206" fmla="*/ 85282 w 620252"/>
                <a:gd name="connsiteY206" fmla="*/ 123944 h 416969"/>
                <a:gd name="connsiteX207" fmla="*/ 96918 w 620252"/>
                <a:gd name="connsiteY207" fmla="*/ 135167 h 416969"/>
                <a:gd name="connsiteX208" fmla="*/ 108554 w 620252"/>
                <a:gd name="connsiteY208" fmla="*/ 123944 h 416969"/>
                <a:gd name="connsiteX209" fmla="*/ 96918 w 620252"/>
                <a:gd name="connsiteY209" fmla="*/ 112721 h 416969"/>
                <a:gd name="connsiteX210" fmla="*/ 182202 w 620252"/>
                <a:gd name="connsiteY210" fmla="*/ 112721 h 416969"/>
                <a:gd name="connsiteX211" fmla="*/ 170566 w 620252"/>
                <a:gd name="connsiteY211" fmla="*/ 123944 h 416969"/>
                <a:gd name="connsiteX212" fmla="*/ 182202 w 620252"/>
                <a:gd name="connsiteY212" fmla="*/ 135167 h 416969"/>
                <a:gd name="connsiteX213" fmla="*/ 193838 w 620252"/>
                <a:gd name="connsiteY213" fmla="*/ 123944 h 416969"/>
                <a:gd name="connsiteX214" fmla="*/ 182202 w 620252"/>
                <a:gd name="connsiteY214" fmla="*/ 112721 h 416969"/>
                <a:gd name="connsiteX215" fmla="*/ 267484 w 620252"/>
                <a:gd name="connsiteY215" fmla="*/ 112721 h 416969"/>
                <a:gd name="connsiteX216" fmla="*/ 255848 w 620252"/>
                <a:gd name="connsiteY216" fmla="*/ 123944 h 416969"/>
                <a:gd name="connsiteX217" fmla="*/ 267484 w 620252"/>
                <a:gd name="connsiteY217" fmla="*/ 135167 h 416969"/>
                <a:gd name="connsiteX218" fmla="*/ 279120 w 620252"/>
                <a:gd name="connsiteY218" fmla="*/ 123944 h 416969"/>
                <a:gd name="connsiteX219" fmla="*/ 267484 w 620252"/>
                <a:gd name="connsiteY219" fmla="*/ 112721 h 416969"/>
                <a:gd name="connsiteX220" fmla="*/ 352767 w 620252"/>
                <a:gd name="connsiteY220" fmla="*/ 112721 h 416969"/>
                <a:gd name="connsiteX221" fmla="*/ 341131 w 620252"/>
                <a:gd name="connsiteY221" fmla="*/ 123944 h 416969"/>
                <a:gd name="connsiteX222" fmla="*/ 352767 w 620252"/>
                <a:gd name="connsiteY222" fmla="*/ 135167 h 416969"/>
                <a:gd name="connsiteX223" fmla="*/ 364403 w 620252"/>
                <a:gd name="connsiteY223" fmla="*/ 123944 h 416969"/>
                <a:gd name="connsiteX224" fmla="*/ 352767 w 620252"/>
                <a:gd name="connsiteY224" fmla="*/ 112721 h 416969"/>
                <a:gd name="connsiteX225" fmla="*/ 438050 w 620252"/>
                <a:gd name="connsiteY225" fmla="*/ 112721 h 416969"/>
                <a:gd name="connsiteX226" fmla="*/ 426414 w 620252"/>
                <a:gd name="connsiteY226" fmla="*/ 123944 h 416969"/>
                <a:gd name="connsiteX227" fmla="*/ 438050 w 620252"/>
                <a:gd name="connsiteY227" fmla="*/ 135167 h 416969"/>
                <a:gd name="connsiteX228" fmla="*/ 449686 w 620252"/>
                <a:gd name="connsiteY228" fmla="*/ 123944 h 416969"/>
                <a:gd name="connsiteX229" fmla="*/ 438050 w 620252"/>
                <a:gd name="connsiteY229" fmla="*/ 112721 h 416969"/>
                <a:gd name="connsiteX230" fmla="*/ 523333 w 620252"/>
                <a:gd name="connsiteY230" fmla="*/ 112721 h 416969"/>
                <a:gd name="connsiteX231" fmla="*/ 511697 w 620252"/>
                <a:gd name="connsiteY231" fmla="*/ 123944 h 416969"/>
                <a:gd name="connsiteX232" fmla="*/ 523333 w 620252"/>
                <a:gd name="connsiteY232" fmla="*/ 135167 h 416969"/>
                <a:gd name="connsiteX233" fmla="*/ 534969 w 620252"/>
                <a:gd name="connsiteY233" fmla="*/ 123944 h 416969"/>
                <a:gd name="connsiteX234" fmla="*/ 523333 w 620252"/>
                <a:gd name="connsiteY234" fmla="*/ 112721 h 416969"/>
                <a:gd name="connsiteX235" fmla="*/ 608616 w 620252"/>
                <a:gd name="connsiteY235" fmla="*/ 112721 h 416969"/>
                <a:gd name="connsiteX236" fmla="*/ 596980 w 620252"/>
                <a:gd name="connsiteY236" fmla="*/ 123944 h 416969"/>
                <a:gd name="connsiteX237" fmla="*/ 608616 w 620252"/>
                <a:gd name="connsiteY237" fmla="*/ 135167 h 416969"/>
                <a:gd name="connsiteX238" fmla="*/ 620252 w 620252"/>
                <a:gd name="connsiteY238" fmla="*/ 123944 h 416969"/>
                <a:gd name="connsiteX239" fmla="*/ 608616 w 620252"/>
                <a:gd name="connsiteY239" fmla="*/ 112721 h 416969"/>
                <a:gd name="connsiteX240" fmla="*/ 11636 w 620252"/>
                <a:gd name="connsiteY240" fmla="*/ 56360 h 416969"/>
                <a:gd name="connsiteX241" fmla="*/ 0 w 620252"/>
                <a:gd name="connsiteY241" fmla="*/ 67583 h 416969"/>
                <a:gd name="connsiteX242" fmla="*/ 11636 w 620252"/>
                <a:gd name="connsiteY242" fmla="*/ 78806 h 416969"/>
                <a:gd name="connsiteX243" fmla="*/ 23272 w 620252"/>
                <a:gd name="connsiteY243" fmla="*/ 67583 h 416969"/>
                <a:gd name="connsiteX244" fmla="*/ 11636 w 620252"/>
                <a:gd name="connsiteY244" fmla="*/ 56360 h 416969"/>
                <a:gd name="connsiteX245" fmla="*/ 96918 w 620252"/>
                <a:gd name="connsiteY245" fmla="*/ 56360 h 416969"/>
                <a:gd name="connsiteX246" fmla="*/ 85282 w 620252"/>
                <a:gd name="connsiteY246" fmla="*/ 67583 h 416969"/>
                <a:gd name="connsiteX247" fmla="*/ 96918 w 620252"/>
                <a:gd name="connsiteY247" fmla="*/ 78806 h 416969"/>
                <a:gd name="connsiteX248" fmla="*/ 108554 w 620252"/>
                <a:gd name="connsiteY248" fmla="*/ 67583 h 416969"/>
                <a:gd name="connsiteX249" fmla="*/ 96918 w 620252"/>
                <a:gd name="connsiteY249" fmla="*/ 56360 h 416969"/>
                <a:gd name="connsiteX250" fmla="*/ 182202 w 620252"/>
                <a:gd name="connsiteY250" fmla="*/ 56360 h 416969"/>
                <a:gd name="connsiteX251" fmla="*/ 170566 w 620252"/>
                <a:gd name="connsiteY251" fmla="*/ 67583 h 416969"/>
                <a:gd name="connsiteX252" fmla="*/ 182202 w 620252"/>
                <a:gd name="connsiteY252" fmla="*/ 78806 h 416969"/>
                <a:gd name="connsiteX253" fmla="*/ 193838 w 620252"/>
                <a:gd name="connsiteY253" fmla="*/ 67583 h 416969"/>
                <a:gd name="connsiteX254" fmla="*/ 182202 w 620252"/>
                <a:gd name="connsiteY254" fmla="*/ 56360 h 416969"/>
                <a:gd name="connsiteX255" fmla="*/ 267484 w 620252"/>
                <a:gd name="connsiteY255" fmla="*/ 56360 h 416969"/>
                <a:gd name="connsiteX256" fmla="*/ 255848 w 620252"/>
                <a:gd name="connsiteY256" fmla="*/ 67583 h 416969"/>
                <a:gd name="connsiteX257" fmla="*/ 267484 w 620252"/>
                <a:gd name="connsiteY257" fmla="*/ 78806 h 416969"/>
                <a:gd name="connsiteX258" fmla="*/ 279120 w 620252"/>
                <a:gd name="connsiteY258" fmla="*/ 67583 h 416969"/>
                <a:gd name="connsiteX259" fmla="*/ 267484 w 620252"/>
                <a:gd name="connsiteY259" fmla="*/ 56360 h 416969"/>
                <a:gd name="connsiteX260" fmla="*/ 352767 w 620252"/>
                <a:gd name="connsiteY260" fmla="*/ 56360 h 416969"/>
                <a:gd name="connsiteX261" fmla="*/ 341131 w 620252"/>
                <a:gd name="connsiteY261" fmla="*/ 67583 h 416969"/>
                <a:gd name="connsiteX262" fmla="*/ 352767 w 620252"/>
                <a:gd name="connsiteY262" fmla="*/ 78806 h 416969"/>
                <a:gd name="connsiteX263" fmla="*/ 364403 w 620252"/>
                <a:gd name="connsiteY263" fmla="*/ 67583 h 416969"/>
                <a:gd name="connsiteX264" fmla="*/ 352767 w 620252"/>
                <a:gd name="connsiteY264" fmla="*/ 56360 h 416969"/>
                <a:gd name="connsiteX265" fmla="*/ 438050 w 620252"/>
                <a:gd name="connsiteY265" fmla="*/ 56360 h 416969"/>
                <a:gd name="connsiteX266" fmla="*/ 426414 w 620252"/>
                <a:gd name="connsiteY266" fmla="*/ 67583 h 416969"/>
                <a:gd name="connsiteX267" fmla="*/ 438050 w 620252"/>
                <a:gd name="connsiteY267" fmla="*/ 78806 h 416969"/>
                <a:gd name="connsiteX268" fmla="*/ 449686 w 620252"/>
                <a:gd name="connsiteY268" fmla="*/ 67583 h 416969"/>
                <a:gd name="connsiteX269" fmla="*/ 438050 w 620252"/>
                <a:gd name="connsiteY269" fmla="*/ 56360 h 416969"/>
                <a:gd name="connsiteX270" fmla="*/ 523333 w 620252"/>
                <a:gd name="connsiteY270" fmla="*/ 56360 h 416969"/>
                <a:gd name="connsiteX271" fmla="*/ 511697 w 620252"/>
                <a:gd name="connsiteY271" fmla="*/ 67583 h 416969"/>
                <a:gd name="connsiteX272" fmla="*/ 523333 w 620252"/>
                <a:gd name="connsiteY272" fmla="*/ 78806 h 416969"/>
                <a:gd name="connsiteX273" fmla="*/ 534969 w 620252"/>
                <a:gd name="connsiteY273" fmla="*/ 67583 h 416969"/>
                <a:gd name="connsiteX274" fmla="*/ 523333 w 620252"/>
                <a:gd name="connsiteY274" fmla="*/ 56360 h 416969"/>
                <a:gd name="connsiteX275" fmla="*/ 608616 w 620252"/>
                <a:gd name="connsiteY275" fmla="*/ 56360 h 416969"/>
                <a:gd name="connsiteX276" fmla="*/ 596980 w 620252"/>
                <a:gd name="connsiteY276" fmla="*/ 67583 h 416969"/>
                <a:gd name="connsiteX277" fmla="*/ 608616 w 620252"/>
                <a:gd name="connsiteY277" fmla="*/ 78806 h 416969"/>
                <a:gd name="connsiteX278" fmla="*/ 620252 w 620252"/>
                <a:gd name="connsiteY278" fmla="*/ 67583 h 416969"/>
                <a:gd name="connsiteX279" fmla="*/ 608616 w 620252"/>
                <a:gd name="connsiteY279" fmla="*/ 56360 h 416969"/>
                <a:gd name="connsiteX280" fmla="*/ 11636 w 620252"/>
                <a:gd name="connsiteY280" fmla="*/ 0 h 416969"/>
                <a:gd name="connsiteX281" fmla="*/ 0 w 620252"/>
                <a:gd name="connsiteY281" fmla="*/ 11223 h 416969"/>
                <a:gd name="connsiteX282" fmla="*/ 11636 w 620252"/>
                <a:gd name="connsiteY282" fmla="*/ 22446 h 416969"/>
                <a:gd name="connsiteX283" fmla="*/ 23272 w 620252"/>
                <a:gd name="connsiteY283" fmla="*/ 11223 h 416969"/>
                <a:gd name="connsiteX284" fmla="*/ 11636 w 620252"/>
                <a:gd name="connsiteY284" fmla="*/ 0 h 416969"/>
                <a:gd name="connsiteX285" fmla="*/ 96918 w 620252"/>
                <a:gd name="connsiteY285" fmla="*/ 0 h 416969"/>
                <a:gd name="connsiteX286" fmla="*/ 85282 w 620252"/>
                <a:gd name="connsiteY286" fmla="*/ 11223 h 416969"/>
                <a:gd name="connsiteX287" fmla="*/ 96918 w 620252"/>
                <a:gd name="connsiteY287" fmla="*/ 22446 h 416969"/>
                <a:gd name="connsiteX288" fmla="*/ 108554 w 620252"/>
                <a:gd name="connsiteY288" fmla="*/ 11223 h 416969"/>
                <a:gd name="connsiteX289" fmla="*/ 96918 w 620252"/>
                <a:gd name="connsiteY289" fmla="*/ 0 h 416969"/>
                <a:gd name="connsiteX290" fmla="*/ 182202 w 620252"/>
                <a:gd name="connsiteY290" fmla="*/ 0 h 416969"/>
                <a:gd name="connsiteX291" fmla="*/ 170566 w 620252"/>
                <a:gd name="connsiteY291" fmla="*/ 11223 h 416969"/>
                <a:gd name="connsiteX292" fmla="*/ 182202 w 620252"/>
                <a:gd name="connsiteY292" fmla="*/ 22446 h 416969"/>
                <a:gd name="connsiteX293" fmla="*/ 193838 w 620252"/>
                <a:gd name="connsiteY293" fmla="*/ 11223 h 416969"/>
                <a:gd name="connsiteX294" fmla="*/ 182202 w 620252"/>
                <a:gd name="connsiteY294" fmla="*/ 0 h 416969"/>
                <a:gd name="connsiteX295" fmla="*/ 267484 w 620252"/>
                <a:gd name="connsiteY295" fmla="*/ 0 h 416969"/>
                <a:gd name="connsiteX296" fmla="*/ 255848 w 620252"/>
                <a:gd name="connsiteY296" fmla="*/ 11223 h 416969"/>
                <a:gd name="connsiteX297" fmla="*/ 267484 w 620252"/>
                <a:gd name="connsiteY297" fmla="*/ 22446 h 416969"/>
                <a:gd name="connsiteX298" fmla="*/ 279120 w 620252"/>
                <a:gd name="connsiteY298" fmla="*/ 11223 h 416969"/>
                <a:gd name="connsiteX299" fmla="*/ 267484 w 620252"/>
                <a:gd name="connsiteY299" fmla="*/ 0 h 416969"/>
                <a:gd name="connsiteX300" fmla="*/ 352767 w 620252"/>
                <a:gd name="connsiteY300" fmla="*/ 0 h 416969"/>
                <a:gd name="connsiteX301" fmla="*/ 341131 w 620252"/>
                <a:gd name="connsiteY301" fmla="*/ 11223 h 416969"/>
                <a:gd name="connsiteX302" fmla="*/ 352767 w 620252"/>
                <a:gd name="connsiteY302" fmla="*/ 22446 h 416969"/>
                <a:gd name="connsiteX303" fmla="*/ 364403 w 620252"/>
                <a:gd name="connsiteY303" fmla="*/ 11223 h 416969"/>
                <a:gd name="connsiteX304" fmla="*/ 352767 w 620252"/>
                <a:gd name="connsiteY304" fmla="*/ 0 h 416969"/>
                <a:gd name="connsiteX305" fmla="*/ 438050 w 620252"/>
                <a:gd name="connsiteY305" fmla="*/ 0 h 416969"/>
                <a:gd name="connsiteX306" fmla="*/ 426414 w 620252"/>
                <a:gd name="connsiteY306" fmla="*/ 11223 h 416969"/>
                <a:gd name="connsiteX307" fmla="*/ 438050 w 620252"/>
                <a:gd name="connsiteY307" fmla="*/ 22446 h 416969"/>
                <a:gd name="connsiteX308" fmla="*/ 449686 w 620252"/>
                <a:gd name="connsiteY308" fmla="*/ 11223 h 416969"/>
                <a:gd name="connsiteX309" fmla="*/ 438050 w 620252"/>
                <a:gd name="connsiteY309" fmla="*/ 0 h 416969"/>
                <a:gd name="connsiteX310" fmla="*/ 523333 w 620252"/>
                <a:gd name="connsiteY310" fmla="*/ 0 h 416969"/>
                <a:gd name="connsiteX311" fmla="*/ 511697 w 620252"/>
                <a:gd name="connsiteY311" fmla="*/ 11223 h 416969"/>
                <a:gd name="connsiteX312" fmla="*/ 523333 w 620252"/>
                <a:gd name="connsiteY312" fmla="*/ 22446 h 416969"/>
                <a:gd name="connsiteX313" fmla="*/ 534969 w 620252"/>
                <a:gd name="connsiteY313" fmla="*/ 11223 h 416969"/>
                <a:gd name="connsiteX314" fmla="*/ 523333 w 620252"/>
                <a:gd name="connsiteY314" fmla="*/ 0 h 416969"/>
                <a:gd name="connsiteX315" fmla="*/ 608616 w 620252"/>
                <a:gd name="connsiteY315" fmla="*/ 0 h 416969"/>
                <a:gd name="connsiteX316" fmla="*/ 596980 w 620252"/>
                <a:gd name="connsiteY316" fmla="*/ 11223 h 416969"/>
                <a:gd name="connsiteX317" fmla="*/ 608616 w 620252"/>
                <a:gd name="connsiteY317" fmla="*/ 22446 h 416969"/>
                <a:gd name="connsiteX318" fmla="*/ 620252 w 620252"/>
                <a:gd name="connsiteY318" fmla="*/ 11223 h 416969"/>
                <a:gd name="connsiteX319" fmla="*/ 608616 w 620252"/>
                <a:gd name="connsiteY319" fmla="*/ 0 h 4169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Lst>
              <a:rect l="l" t="t" r="r" b="b"/>
              <a:pathLst>
                <a:path w="620252" h="416969">
                  <a:moveTo>
                    <a:pt x="11636" y="394523"/>
                  </a:moveTo>
                  <a:cubicBezTo>
                    <a:pt x="5210" y="394523"/>
                    <a:pt x="0" y="399548"/>
                    <a:pt x="0" y="405746"/>
                  </a:cubicBezTo>
                  <a:cubicBezTo>
                    <a:pt x="0" y="411944"/>
                    <a:pt x="5210" y="416969"/>
                    <a:pt x="11636" y="416969"/>
                  </a:cubicBezTo>
                  <a:cubicBezTo>
                    <a:pt x="18062" y="416969"/>
                    <a:pt x="23272" y="411944"/>
                    <a:pt x="23272" y="405746"/>
                  </a:cubicBezTo>
                  <a:cubicBezTo>
                    <a:pt x="23272" y="399548"/>
                    <a:pt x="18062" y="394523"/>
                    <a:pt x="11636" y="394523"/>
                  </a:cubicBezTo>
                  <a:close/>
                  <a:moveTo>
                    <a:pt x="96918" y="394523"/>
                  </a:moveTo>
                  <a:cubicBezTo>
                    <a:pt x="90492" y="394523"/>
                    <a:pt x="85282" y="399548"/>
                    <a:pt x="85282" y="405746"/>
                  </a:cubicBezTo>
                  <a:cubicBezTo>
                    <a:pt x="85282" y="411944"/>
                    <a:pt x="90492" y="416969"/>
                    <a:pt x="96918" y="416969"/>
                  </a:cubicBezTo>
                  <a:cubicBezTo>
                    <a:pt x="103344" y="416969"/>
                    <a:pt x="108554" y="411944"/>
                    <a:pt x="108554" y="405746"/>
                  </a:cubicBezTo>
                  <a:cubicBezTo>
                    <a:pt x="108554" y="399548"/>
                    <a:pt x="103344" y="394523"/>
                    <a:pt x="96918" y="394523"/>
                  </a:cubicBezTo>
                  <a:close/>
                  <a:moveTo>
                    <a:pt x="182202" y="394523"/>
                  </a:moveTo>
                  <a:cubicBezTo>
                    <a:pt x="175776" y="394523"/>
                    <a:pt x="170566" y="399548"/>
                    <a:pt x="170566" y="405746"/>
                  </a:cubicBezTo>
                  <a:cubicBezTo>
                    <a:pt x="170566" y="411944"/>
                    <a:pt x="175776" y="416969"/>
                    <a:pt x="182202" y="416969"/>
                  </a:cubicBezTo>
                  <a:cubicBezTo>
                    <a:pt x="188628" y="416969"/>
                    <a:pt x="193838" y="411944"/>
                    <a:pt x="193838" y="405746"/>
                  </a:cubicBezTo>
                  <a:cubicBezTo>
                    <a:pt x="193838" y="399548"/>
                    <a:pt x="188628" y="394523"/>
                    <a:pt x="182202" y="394523"/>
                  </a:cubicBezTo>
                  <a:close/>
                  <a:moveTo>
                    <a:pt x="267484" y="394523"/>
                  </a:moveTo>
                  <a:cubicBezTo>
                    <a:pt x="261058" y="394523"/>
                    <a:pt x="255848" y="399548"/>
                    <a:pt x="255848" y="405746"/>
                  </a:cubicBezTo>
                  <a:cubicBezTo>
                    <a:pt x="255848" y="411944"/>
                    <a:pt x="261058" y="416969"/>
                    <a:pt x="267484" y="416969"/>
                  </a:cubicBezTo>
                  <a:cubicBezTo>
                    <a:pt x="273910" y="416969"/>
                    <a:pt x="279120" y="411944"/>
                    <a:pt x="279120" y="405746"/>
                  </a:cubicBezTo>
                  <a:cubicBezTo>
                    <a:pt x="279120" y="399548"/>
                    <a:pt x="273910" y="394523"/>
                    <a:pt x="267484" y="394523"/>
                  </a:cubicBezTo>
                  <a:close/>
                  <a:moveTo>
                    <a:pt x="352767" y="394523"/>
                  </a:moveTo>
                  <a:cubicBezTo>
                    <a:pt x="346341" y="394523"/>
                    <a:pt x="341131" y="399548"/>
                    <a:pt x="341131" y="405746"/>
                  </a:cubicBezTo>
                  <a:cubicBezTo>
                    <a:pt x="341131" y="411944"/>
                    <a:pt x="346341" y="416969"/>
                    <a:pt x="352767" y="416969"/>
                  </a:cubicBezTo>
                  <a:cubicBezTo>
                    <a:pt x="359193" y="416969"/>
                    <a:pt x="364403" y="411944"/>
                    <a:pt x="364403" y="405746"/>
                  </a:cubicBezTo>
                  <a:cubicBezTo>
                    <a:pt x="364403" y="399548"/>
                    <a:pt x="359193" y="394523"/>
                    <a:pt x="352767" y="394523"/>
                  </a:cubicBezTo>
                  <a:close/>
                  <a:moveTo>
                    <a:pt x="438050" y="394523"/>
                  </a:moveTo>
                  <a:cubicBezTo>
                    <a:pt x="431624" y="394523"/>
                    <a:pt x="426414" y="399548"/>
                    <a:pt x="426414" y="405746"/>
                  </a:cubicBezTo>
                  <a:cubicBezTo>
                    <a:pt x="426414" y="411944"/>
                    <a:pt x="431624" y="416969"/>
                    <a:pt x="438050" y="416969"/>
                  </a:cubicBezTo>
                  <a:cubicBezTo>
                    <a:pt x="444476" y="416969"/>
                    <a:pt x="449686" y="411944"/>
                    <a:pt x="449686" y="405746"/>
                  </a:cubicBezTo>
                  <a:cubicBezTo>
                    <a:pt x="449686" y="399548"/>
                    <a:pt x="444476" y="394523"/>
                    <a:pt x="438050" y="394523"/>
                  </a:cubicBezTo>
                  <a:close/>
                  <a:moveTo>
                    <a:pt x="523333" y="394523"/>
                  </a:moveTo>
                  <a:cubicBezTo>
                    <a:pt x="516907" y="394523"/>
                    <a:pt x="511697" y="399548"/>
                    <a:pt x="511697" y="405746"/>
                  </a:cubicBezTo>
                  <a:cubicBezTo>
                    <a:pt x="511697" y="411944"/>
                    <a:pt x="516907" y="416969"/>
                    <a:pt x="523333" y="416969"/>
                  </a:cubicBezTo>
                  <a:cubicBezTo>
                    <a:pt x="529759" y="416969"/>
                    <a:pt x="534969" y="411944"/>
                    <a:pt x="534969" y="405746"/>
                  </a:cubicBezTo>
                  <a:cubicBezTo>
                    <a:pt x="534969" y="399548"/>
                    <a:pt x="529759" y="394523"/>
                    <a:pt x="523333" y="394523"/>
                  </a:cubicBezTo>
                  <a:close/>
                  <a:moveTo>
                    <a:pt x="608616" y="394523"/>
                  </a:moveTo>
                  <a:cubicBezTo>
                    <a:pt x="602190" y="394523"/>
                    <a:pt x="596980" y="399548"/>
                    <a:pt x="596980" y="405746"/>
                  </a:cubicBezTo>
                  <a:cubicBezTo>
                    <a:pt x="596980" y="411944"/>
                    <a:pt x="602190" y="416969"/>
                    <a:pt x="608616" y="416969"/>
                  </a:cubicBezTo>
                  <a:cubicBezTo>
                    <a:pt x="615042" y="416969"/>
                    <a:pt x="620252" y="411944"/>
                    <a:pt x="620252" y="405746"/>
                  </a:cubicBezTo>
                  <a:cubicBezTo>
                    <a:pt x="620252" y="399548"/>
                    <a:pt x="615042" y="394523"/>
                    <a:pt x="608616" y="394523"/>
                  </a:cubicBezTo>
                  <a:close/>
                  <a:moveTo>
                    <a:pt x="11636" y="338163"/>
                  </a:moveTo>
                  <a:cubicBezTo>
                    <a:pt x="5210" y="338163"/>
                    <a:pt x="0" y="343188"/>
                    <a:pt x="0" y="349386"/>
                  </a:cubicBezTo>
                  <a:cubicBezTo>
                    <a:pt x="0" y="355584"/>
                    <a:pt x="5210" y="360609"/>
                    <a:pt x="11636" y="360609"/>
                  </a:cubicBezTo>
                  <a:cubicBezTo>
                    <a:pt x="18062" y="360609"/>
                    <a:pt x="23272" y="355584"/>
                    <a:pt x="23272" y="349386"/>
                  </a:cubicBezTo>
                  <a:cubicBezTo>
                    <a:pt x="23272" y="343188"/>
                    <a:pt x="18062" y="338163"/>
                    <a:pt x="11636" y="338163"/>
                  </a:cubicBezTo>
                  <a:close/>
                  <a:moveTo>
                    <a:pt x="96918" y="338163"/>
                  </a:moveTo>
                  <a:cubicBezTo>
                    <a:pt x="90492" y="338163"/>
                    <a:pt x="85282" y="343188"/>
                    <a:pt x="85282" y="349386"/>
                  </a:cubicBezTo>
                  <a:cubicBezTo>
                    <a:pt x="85282" y="355584"/>
                    <a:pt x="90492" y="360609"/>
                    <a:pt x="96918" y="360609"/>
                  </a:cubicBezTo>
                  <a:cubicBezTo>
                    <a:pt x="103344" y="360609"/>
                    <a:pt x="108554" y="355584"/>
                    <a:pt x="108554" y="349386"/>
                  </a:cubicBezTo>
                  <a:cubicBezTo>
                    <a:pt x="108554" y="343188"/>
                    <a:pt x="103344" y="338163"/>
                    <a:pt x="96918" y="338163"/>
                  </a:cubicBezTo>
                  <a:close/>
                  <a:moveTo>
                    <a:pt x="182202" y="338163"/>
                  </a:moveTo>
                  <a:cubicBezTo>
                    <a:pt x="175776" y="338163"/>
                    <a:pt x="170566" y="343188"/>
                    <a:pt x="170566" y="349386"/>
                  </a:cubicBezTo>
                  <a:cubicBezTo>
                    <a:pt x="170566" y="355584"/>
                    <a:pt x="175776" y="360609"/>
                    <a:pt x="182202" y="360609"/>
                  </a:cubicBezTo>
                  <a:cubicBezTo>
                    <a:pt x="188628" y="360609"/>
                    <a:pt x="193838" y="355584"/>
                    <a:pt x="193838" y="349386"/>
                  </a:cubicBezTo>
                  <a:cubicBezTo>
                    <a:pt x="193838" y="343188"/>
                    <a:pt x="188628" y="338163"/>
                    <a:pt x="182202" y="338163"/>
                  </a:cubicBezTo>
                  <a:close/>
                  <a:moveTo>
                    <a:pt x="267484" y="338163"/>
                  </a:moveTo>
                  <a:cubicBezTo>
                    <a:pt x="261058" y="338163"/>
                    <a:pt x="255848" y="343188"/>
                    <a:pt x="255848" y="349386"/>
                  </a:cubicBezTo>
                  <a:cubicBezTo>
                    <a:pt x="255848" y="355584"/>
                    <a:pt x="261058" y="360609"/>
                    <a:pt x="267484" y="360609"/>
                  </a:cubicBezTo>
                  <a:cubicBezTo>
                    <a:pt x="273910" y="360609"/>
                    <a:pt x="279120" y="355584"/>
                    <a:pt x="279120" y="349386"/>
                  </a:cubicBezTo>
                  <a:cubicBezTo>
                    <a:pt x="279120" y="343188"/>
                    <a:pt x="273910" y="338163"/>
                    <a:pt x="267484" y="338163"/>
                  </a:cubicBezTo>
                  <a:close/>
                  <a:moveTo>
                    <a:pt x="352767" y="338163"/>
                  </a:moveTo>
                  <a:cubicBezTo>
                    <a:pt x="346341" y="338163"/>
                    <a:pt x="341131" y="343188"/>
                    <a:pt x="341131" y="349386"/>
                  </a:cubicBezTo>
                  <a:cubicBezTo>
                    <a:pt x="341131" y="355584"/>
                    <a:pt x="346341" y="360609"/>
                    <a:pt x="352767" y="360609"/>
                  </a:cubicBezTo>
                  <a:cubicBezTo>
                    <a:pt x="359193" y="360609"/>
                    <a:pt x="364403" y="355584"/>
                    <a:pt x="364403" y="349386"/>
                  </a:cubicBezTo>
                  <a:cubicBezTo>
                    <a:pt x="364403" y="343188"/>
                    <a:pt x="359193" y="338163"/>
                    <a:pt x="352767" y="338163"/>
                  </a:cubicBezTo>
                  <a:close/>
                  <a:moveTo>
                    <a:pt x="438050" y="338163"/>
                  </a:moveTo>
                  <a:cubicBezTo>
                    <a:pt x="431624" y="338163"/>
                    <a:pt x="426414" y="343188"/>
                    <a:pt x="426414" y="349386"/>
                  </a:cubicBezTo>
                  <a:cubicBezTo>
                    <a:pt x="426414" y="355584"/>
                    <a:pt x="431624" y="360609"/>
                    <a:pt x="438050" y="360609"/>
                  </a:cubicBezTo>
                  <a:cubicBezTo>
                    <a:pt x="444476" y="360609"/>
                    <a:pt x="449686" y="355584"/>
                    <a:pt x="449686" y="349386"/>
                  </a:cubicBezTo>
                  <a:cubicBezTo>
                    <a:pt x="449686" y="343188"/>
                    <a:pt x="444476" y="338163"/>
                    <a:pt x="438050" y="338163"/>
                  </a:cubicBezTo>
                  <a:close/>
                  <a:moveTo>
                    <a:pt x="523333" y="338163"/>
                  </a:moveTo>
                  <a:cubicBezTo>
                    <a:pt x="516907" y="338163"/>
                    <a:pt x="511697" y="343188"/>
                    <a:pt x="511697" y="349386"/>
                  </a:cubicBezTo>
                  <a:cubicBezTo>
                    <a:pt x="511697" y="355584"/>
                    <a:pt x="516907" y="360609"/>
                    <a:pt x="523333" y="360609"/>
                  </a:cubicBezTo>
                  <a:cubicBezTo>
                    <a:pt x="529759" y="360609"/>
                    <a:pt x="534969" y="355584"/>
                    <a:pt x="534969" y="349386"/>
                  </a:cubicBezTo>
                  <a:cubicBezTo>
                    <a:pt x="534969" y="343188"/>
                    <a:pt x="529759" y="338163"/>
                    <a:pt x="523333" y="338163"/>
                  </a:cubicBezTo>
                  <a:close/>
                  <a:moveTo>
                    <a:pt x="608616" y="338163"/>
                  </a:moveTo>
                  <a:cubicBezTo>
                    <a:pt x="602190" y="338163"/>
                    <a:pt x="596980" y="343188"/>
                    <a:pt x="596980" y="349386"/>
                  </a:cubicBezTo>
                  <a:cubicBezTo>
                    <a:pt x="596980" y="355584"/>
                    <a:pt x="602190" y="360609"/>
                    <a:pt x="608616" y="360609"/>
                  </a:cubicBezTo>
                  <a:cubicBezTo>
                    <a:pt x="615042" y="360609"/>
                    <a:pt x="620252" y="355584"/>
                    <a:pt x="620252" y="349386"/>
                  </a:cubicBezTo>
                  <a:cubicBezTo>
                    <a:pt x="620252" y="343188"/>
                    <a:pt x="615042" y="338163"/>
                    <a:pt x="608616" y="338163"/>
                  </a:cubicBezTo>
                  <a:close/>
                  <a:moveTo>
                    <a:pt x="11636" y="281802"/>
                  </a:moveTo>
                  <a:cubicBezTo>
                    <a:pt x="5210" y="281802"/>
                    <a:pt x="0" y="286827"/>
                    <a:pt x="0" y="293025"/>
                  </a:cubicBezTo>
                  <a:cubicBezTo>
                    <a:pt x="0" y="299223"/>
                    <a:pt x="5210" y="304248"/>
                    <a:pt x="11636" y="304248"/>
                  </a:cubicBezTo>
                  <a:cubicBezTo>
                    <a:pt x="18062" y="304248"/>
                    <a:pt x="23272" y="299223"/>
                    <a:pt x="23272" y="293025"/>
                  </a:cubicBezTo>
                  <a:cubicBezTo>
                    <a:pt x="23272" y="286827"/>
                    <a:pt x="18062" y="281802"/>
                    <a:pt x="11636" y="281802"/>
                  </a:cubicBezTo>
                  <a:close/>
                  <a:moveTo>
                    <a:pt x="96918" y="281802"/>
                  </a:moveTo>
                  <a:cubicBezTo>
                    <a:pt x="90492" y="281802"/>
                    <a:pt x="85282" y="286827"/>
                    <a:pt x="85282" y="293025"/>
                  </a:cubicBezTo>
                  <a:cubicBezTo>
                    <a:pt x="85282" y="299223"/>
                    <a:pt x="90492" y="304248"/>
                    <a:pt x="96918" y="304248"/>
                  </a:cubicBezTo>
                  <a:cubicBezTo>
                    <a:pt x="103344" y="304248"/>
                    <a:pt x="108554" y="299223"/>
                    <a:pt x="108554" y="293025"/>
                  </a:cubicBezTo>
                  <a:cubicBezTo>
                    <a:pt x="108554" y="286827"/>
                    <a:pt x="103344" y="281802"/>
                    <a:pt x="96918" y="281802"/>
                  </a:cubicBezTo>
                  <a:close/>
                  <a:moveTo>
                    <a:pt x="182202" y="281802"/>
                  </a:moveTo>
                  <a:cubicBezTo>
                    <a:pt x="175776" y="281802"/>
                    <a:pt x="170566" y="286827"/>
                    <a:pt x="170566" y="293025"/>
                  </a:cubicBezTo>
                  <a:cubicBezTo>
                    <a:pt x="170566" y="299223"/>
                    <a:pt x="175776" y="304248"/>
                    <a:pt x="182202" y="304248"/>
                  </a:cubicBezTo>
                  <a:cubicBezTo>
                    <a:pt x="188628" y="304248"/>
                    <a:pt x="193838" y="299223"/>
                    <a:pt x="193838" y="293025"/>
                  </a:cubicBezTo>
                  <a:cubicBezTo>
                    <a:pt x="193838" y="286827"/>
                    <a:pt x="188628" y="281802"/>
                    <a:pt x="182202" y="281802"/>
                  </a:cubicBezTo>
                  <a:close/>
                  <a:moveTo>
                    <a:pt x="267484" y="281802"/>
                  </a:moveTo>
                  <a:cubicBezTo>
                    <a:pt x="261058" y="281802"/>
                    <a:pt x="255848" y="286827"/>
                    <a:pt x="255848" y="293025"/>
                  </a:cubicBezTo>
                  <a:cubicBezTo>
                    <a:pt x="255848" y="299223"/>
                    <a:pt x="261058" y="304248"/>
                    <a:pt x="267484" y="304248"/>
                  </a:cubicBezTo>
                  <a:cubicBezTo>
                    <a:pt x="273910" y="304248"/>
                    <a:pt x="279120" y="299223"/>
                    <a:pt x="279120" y="293025"/>
                  </a:cubicBezTo>
                  <a:cubicBezTo>
                    <a:pt x="279120" y="286827"/>
                    <a:pt x="273910" y="281802"/>
                    <a:pt x="267484" y="281802"/>
                  </a:cubicBezTo>
                  <a:close/>
                  <a:moveTo>
                    <a:pt x="352767" y="281802"/>
                  </a:moveTo>
                  <a:cubicBezTo>
                    <a:pt x="346341" y="281802"/>
                    <a:pt x="341131" y="286827"/>
                    <a:pt x="341131" y="293025"/>
                  </a:cubicBezTo>
                  <a:cubicBezTo>
                    <a:pt x="341131" y="299223"/>
                    <a:pt x="346341" y="304248"/>
                    <a:pt x="352767" y="304248"/>
                  </a:cubicBezTo>
                  <a:cubicBezTo>
                    <a:pt x="359193" y="304248"/>
                    <a:pt x="364403" y="299223"/>
                    <a:pt x="364403" y="293025"/>
                  </a:cubicBezTo>
                  <a:cubicBezTo>
                    <a:pt x="364403" y="286827"/>
                    <a:pt x="359193" y="281802"/>
                    <a:pt x="352767" y="281802"/>
                  </a:cubicBezTo>
                  <a:close/>
                  <a:moveTo>
                    <a:pt x="438050" y="281802"/>
                  </a:moveTo>
                  <a:cubicBezTo>
                    <a:pt x="431624" y="281802"/>
                    <a:pt x="426414" y="286827"/>
                    <a:pt x="426414" y="293025"/>
                  </a:cubicBezTo>
                  <a:cubicBezTo>
                    <a:pt x="426414" y="299223"/>
                    <a:pt x="431624" y="304248"/>
                    <a:pt x="438050" y="304248"/>
                  </a:cubicBezTo>
                  <a:cubicBezTo>
                    <a:pt x="444476" y="304248"/>
                    <a:pt x="449686" y="299223"/>
                    <a:pt x="449686" y="293025"/>
                  </a:cubicBezTo>
                  <a:cubicBezTo>
                    <a:pt x="449686" y="286827"/>
                    <a:pt x="444476" y="281802"/>
                    <a:pt x="438050" y="281802"/>
                  </a:cubicBezTo>
                  <a:close/>
                  <a:moveTo>
                    <a:pt x="523333" y="281802"/>
                  </a:moveTo>
                  <a:cubicBezTo>
                    <a:pt x="516907" y="281802"/>
                    <a:pt x="511697" y="286827"/>
                    <a:pt x="511697" y="293025"/>
                  </a:cubicBezTo>
                  <a:cubicBezTo>
                    <a:pt x="511697" y="299223"/>
                    <a:pt x="516907" y="304248"/>
                    <a:pt x="523333" y="304248"/>
                  </a:cubicBezTo>
                  <a:cubicBezTo>
                    <a:pt x="529759" y="304248"/>
                    <a:pt x="534969" y="299223"/>
                    <a:pt x="534969" y="293025"/>
                  </a:cubicBezTo>
                  <a:cubicBezTo>
                    <a:pt x="534969" y="286827"/>
                    <a:pt x="529759" y="281802"/>
                    <a:pt x="523333" y="281802"/>
                  </a:cubicBezTo>
                  <a:close/>
                  <a:moveTo>
                    <a:pt x="608616" y="281802"/>
                  </a:moveTo>
                  <a:cubicBezTo>
                    <a:pt x="602190" y="281802"/>
                    <a:pt x="596980" y="286827"/>
                    <a:pt x="596980" y="293025"/>
                  </a:cubicBezTo>
                  <a:cubicBezTo>
                    <a:pt x="596980" y="299223"/>
                    <a:pt x="602190" y="304248"/>
                    <a:pt x="608616" y="304248"/>
                  </a:cubicBezTo>
                  <a:cubicBezTo>
                    <a:pt x="615042" y="304248"/>
                    <a:pt x="620252" y="299223"/>
                    <a:pt x="620252" y="293025"/>
                  </a:cubicBezTo>
                  <a:cubicBezTo>
                    <a:pt x="620252" y="286827"/>
                    <a:pt x="615042" y="281802"/>
                    <a:pt x="608616" y="281802"/>
                  </a:cubicBezTo>
                  <a:close/>
                  <a:moveTo>
                    <a:pt x="11636" y="225442"/>
                  </a:moveTo>
                  <a:cubicBezTo>
                    <a:pt x="5210" y="225442"/>
                    <a:pt x="0" y="230467"/>
                    <a:pt x="0" y="236665"/>
                  </a:cubicBezTo>
                  <a:cubicBezTo>
                    <a:pt x="0" y="242863"/>
                    <a:pt x="5210" y="247888"/>
                    <a:pt x="11636" y="247888"/>
                  </a:cubicBezTo>
                  <a:cubicBezTo>
                    <a:pt x="18062" y="247888"/>
                    <a:pt x="23272" y="242863"/>
                    <a:pt x="23272" y="236665"/>
                  </a:cubicBezTo>
                  <a:cubicBezTo>
                    <a:pt x="23272" y="230467"/>
                    <a:pt x="18062" y="225442"/>
                    <a:pt x="11636" y="225442"/>
                  </a:cubicBezTo>
                  <a:close/>
                  <a:moveTo>
                    <a:pt x="96918" y="225442"/>
                  </a:moveTo>
                  <a:cubicBezTo>
                    <a:pt x="90492" y="225442"/>
                    <a:pt x="85282" y="230467"/>
                    <a:pt x="85282" y="236665"/>
                  </a:cubicBezTo>
                  <a:cubicBezTo>
                    <a:pt x="85282" y="242863"/>
                    <a:pt x="90492" y="247888"/>
                    <a:pt x="96918" y="247888"/>
                  </a:cubicBezTo>
                  <a:cubicBezTo>
                    <a:pt x="103344" y="247888"/>
                    <a:pt x="108554" y="242863"/>
                    <a:pt x="108554" y="236665"/>
                  </a:cubicBezTo>
                  <a:cubicBezTo>
                    <a:pt x="108554" y="230467"/>
                    <a:pt x="103344" y="225442"/>
                    <a:pt x="96918" y="225442"/>
                  </a:cubicBezTo>
                  <a:close/>
                  <a:moveTo>
                    <a:pt x="182202" y="225442"/>
                  </a:moveTo>
                  <a:cubicBezTo>
                    <a:pt x="175776" y="225442"/>
                    <a:pt x="170566" y="230467"/>
                    <a:pt x="170566" y="236665"/>
                  </a:cubicBezTo>
                  <a:cubicBezTo>
                    <a:pt x="170566" y="242863"/>
                    <a:pt x="175776" y="247888"/>
                    <a:pt x="182202" y="247888"/>
                  </a:cubicBezTo>
                  <a:cubicBezTo>
                    <a:pt x="188628" y="247888"/>
                    <a:pt x="193838" y="242863"/>
                    <a:pt x="193838" y="236665"/>
                  </a:cubicBezTo>
                  <a:cubicBezTo>
                    <a:pt x="193838" y="230467"/>
                    <a:pt x="188628" y="225442"/>
                    <a:pt x="182202" y="225442"/>
                  </a:cubicBezTo>
                  <a:close/>
                  <a:moveTo>
                    <a:pt x="267484" y="225442"/>
                  </a:moveTo>
                  <a:cubicBezTo>
                    <a:pt x="261058" y="225442"/>
                    <a:pt x="255848" y="230467"/>
                    <a:pt x="255848" y="236665"/>
                  </a:cubicBezTo>
                  <a:cubicBezTo>
                    <a:pt x="255848" y="242863"/>
                    <a:pt x="261058" y="247888"/>
                    <a:pt x="267484" y="247888"/>
                  </a:cubicBezTo>
                  <a:cubicBezTo>
                    <a:pt x="273910" y="247888"/>
                    <a:pt x="279120" y="242863"/>
                    <a:pt x="279120" y="236665"/>
                  </a:cubicBezTo>
                  <a:cubicBezTo>
                    <a:pt x="279120" y="230467"/>
                    <a:pt x="273910" y="225442"/>
                    <a:pt x="267484" y="225442"/>
                  </a:cubicBezTo>
                  <a:close/>
                  <a:moveTo>
                    <a:pt x="352767" y="225442"/>
                  </a:moveTo>
                  <a:cubicBezTo>
                    <a:pt x="346341" y="225442"/>
                    <a:pt x="341131" y="230467"/>
                    <a:pt x="341131" y="236665"/>
                  </a:cubicBezTo>
                  <a:cubicBezTo>
                    <a:pt x="341131" y="242863"/>
                    <a:pt x="346341" y="247888"/>
                    <a:pt x="352767" y="247888"/>
                  </a:cubicBezTo>
                  <a:cubicBezTo>
                    <a:pt x="359193" y="247888"/>
                    <a:pt x="364403" y="242863"/>
                    <a:pt x="364403" y="236665"/>
                  </a:cubicBezTo>
                  <a:cubicBezTo>
                    <a:pt x="364403" y="230467"/>
                    <a:pt x="359193" y="225442"/>
                    <a:pt x="352767" y="225442"/>
                  </a:cubicBezTo>
                  <a:close/>
                  <a:moveTo>
                    <a:pt x="438050" y="225442"/>
                  </a:moveTo>
                  <a:cubicBezTo>
                    <a:pt x="431624" y="225442"/>
                    <a:pt x="426414" y="230467"/>
                    <a:pt x="426414" y="236665"/>
                  </a:cubicBezTo>
                  <a:cubicBezTo>
                    <a:pt x="426414" y="242863"/>
                    <a:pt x="431624" y="247888"/>
                    <a:pt x="438050" y="247888"/>
                  </a:cubicBezTo>
                  <a:cubicBezTo>
                    <a:pt x="444476" y="247888"/>
                    <a:pt x="449686" y="242863"/>
                    <a:pt x="449686" y="236665"/>
                  </a:cubicBezTo>
                  <a:cubicBezTo>
                    <a:pt x="449686" y="230467"/>
                    <a:pt x="444476" y="225442"/>
                    <a:pt x="438050" y="225442"/>
                  </a:cubicBezTo>
                  <a:close/>
                  <a:moveTo>
                    <a:pt x="523333" y="225442"/>
                  </a:moveTo>
                  <a:cubicBezTo>
                    <a:pt x="516907" y="225442"/>
                    <a:pt x="511697" y="230467"/>
                    <a:pt x="511697" y="236665"/>
                  </a:cubicBezTo>
                  <a:cubicBezTo>
                    <a:pt x="511697" y="242863"/>
                    <a:pt x="516907" y="247888"/>
                    <a:pt x="523333" y="247888"/>
                  </a:cubicBezTo>
                  <a:cubicBezTo>
                    <a:pt x="529759" y="247888"/>
                    <a:pt x="534969" y="242863"/>
                    <a:pt x="534969" y="236665"/>
                  </a:cubicBezTo>
                  <a:cubicBezTo>
                    <a:pt x="534969" y="230467"/>
                    <a:pt x="529759" y="225442"/>
                    <a:pt x="523333" y="225442"/>
                  </a:cubicBezTo>
                  <a:close/>
                  <a:moveTo>
                    <a:pt x="608616" y="225442"/>
                  </a:moveTo>
                  <a:cubicBezTo>
                    <a:pt x="602190" y="225442"/>
                    <a:pt x="596980" y="230467"/>
                    <a:pt x="596980" y="236665"/>
                  </a:cubicBezTo>
                  <a:cubicBezTo>
                    <a:pt x="596980" y="242863"/>
                    <a:pt x="602190" y="247888"/>
                    <a:pt x="608616" y="247888"/>
                  </a:cubicBezTo>
                  <a:cubicBezTo>
                    <a:pt x="615042" y="247888"/>
                    <a:pt x="620252" y="242863"/>
                    <a:pt x="620252" y="236665"/>
                  </a:cubicBezTo>
                  <a:cubicBezTo>
                    <a:pt x="620252" y="230467"/>
                    <a:pt x="615042" y="225442"/>
                    <a:pt x="608616" y="225442"/>
                  </a:cubicBezTo>
                  <a:close/>
                  <a:moveTo>
                    <a:pt x="11636" y="169081"/>
                  </a:moveTo>
                  <a:cubicBezTo>
                    <a:pt x="5210" y="169081"/>
                    <a:pt x="0" y="174106"/>
                    <a:pt x="0" y="180304"/>
                  </a:cubicBezTo>
                  <a:cubicBezTo>
                    <a:pt x="0" y="186502"/>
                    <a:pt x="5210" y="191527"/>
                    <a:pt x="11636" y="191527"/>
                  </a:cubicBezTo>
                  <a:cubicBezTo>
                    <a:pt x="18062" y="191527"/>
                    <a:pt x="23272" y="186502"/>
                    <a:pt x="23272" y="180304"/>
                  </a:cubicBezTo>
                  <a:cubicBezTo>
                    <a:pt x="23272" y="174106"/>
                    <a:pt x="18062" y="169081"/>
                    <a:pt x="11636" y="169081"/>
                  </a:cubicBezTo>
                  <a:close/>
                  <a:moveTo>
                    <a:pt x="96918" y="169081"/>
                  </a:moveTo>
                  <a:cubicBezTo>
                    <a:pt x="90492" y="169081"/>
                    <a:pt x="85282" y="174106"/>
                    <a:pt x="85282" y="180304"/>
                  </a:cubicBezTo>
                  <a:cubicBezTo>
                    <a:pt x="85282" y="186502"/>
                    <a:pt x="90492" y="191527"/>
                    <a:pt x="96918" y="191527"/>
                  </a:cubicBezTo>
                  <a:cubicBezTo>
                    <a:pt x="103344" y="191527"/>
                    <a:pt x="108554" y="186502"/>
                    <a:pt x="108554" y="180304"/>
                  </a:cubicBezTo>
                  <a:cubicBezTo>
                    <a:pt x="108554" y="174106"/>
                    <a:pt x="103344" y="169081"/>
                    <a:pt x="96918" y="169081"/>
                  </a:cubicBezTo>
                  <a:close/>
                  <a:moveTo>
                    <a:pt x="182202" y="169081"/>
                  </a:moveTo>
                  <a:cubicBezTo>
                    <a:pt x="175776" y="169081"/>
                    <a:pt x="170566" y="174106"/>
                    <a:pt x="170566" y="180304"/>
                  </a:cubicBezTo>
                  <a:cubicBezTo>
                    <a:pt x="170566" y="186502"/>
                    <a:pt x="175776" y="191527"/>
                    <a:pt x="182202" y="191527"/>
                  </a:cubicBezTo>
                  <a:cubicBezTo>
                    <a:pt x="188628" y="191527"/>
                    <a:pt x="193838" y="186502"/>
                    <a:pt x="193838" y="180304"/>
                  </a:cubicBezTo>
                  <a:cubicBezTo>
                    <a:pt x="193838" y="174106"/>
                    <a:pt x="188628" y="169081"/>
                    <a:pt x="182202" y="169081"/>
                  </a:cubicBezTo>
                  <a:close/>
                  <a:moveTo>
                    <a:pt x="267484" y="169081"/>
                  </a:moveTo>
                  <a:cubicBezTo>
                    <a:pt x="261058" y="169081"/>
                    <a:pt x="255848" y="174106"/>
                    <a:pt x="255848" y="180304"/>
                  </a:cubicBezTo>
                  <a:cubicBezTo>
                    <a:pt x="255848" y="186502"/>
                    <a:pt x="261058" y="191527"/>
                    <a:pt x="267484" y="191527"/>
                  </a:cubicBezTo>
                  <a:cubicBezTo>
                    <a:pt x="273910" y="191527"/>
                    <a:pt x="279120" y="186502"/>
                    <a:pt x="279120" y="180304"/>
                  </a:cubicBezTo>
                  <a:cubicBezTo>
                    <a:pt x="279120" y="174106"/>
                    <a:pt x="273910" y="169081"/>
                    <a:pt x="267484" y="169081"/>
                  </a:cubicBezTo>
                  <a:close/>
                  <a:moveTo>
                    <a:pt x="352767" y="169081"/>
                  </a:moveTo>
                  <a:cubicBezTo>
                    <a:pt x="346341" y="169081"/>
                    <a:pt x="341131" y="174106"/>
                    <a:pt x="341131" y="180304"/>
                  </a:cubicBezTo>
                  <a:cubicBezTo>
                    <a:pt x="341131" y="186502"/>
                    <a:pt x="346341" y="191527"/>
                    <a:pt x="352767" y="191527"/>
                  </a:cubicBezTo>
                  <a:cubicBezTo>
                    <a:pt x="359193" y="191527"/>
                    <a:pt x="364403" y="186502"/>
                    <a:pt x="364403" y="180304"/>
                  </a:cubicBezTo>
                  <a:cubicBezTo>
                    <a:pt x="364403" y="174106"/>
                    <a:pt x="359193" y="169081"/>
                    <a:pt x="352767" y="169081"/>
                  </a:cubicBezTo>
                  <a:close/>
                  <a:moveTo>
                    <a:pt x="438050" y="169081"/>
                  </a:moveTo>
                  <a:cubicBezTo>
                    <a:pt x="431624" y="169081"/>
                    <a:pt x="426414" y="174106"/>
                    <a:pt x="426414" y="180304"/>
                  </a:cubicBezTo>
                  <a:cubicBezTo>
                    <a:pt x="426414" y="186502"/>
                    <a:pt x="431624" y="191527"/>
                    <a:pt x="438050" y="191527"/>
                  </a:cubicBezTo>
                  <a:cubicBezTo>
                    <a:pt x="444476" y="191527"/>
                    <a:pt x="449686" y="186502"/>
                    <a:pt x="449686" y="180304"/>
                  </a:cubicBezTo>
                  <a:cubicBezTo>
                    <a:pt x="449686" y="174106"/>
                    <a:pt x="444476" y="169081"/>
                    <a:pt x="438050" y="169081"/>
                  </a:cubicBezTo>
                  <a:close/>
                  <a:moveTo>
                    <a:pt x="523333" y="169081"/>
                  </a:moveTo>
                  <a:cubicBezTo>
                    <a:pt x="516907" y="169081"/>
                    <a:pt x="511697" y="174106"/>
                    <a:pt x="511697" y="180304"/>
                  </a:cubicBezTo>
                  <a:cubicBezTo>
                    <a:pt x="511697" y="186502"/>
                    <a:pt x="516907" y="191527"/>
                    <a:pt x="523333" y="191527"/>
                  </a:cubicBezTo>
                  <a:cubicBezTo>
                    <a:pt x="529759" y="191527"/>
                    <a:pt x="534969" y="186502"/>
                    <a:pt x="534969" y="180304"/>
                  </a:cubicBezTo>
                  <a:cubicBezTo>
                    <a:pt x="534969" y="174106"/>
                    <a:pt x="529759" y="169081"/>
                    <a:pt x="523333" y="169081"/>
                  </a:cubicBezTo>
                  <a:close/>
                  <a:moveTo>
                    <a:pt x="608616" y="169081"/>
                  </a:moveTo>
                  <a:cubicBezTo>
                    <a:pt x="602190" y="169081"/>
                    <a:pt x="596980" y="174106"/>
                    <a:pt x="596980" y="180304"/>
                  </a:cubicBezTo>
                  <a:cubicBezTo>
                    <a:pt x="596980" y="186502"/>
                    <a:pt x="602190" y="191527"/>
                    <a:pt x="608616" y="191527"/>
                  </a:cubicBezTo>
                  <a:cubicBezTo>
                    <a:pt x="615042" y="191527"/>
                    <a:pt x="620252" y="186502"/>
                    <a:pt x="620252" y="180304"/>
                  </a:cubicBezTo>
                  <a:cubicBezTo>
                    <a:pt x="620252" y="174106"/>
                    <a:pt x="615042" y="169081"/>
                    <a:pt x="608616" y="169081"/>
                  </a:cubicBezTo>
                  <a:close/>
                  <a:moveTo>
                    <a:pt x="11636" y="112721"/>
                  </a:moveTo>
                  <a:cubicBezTo>
                    <a:pt x="5210" y="112721"/>
                    <a:pt x="0" y="117746"/>
                    <a:pt x="0" y="123944"/>
                  </a:cubicBezTo>
                  <a:cubicBezTo>
                    <a:pt x="0" y="130142"/>
                    <a:pt x="5210" y="135167"/>
                    <a:pt x="11636" y="135167"/>
                  </a:cubicBezTo>
                  <a:cubicBezTo>
                    <a:pt x="18062" y="135167"/>
                    <a:pt x="23272" y="130142"/>
                    <a:pt x="23272" y="123944"/>
                  </a:cubicBezTo>
                  <a:cubicBezTo>
                    <a:pt x="23272" y="117746"/>
                    <a:pt x="18062" y="112721"/>
                    <a:pt x="11636" y="112721"/>
                  </a:cubicBezTo>
                  <a:close/>
                  <a:moveTo>
                    <a:pt x="96918" y="112721"/>
                  </a:moveTo>
                  <a:cubicBezTo>
                    <a:pt x="90492" y="112721"/>
                    <a:pt x="85282" y="117746"/>
                    <a:pt x="85282" y="123944"/>
                  </a:cubicBezTo>
                  <a:cubicBezTo>
                    <a:pt x="85282" y="130142"/>
                    <a:pt x="90492" y="135167"/>
                    <a:pt x="96918" y="135167"/>
                  </a:cubicBezTo>
                  <a:cubicBezTo>
                    <a:pt x="103344" y="135167"/>
                    <a:pt x="108554" y="130142"/>
                    <a:pt x="108554" y="123944"/>
                  </a:cubicBezTo>
                  <a:cubicBezTo>
                    <a:pt x="108554" y="117746"/>
                    <a:pt x="103344" y="112721"/>
                    <a:pt x="96918" y="112721"/>
                  </a:cubicBezTo>
                  <a:close/>
                  <a:moveTo>
                    <a:pt x="182202" y="112721"/>
                  </a:moveTo>
                  <a:cubicBezTo>
                    <a:pt x="175776" y="112721"/>
                    <a:pt x="170566" y="117746"/>
                    <a:pt x="170566" y="123944"/>
                  </a:cubicBezTo>
                  <a:cubicBezTo>
                    <a:pt x="170566" y="130142"/>
                    <a:pt x="175776" y="135167"/>
                    <a:pt x="182202" y="135167"/>
                  </a:cubicBezTo>
                  <a:cubicBezTo>
                    <a:pt x="188628" y="135167"/>
                    <a:pt x="193838" y="130142"/>
                    <a:pt x="193838" y="123944"/>
                  </a:cubicBezTo>
                  <a:cubicBezTo>
                    <a:pt x="193838" y="117746"/>
                    <a:pt x="188628" y="112721"/>
                    <a:pt x="182202" y="112721"/>
                  </a:cubicBezTo>
                  <a:close/>
                  <a:moveTo>
                    <a:pt x="267484" y="112721"/>
                  </a:moveTo>
                  <a:cubicBezTo>
                    <a:pt x="261058" y="112721"/>
                    <a:pt x="255848" y="117746"/>
                    <a:pt x="255848" y="123944"/>
                  </a:cubicBezTo>
                  <a:cubicBezTo>
                    <a:pt x="255848" y="130142"/>
                    <a:pt x="261058" y="135167"/>
                    <a:pt x="267484" y="135167"/>
                  </a:cubicBezTo>
                  <a:cubicBezTo>
                    <a:pt x="273910" y="135167"/>
                    <a:pt x="279120" y="130142"/>
                    <a:pt x="279120" y="123944"/>
                  </a:cubicBezTo>
                  <a:cubicBezTo>
                    <a:pt x="279120" y="117746"/>
                    <a:pt x="273910" y="112721"/>
                    <a:pt x="267484" y="112721"/>
                  </a:cubicBezTo>
                  <a:close/>
                  <a:moveTo>
                    <a:pt x="352767" y="112721"/>
                  </a:moveTo>
                  <a:cubicBezTo>
                    <a:pt x="346341" y="112721"/>
                    <a:pt x="341131" y="117746"/>
                    <a:pt x="341131" y="123944"/>
                  </a:cubicBezTo>
                  <a:cubicBezTo>
                    <a:pt x="341131" y="130142"/>
                    <a:pt x="346341" y="135167"/>
                    <a:pt x="352767" y="135167"/>
                  </a:cubicBezTo>
                  <a:cubicBezTo>
                    <a:pt x="359193" y="135167"/>
                    <a:pt x="364403" y="130142"/>
                    <a:pt x="364403" y="123944"/>
                  </a:cubicBezTo>
                  <a:cubicBezTo>
                    <a:pt x="364403" y="117746"/>
                    <a:pt x="359193" y="112721"/>
                    <a:pt x="352767" y="112721"/>
                  </a:cubicBezTo>
                  <a:close/>
                  <a:moveTo>
                    <a:pt x="438050" y="112721"/>
                  </a:moveTo>
                  <a:cubicBezTo>
                    <a:pt x="431624" y="112721"/>
                    <a:pt x="426414" y="117746"/>
                    <a:pt x="426414" y="123944"/>
                  </a:cubicBezTo>
                  <a:cubicBezTo>
                    <a:pt x="426414" y="130142"/>
                    <a:pt x="431624" y="135167"/>
                    <a:pt x="438050" y="135167"/>
                  </a:cubicBezTo>
                  <a:cubicBezTo>
                    <a:pt x="444476" y="135167"/>
                    <a:pt x="449686" y="130142"/>
                    <a:pt x="449686" y="123944"/>
                  </a:cubicBezTo>
                  <a:cubicBezTo>
                    <a:pt x="449686" y="117746"/>
                    <a:pt x="444476" y="112721"/>
                    <a:pt x="438050" y="112721"/>
                  </a:cubicBezTo>
                  <a:close/>
                  <a:moveTo>
                    <a:pt x="523333" y="112721"/>
                  </a:moveTo>
                  <a:cubicBezTo>
                    <a:pt x="516907" y="112721"/>
                    <a:pt x="511697" y="117746"/>
                    <a:pt x="511697" y="123944"/>
                  </a:cubicBezTo>
                  <a:cubicBezTo>
                    <a:pt x="511697" y="130142"/>
                    <a:pt x="516907" y="135167"/>
                    <a:pt x="523333" y="135167"/>
                  </a:cubicBezTo>
                  <a:cubicBezTo>
                    <a:pt x="529759" y="135167"/>
                    <a:pt x="534969" y="130142"/>
                    <a:pt x="534969" y="123944"/>
                  </a:cubicBezTo>
                  <a:cubicBezTo>
                    <a:pt x="534969" y="117746"/>
                    <a:pt x="529759" y="112721"/>
                    <a:pt x="523333" y="112721"/>
                  </a:cubicBezTo>
                  <a:close/>
                  <a:moveTo>
                    <a:pt x="608616" y="112721"/>
                  </a:moveTo>
                  <a:cubicBezTo>
                    <a:pt x="602190" y="112721"/>
                    <a:pt x="596980" y="117746"/>
                    <a:pt x="596980" y="123944"/>
                  </a:cubicBezTo>
                  <a:cubicBezTo>
                    <a:pt x="596980" y="130142"/>
                    <a:pt x="602190" y="135167"/>
                    <a:pt x="608616" y="135167"/>
                  </a:cubicBezTo>
                  <a:cubicBezTo>
                    <a:pt x="615042" y="135167"/>
                    <a:pt x="620252" y="130142"/>
                    <a:pt x="620252" y="123944"/>
                  </a:cubicBezTo>
                  <a:cubicBezTo>
                    <a:pt x="620252" y="117746"/>
                    <a:pt x="615042" y="112721"/>
                    <a:pt x="608616" y="112721"/>
                  </a:cubicBezTo>
                  <a:close/>
                  <a:moveTo>
                    <a:pt x="11636" y="56360"/>
                  </a:moveTo>
                  <a:cubicBezTo>
                    <a:pt x="5210" y="56360"/>
                    <a:pt x="0" y="61385"/>
                    <a:pt x="0" y="67583"/>
                  </a:cubicBezTo>
                  <a:cubicBezTo>
                    <a:pt x="0" y="73781"/>
                    <a:pt x="5210" y="78806"/>
                    <a:pt x="11636" y="78806"/>
                  </a:cubicBezTo>
                  <a:cubicBezTo>
                    <a:pt x="18062" y="78806"/>
                    <a:pt x="23272" y="73781"/>
                    <a:pt x="23272" y="67583"/>
                  </a:cubicBezTo>
                  <a:cubicBezTo>
                    <a:pt x="23272" y="61385"/>
                    <a:pt x="18062" y="56360"/>
                    <a:pt x="11636" y="56360"/>
                  </a:cubicBezTo>
                  <a:close/>
                  <a:moveTo>
                    <a:pt x="96918" y="56360"/>
                  </a:moveTo>
                  <a:cubicBezTo>
                    <a:pt x="90492" y="56360"/>
                    <a:pt x="85282" y="61385"/>
                    <a:pt x="85282" y="67583"/>
                  </a:cubicBezTo>
                  <a:cubicBezTo>
                    <a:pt x="85282" y="73781"/>
                    <a:pt x="90492" y="78806"/>
                    <a:pt x="96918" y="78806"/>
                  </a:cubicBezTo>
                  <a:cubicBezTo>
                    <a:pt x="103344" y="78806"/>
                    <a:pt x="108554" y="73781"/>
                    <a:pt x="108554" y="67583"/>
                  </a:cubicBezTo>
                  <a:cubicBezTo>
                    <a:pt x="108554" y="61385"/>
                    <a:pt x="103344" y="56360"/>
                    <a:pt x="96918" y="56360"/>
                  </a:cubicBezTo>
                  <a:close/>
                  <a:moveTo>
                    <a:pt x="182202" y="56360"/>
                  </a:moveTo>
                  <a:cubicBezTo>
                    <a:pt x="175776" y="56360"/>
                    <a:pt x="170566" y="61385"/>
                    <a:pt x="170566" y="67583"/>
                  </a:cubicBezTo>
                  <a:cubicBezTo>
                    <a:pt x="170566" y="73781"/>
                    <a:pt x="175776" y="78806"/>
                    <a:pt x="182202" y="78806"/>
                  </a:cubicBezTo>
                  <a:cubicBezTo>
                    <a:pt x="188628" y="78806"/>
                    <a:pt x="193838" y="73781"/>
                    <a:pt x="193838" y="67583"/>
                  </a:cubicBezTo>
                  <a:cubicBezTo>
                    <a:pt x="193838" y="61385"/>
                    <a:pt x="188628" y="56360"/>
                    <a:pt x="182202" y="56360"/>
                  </a:cubicBezTo>
                  <a:close/>
                  <a:moveTo>
                    <a:pt x="267484" y="56360"/>
                  </a:moveTo>
                  <a:cubicBezTo>
                    <a:pt x="261058" y="56360"/>
                    <a:pt x="255848" y="61385"/>
                    <a:pt x="255848" y="67583"/>
                  </a:cubicBezTo>
                  <a:cubicBezTo>
                    <a:pt x="255848" y="73781"/>
                    <a:pt x="261058" y="78806"/>
                    <a:pt x="267484" y="78806"/>
                  </a:cubicBezTo>
                  <a:cubicBezTo>
                    <a:pt x="273910" y="78806"/>
                    <a:pt x="279120" y="73781"/>
                    <a:pt x="279120" y="67583"/>
                  </a:cubicBezTo>
                  <a:cubicBezTo>
                    <a:pt x="279120" y="61385"/>
                    <a:pt x="273910" y="56360"/>
                    <a:pt x="267484" y="56360"/>
                  </a:cubicBezTo>
                  <a:close/>
                  <a:moveTo>
                    <a:pt x="352767" y="56360"/>
                  </a:moveTo>
                  <a:cubicBezTo>
                    <a:pt x="346341" y="56360"/>
                    <a:pt x="341131" y="61385"/>
                    <a:pt x="341131" y="67583"/>
                  </a:cubicBezTo>
                  <a:cubicBezTo>
                    <a:pt x="341131" y="73781"/>
                    <a:pt x="346341" y="78806"/>
                    <a:pt x="352767" y="78806"/>
                  </a:cubicBezTo>
                  <a:cubicBezTo>
                    <a:pt x="359193" y="78806"/>
                    <a:pt x="364403" y="73781"/>
                    <a:pt x="364403" y="67583"/>
                  </a:cubicBezTo>
                  <a:cubicBezTo>
                    <a:pt x="364403" y="61385"/>
                    <a:pt x="359193" y="56360"/>
                    <a:pt x="352767" y="56360"/>
                  </a:cubicBezTo>
                  <a:close/>
                  <a:moveTo>
                    <a:pt x="438050" y="56360"/>
                  </a:moveTo>
                  <a:cubicBezTo>
                    <a:pt x="431624" y="56360"/>
                    <a:pt x="426414" y="61385"/>
                    <a:pt x="426414" y="67583"/>
                  </a:cubicBezTo>
                  <a:cubicBezTo>
                    <a:pt x="426414" y="73781"/>
                    <a:pt x="431624" y="78806"/>
                    <a:pt x="438050" y="78806"/>
                  </a:cubicBezTo>
                  <a:cubicBezTo>
                    <a:pt x="444476" y="78806"/>
                    <a:pt x="449686" y="73781"/>
                    <a:pt x="449686" y="67583"/>
                  </a:cubicBezTo>
                  <a:cubicBezTo>
                    <a:pt x="449686" y="61385"/>
                    <a:pt x="444476" y="56360"/>
                    <a:pt x="438050" y="56360"/>
                  </a:cubicBezTo>
                  <a:close/>
                  <a:moveTo>
                    <a:pt x="523333" y="56360"/>
                  </a:moveTo>
                  <a:cubicBezTo>
                    <a:pt x="516907" y="56360"/>
                    <a:pt x="511697" y="61385"/>
                    <a:pt x="511697" y="67583"/>
                  </a:cubicBezTo>
                  <a:cubicBezTo>
                    <a:pt x="511697" y="73781"/>
                    <a:pt x="516907" y="78806"/>
                    <a:pt x="523333" y="78806"/>
                  </a:cubicBezTo>
                  <a:cubicBezTo>
                    <a:pt x="529759" y="78806"/>
                    <a:pt x="534969" y="73781"/>
                    <a:pt x="534969" y="67583"/>
                  </a:cubicBezTo>
                  <a:cubicBezTo>
                    <a:pt x="534969" y="61385"/>
                    <a:pt x="529759" y="56360"/>
                    <a:pt x="523333" y="56360"/>
                  </a:cubicBezTo>
                  <a:close/>
                  <a:moveTo>
                    <a:pt x="608616" y="56360"/>
                  </a:moveTo>
                  <a:cubicBezTo>
                    <a:pt x="602190" y="56360"/>
                    <a:pt x="596980" y="61385"/>
                    <a:pt x="596980" y="67583"/>
                  </a:cubicBezTo>
                  <a:cubicBezTo>
                    <a:pt x="596980" y="73781"/>
                    <a:pt x="602190" y="78806"/>
                    <a:pt x="608616" y="78806"/>
                  </a:cubicBezTo>
                  <a:cubicBezTo>
                    <a:pt x="615042" y="78806"/>
                    <a:pt x="620252" y="73781"/>
                    <a:pt x="620252" y="67583"/>
                  </a:cubicBezTo>
                  <a:cubicBezTo>
                    <a:pt x="620252" y="61385"/>
                    <a:pt x="615042" y="56360"/>
                    <a:pt x="608616" y="56360"/>
                  </a:cubicBezTo>
                  <a:close/>
                  <a:moveTo>
                    <a:pt x="11636" y="0"/>
                  </a:moveTo>
                  <a:cubicBezTo>
                    <a:pt x="5210" y="0"/>
                    <a:pt x="0" y="5025"/>
                    <a:pt x="0" y="11223"/>
                  </a:cubicBezTo>
                  <a:cubicBezTo>
                    <a:pt x="0" y="17421"/>
                    <a:pt x="5210" y="22446"/>
                    <a:pt x="11636" y="22446"/>
                  </a:cubicBezTo>
                  <a:cubicBezTo>
                    <a:pt x="18062" y="22446"/>
                    <a:pt x="23272" y="17421"/>
                    <a:pt x="23272" y="11223"/>
                  </a:cubicBezTo>
                  <a:cubicBezTo>
                    <a:pt x="23272" y="5025"/>
                    <a:pt x="18062" y="0"/>
                    <a:pt x="11636" y="0"/>
                  </a:cubicBezTo>
                  <a:close/>
                  <a:moveTo>
                    <a:pt x="96918" y="0"/>
                  </a:moveTo>
                  <a:cubicBezTo>
                    <a:pt x="90492" y="0"/>
                    <a:pt x="85282" y="5025"/>
                    <a:pt x="85282" y="11223"/>
                  </a:cubicBezTo>
                  <a:cubicBezTo>
                    <a:pt x="85282" y="17421"/>
                    <a:pt x="90492" y="22446"/>
                    <a:pt x="96918" y="22446"/>
                  </a:cubicBezTo>
                  <a:cubicBezTo>
                    <a:pt x="103344" y="22446"/>
                    <a:pt x="108554" y="17421"/>
                    <a:pt x="108554" y="11223"/>
                  </a:cubicBezTo>
                  <a:cubicBezTo>
                    <a:pt x="108554" y="5025"/>
                    <a:pt x="103344" y="0"/>
                    <a:pt x="96918" y="0"/>
                  </a:cubicBezTo>
                  <a:close/>
                  <a:moveTo>
                    <a:pt x="182202" y="0"/>
                  </a:moveTo>
                  <a:cubicBezTo>
                    <a:pt x="175776" y="0"/>
                    <a:pt x="170566" y="5025"/>
                    <a:pt x="170566" y="11223"/>
                  </a:cubicBezTo>
                  <a:cubicBezTo>
                    <a:pt x="170566" y="17421"/>
                    <a:pt x="175776" y="22446"/>
                    <a:pt x="182202" y="22446"/>
                  </a:cubicBezTo>
                  <a:cubicBezTo>
                    <a:pt x="188628" y="22446"/>
                    <a:pt x="193838" y="17421"/>
                    <a:pt x="193838" y="11223"/>
                  </a:cubicBezTo>
                  <a:cubicBezTo>
                    <a:pt x="193838" y="5025"/>
                    <a:pt x="188628" y="0"/>
                    <a:pt x="182202" y="0"/>
                  </a:cubicBezTo>
                  <a:close/>
                  <a:moveTo>
                    <a:pt x="267484" y="0"/>
                  </a:moveTo>
                  <a:cubicBezTo>
                    <a:pt x="261058" y="0"/>
                    <a:pt x="255848" y="5025"/>
                    <a:pt x="255848" y="11223"/>
                  </a:cubicBezTo>
                  <a:cubicBezTo>
                    <a:pt x="255848" y="17421"/>
                    <a:pt x="261058" y="22446"/>
                    <a:pt x="267484" y="22446"/>
                  </a:cubicBezTo>
                  <a:cubicBezTo>
                    <a:pt x="273910" y="22446"/>
                    <a:pt x="279120" y="17421"/>
                    <a:pt x="279120" y="11223"/>
                  </a:cubicBezTo>
                  <a:cubicBezTo>
                    <a:pt x="279120" y="5025"/>
                    <a:pt x="273910" y="0"/>
                    <a:pt x="267484" y="0"/>
                  </a:cubicBezTo>
                  <a:close/>
                  <a:moveTo>
                    <a:pt x="352767" y="0"/>
                  </a:moveTo>
                  <a:cubicBezTo>
                    <a:pt x="346341" y="0"/>
                    <a:pt x="341131" y="5025"/>
                    <a:pt x="341131" y="11223"/>
                  </a:cubicBezTo>
                  <a:cubicBezTo>
                    <a:pt x="341131" y="17421"/>
                    <a:pt x="346341" y="22446"/>
                    <a:pt x="352767" y="22446"/>
                  </a:cubicBezTo>
                  <a:cubicBezTo>
                    <a:pt x="359193" y="22446"/>
                    <a:pt x="364403" y="17421"/>
                    <a:pt x="364403" y="11223"/>
                  </a:cubicBezTo>
                  <a:cubicBezTo>
                    <a:pt x="364403" y="5025"/>
                    <a:pt x="359193" y="0"/>
                    <a:pt x="352767" y="0"/>
                  </a:cubicBezTo>
                  <a:close/>
                  <a:moveTo>
                    <a:pt x="438050" y="0"/>
                  </a:moveTo>
                  <a:cubicBezTo>
                    <a:pt x="431624" y="0"/>
                    <a:pt x="426414" y="5025"/>
                    <a:pt x="426414" y="11223"/>
                  </a:cubicBezTo>
                  <a:cubicBezTo>
                    <a:pt x="426414" y="17421"/>
                    <a:pt x="431624" y="22446"/>
                    <a:pt x="438050" y="22446"/>
                  </a:cubicBezTo>
                  <a:cubicBezTo>
                    <a:pt x="444476" y="22446"/>
                    <a:pt x="449686" y="17421"/>
                    <a:pt x="449686" y="11223"/>
                  </a:cubicBezTo>
                  <a:cubicBezTo>
                    <a:pt x="449686" y="5025"/>
                    <a:pt x="444476" y="0"/>
                    <a:pt x="438050" y="0"/>
                  </a:cubicBezTo>
                  <a:close/>
                  <a:moveTo>
                    <a:pt x="523333" y="0"/>
                  </a:moveTo>
                  <a:cubicBezTo>
                    <a:pt x="516907" y="0"/>
                    <a:pt x="511697" y="5025"/>
                    <a:pt x="511697" y="11223"/>
                  </a:cubicBezTo>
                  <a:cubicBezTo>
                    <a:pt x="511697" y="17421"/>
                    <a:pt x="516907" y="22446"/>
                    <a:pt x="523333" y="22446"/>
                  </a:cubicBezTo>
                  <a:cubicBezTo>
                    <a:pt x="529759" y="22446"/>
                    <a:pt x="534969" y="17421"/>
                    <a:pt x="534969" y="11223"/>
                  </a:cubicBezTo>
                  <a:cubicBezTo>
                    <a:pt x="534969" y="5025"/>
                    <a:pt x="529759" y="0"/>
                    <a:pt x="523333" y="0"/>
                  </a:cubicBezTo>
                  <a:close/>
                  <a:moveTo>
                    <a:pt x="608616" y="0"/>
                  </a:moveTo>
                  <a:cubicBezTo>
                    <a:pt x="602190" y="0"/>
                    <a:pt x="596980" y="5025"/>
                    <a:pt x="596980" y="11223"/>
                  </a:cubicBezTo>
                  <a:cubicBezTo>
                    <a:pt x="596980" y="17421"/>
                    <a:pt x="602190" y="22446"/>
                    <a:pt x="608616" y="22446"/>
                  </a:cubicBezTo>
                  <a:cubicBezTo>
                    <a:pt x="615042" y="22446"/>
                    <a:pt x="620252" y="17421"/>
                    <a:pt x="620252" y="11223"/>
                  </a:cubicBezTo>
                  <a:cubicBezTo>
                    <a:pt x="620252" y="5025"/>
                    <a:pt x="615042" y="0"/>
                    <a:pt x="608616" y="0"/>
                  </a:cubicBezTo>
                  <a:close/>
                </a:path>
              </a:pathLst>
            </a:custGeom>
            <a:gradFill>
              <a:gsLst>
                <a:gs pos="0">
                  <a:srgbClr val="D73941">
                    <a:alpha val="20000"/>
                  </a:srgbClr>
                </a:gs>
                <a:gs pos="78000">
                  <a:srgbClr val="D73941">
                    <a:alpha val="0"/>
                  </a:srgbClr>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prstClr val="white"/>
                </a:solidFill>
                <a:effectLst/>
                <a:uLnTx/>
                <a:uFillTx/>
                <a:latin typeface="微软雅黑" panose="020B0503020204020204" charset="-122"/>
                <a:ea typeface="微软雅黑" panose="020B0503020204020204" charset="-122"/>
                <a:cs typeface="OPPOSans M" panose="00020600040101010101" pitchFamily="18" charset="-122"/>
              </a:endParaRPr>
            </a:p>
          </p:txBody>
        </p:sp>
        <p:grpSp>
          <p:nvGrpSpPr>
            <p:cNvPr id="348" name="组合 347"/>
            <p:cNvGrpSpPr/>
            <p:nvPr/>
          </p:nvGrpSpPr>
          <p:grpSpPr>
            <a:xfrm>
              <a:off x="1241499" y="3732805"/>
              <a:ext cx="2006526" cy="436745"/>
              <a:chOff x="1241499" y="3732805"/>
              <a:chExt cx="2006526" cy="436745"/>
            </a:xfrm>
          </p:grpSpPr>
          <p:grpSp>
            <p:nvGrpSpPr>
              <p:cNvPr id="349" name="组合 348"/>
              <p:cNvGrpSpPr/>
              <p:nvPr>
                <p:custDataLst>
                  <p:tags r:id="rId33"/>
                </p:custDataLst>
              </p:nvPr>
            </p:nvGrpSpPr>
            <p:grpSpPr>
              <a:xfrm>
                <a:off x="1329148" y="3757179"/>
                <a:ext cx="1831228" cy="387997"/>
                <a:chOff x="1217906" y="4367422"/>
                <a:chExt cx="1831228" cy="387997"/>
              </a:xfrm>
            </p:grpSpPr>
            <p:sp>
              <p:nvSpPr>
                <p:cNvPr id="351" name="知鱼PPT12-6"/>
                <p:cNvSpPr/>
                <p:nvPr>
                  <p:custDataLst>
                    <p:tags r:id="rId34"/>
                  </p:custDataLst>
                </p:nvPr>
              </p:nvSpPr>
              <p:spPr>
                <a:xfrm>
                  <a:off x="1217906" y="4367422"/>
                  <a:ext cx="1831228" cy="387997"/>
                </a:xfrm>
                <a:prstGeom prst="roundRect">
                  <a:avLst>
                    <a:gd name="adj" fmla="val 50000"/>
                  </a:avLst>
                </a:prstGeom>
                <a:gradFill>
                  <a:gsLst>
                    <a:gs pos="100000">
                      <a:schemeClr val="accent1">
                        <a:lumMod val="90000"/>
                      </a:schemeClr>
                    </a:gs>
                    <a:gs pos="0">
                      <a:schemeClr val="accent1"/>
                    </a:gs>
                  </a:gsLst>
                  <a:path path="circle">
                    <a:fillToRect l="100000" b="100000"/>
                  </a:path>
                </a:gradFill>
                <a:ln w="11303">
                  <a:solidFill>
                    <a:schemeClr val="accent3"/>
                  </a:solidFill>
                </a:ln>
                <a:effectLst>
                  <a:outerShdw blurRad="115291" dist="34587" dir="2700010" algn="tl" rotWithShape="0">
                    <a:schemeClr val="accent1">
                      <a:alpha val="2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lIns="83009" tIns="41504" rIns="83009" bIns="41504" rtlCol="0" anchor="ctr"/>
                <a:lstStyle/>
                <a:p>
                  <a:pPr marL="0" marR="0" lvl="0" indent="0" algn="ctr" defTabSz="914400" rtl="0" eaLnBrk="1" fontAlgn="auto" latinLnBrk="0" hangingPunct="1">
                    <a:lnSpc>
                      <a:spcPct val="100000"/>
                    </a:lnSpc>
                    <a:spcBef>
                      <a:spcPts val="0"/>
                    </a:spcBef>
                    <a:buClrTx/>
                    <a:buSzTx/>
                    <a:buFontTx/>
                    <a:buNone/>
                    <a:defRPr/>
                  </a:pPr>
                  <a:endParaRPr kumimoji="0" lang="zh-CN" altLang="en-US" sz="1635" b="0" i="0" u="none" strike="noStrike" kern="1200" cap="none" spc="0" normalizeH="0" noProof="0" dirty="0">
                    <a:ln>
                      <a:noFill/>
                    </a:ln>
                    <a:solidFill>
                      <a:srgbClr val="FFFFFF"/>
                    </a:solidFill>
                    <a:effectLst/>
                    <a:uLnTx/>
                    <a:uFillTx/>
                    <a:latin typeface="微软雅黑" panose="020B0503020204020204" charset="-122"/>
                    <a:ea typeface="微软雅黑" panose="020B0503020204020204" charset="-122"/>
                    <a:cs typeface="OPPOSans M" panose="00020600040101010101" pitchFamily="18" charset="-122"/>
                  </a:endParaRPr>
                </a:p>
              </p:txBody>
            </p:sp>
            <p:sp>
              <p:nvSpPr>
                <p:cNvPr id="352" name="知鱼PPT12-7"/>
                <p:cNvSpPr txBox="1"/>
                <p:nvPr>
                  <p:custDataLst>
                    <p:tags r:id="rId35"/>
                  </p:custDataLst>
                </p:nvPr>
              </p:nvSpPr>
              <p:spPr>
                <a:xfrm>
                  <a:off x="1523920" y="4438156"/>
                  <a:ext cx="1219200" cy="245745"/>
                </a:xfrm>
                <a:prstGeom prst="rect">
                  <a:avLst/>
                </a:prstGeom>
                <a:noFill/>
                <a:effectLst/>
              </p:spPr>
              <p:txBody>
                <a:bodyPr wrap="none" lIns="0" tIns="0" rIns="0" bIns="0">
                  <a:spAutoFit/>
                </a:bodyPr>
                <a:lstStyle>
                  <a:defPPr>
                    <a:defRPr lang="zh-CN"/>
                  </a:defPPr>
                  <a:lvl1pPr marR="0" lvl="0" indent="0" algn="ctr" fontAlgn="auto">
                    <a:lnSpc>
                      <a:spcPct val="100000"/>
                    </a:lnSpc>
                    <a:spcBef>
                      <a:spcPts val="0"/>
                    </a:spcBef>
                    <a:spcAft>
                      <a:spcPts val="0"/>
                    </a:spcAft>
                    <a:buClrTx/>
                    <a:buSzTx/>
                    <a:buFontTx/>
                    <a:buNone/>
                    <a:defRPr kumimoji="0" sz="1600" b="0" i="0" u="none" strike="noStrike" cap="none" spc="0" normalizeH="0" baseline="0">
                      <a:ln>
                        <a:noFill/>
                      </a:ln>
                      <a:gradFill>
                        <a:gsLst>
                          <a:gs pos="0">
                            <a:schemeClr val="bg1"/>
                          </a:gs>
                          <a:gs pos="100000">
                            <a:schemeClr val="accent3"/>
                          </a:gs>
                        </a:gsLst>
                        <a:lin ang="5400000" scaled="1"/>
                      </a:gradFill>
                      <a:effectLst>
                        <a:outerShdw blurRad="34864" dist="34864" dir="2700024" algn="tl">
                          <a:srgbClr val="000000">
                            <a:alpha val="30000"/>
                          </a:srgbClr>
                        </a:outerShdw>
                      </a:effectLst>
                      <a:uLnTx/>
                      <a:uFillTx/>
                      <a:latin typeface="OPPOSans H" panose="00020600040101010101" pitchFamily="18" charset="-122"/>
                      <a:ea typeface="OPPOSans H" panose="00020600040101010101" pitchFamily="18" charset="-122"/>
                      <a:cs typeface="OPPOSans H" panose="00020600040101010101" pitchFamily="18" charset="-122"/>
                    </a:defRPr>
                  </a:lvl1pPr>
                </a:lstStyle>
                <a:p>
                  <a:r>
                    <a:rPr lang="zh-CN" altLang="en-US" b="1" dirty="0">
                      <a:latin typeface="微软雅黑" panose="020B0503020204020204" charset="-122"/>
                      <a:ea typeface="微软雅黑" panose="020B0503020204020204" charset="-122"/>
                    </a:rPr>
                    <a:t>添加标题文本</a:t>
                  </a:r>
                  <a:endParaRPr lang="zh-CN" altLang="en-US" b="1" dirty="0">
                    <a:latin typeface="微软雅黑" panose="020B0503020204020204" charset="-122"/>
                    <a:ea typeface="微软雅黑" panose="020B0503020204020204" charset="-122"/>
                  </a:endParaRPr>
                </a:p>
              </p:txBody>
            </p:sp>
          </p:grpSp>
          <p:sp>
            <p:nvSpPr>
              <p:cNvPr id="350" name="知鱼PPT12-8"/>
              <p:cNvSpPr/>
              <p:nvPr>
                <p:custDataLst>
                  <p:tags r:id="rId36"/>
                </p:custDataLst>
              </p:nvPr>
            </p:nvSpPr>
            <p:spPr>
              <a:xfrm>
                <a:off x="1241499" y="3732805"/>
                <a:ext cx="2006526" cy="436745"/>
              </a:xfrm>
              <a:prstGeom prst="roundRect">
                <a:avLst>
                  <a:gd name="adj" fmla="val 50000"/>
                </a:avLst>
              </a:prstGeom>
              <a:noFill/>
              <a:ln w="15875">
                <a:gradFill flip="none" rotWithShape="1">
                  <a:gsLst>
                    <a:gs pos="0">
                      <a:schemeClr val="accent1">
                        <a:lumMod val="90000"/>
                        <a:lumOff val="10000"/>
                      </a:schemeClr>
                    </a:gs>
                    <a:gs pos="97000">
                      <a:schemeClr val="accent1">
                        <a:alpha val="0"/>
                      </a:schemeClr>
                    </a:gs>
                    <a:gs pos="3000">
                      <a:schemeClr val="accent1">
                        <a:alpha val="0"/>
                      </a:schemeClr>
                    </a:gs>
                    <a:gs pos="100000">
                      <a:schemeClr val="accent1">
                        <a:lumMod val="90000"/>
                        <a:lumOff val="10000"/>
                      </a:schemeClr>
                    </a:gs>
                  </a:gsLst>
                  <a:lin ang="0" scaled="1"/>
                  <a:tileRect/>
                </a:gradFill>
              </a:ln>
              <a:effectLst>
                <a:outerShdw blurRad="115291" dist="34587" dir="2700010" algn="tl" rotWithShape="0">
                  <a:schemeClr val="accent1">
                    <a:alpha val="2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lIns="83009" tIns="41504" rIns="83009" bIns="41504" rtlCol="0" anchor="ctr"/>
              <a:lstStyle/>
              <a:p>
                <a:pPr marL="0" marR="0" lvl="0" indent="0" algn="ctr" defTabSz="914400" rtl="0" eaLnBrk="1" fontAlgn="auto" latinLnBrk="0" hangingPunct="1">
                  <a:lnSpc>
                    <a:spcPct val="100000"/>
                  </a:lnSpc>
                  <a:spcBef>
                    <a:spcPts val="0"/>
                  </a:spcBef>
                  <a:buClrTx/>
                  <a:buSzTx/>
                  <a:buFontTx/>
                  <a:buNone/>
                  <a:defRPr/>
                </a:pPr>
                <a:endParaRPr kumimoji="0" lang="zh-CN" altLang="en-US" sz="1635" b="0" i="0" u="none" strike="noStrike" kern="1200" cap="none" spc="0" normalizeH="0" noProof="0" dirty="0">
                  <a:ln>
                    <a:noFill/>
                  </a:ln>
                  <a:solidFill>
                    <a:srgbClr val="FFFFFF"/>
                  </a:solidFill>
                  <a:effectLst/>
                  <a:uLnTx/>
                  <a:uFillTx/>
                  <a:latin typeface="微软雅黑" panose="020B0503020204020204" charset="-122"/>
                  <a:ea typeface="微软雅黑" panose="020B0503020204020204" charset="-122"/>
                  <a:cs typeface="OPPOSans M" panose="00020600040101010101" pitchFamily="18" charset="-122"/>
                </a:endParaRPr>
              </a:p>
            </p:txBody>
          </p:sp>
        </p:grpSp>
      </p:grpSp>
      <p:pic>
        <p:nvPicPr>
          <p:cNvPr id="8" name="知鱼PPT13" descr="C:/Users/luhu1/Desktop/ppt项目/西农模板/3照片/压缩/WPS图片批量处理/DJI_20250924172048_0625_D.jpgDJI_20250924172048_0625_D"/>
          <p:cNvPicPr>
            <a:picLocks noChangeAspect="1"/>
          </p:cNvPicPr>
          <p:nvPr>
            <p:custDataLst>
              <p:tags r:id="rId37"/>
            </p:custDataLst>
          </p:nvPr>
        </p:nvPicPr>
        <p:blipFill>
          <a:blip r:embed="rId38"/>
          <a:srcRect t="9404" b="9404"/>
          <a:stretch>
            <a:fillRect/>
          </a:stretch>
        </p:blipFill>
        <p:spPr>
          <a:xfrm>
            <a:off x="493134" y="1367012"/>
            <a:ext cx="4383666" cy="2002072"/>
          </a:xfrm>
          <a:custGeom>
            <a:avLst/>
            <a:gdLst>
              <a:gd name="connsiteX0" fmla="*/ 76539 w 4383666"/>
              <a:gd name="connsiteY0" fmla="*/ 0 h 2002072"/>
              <a:gd name="connsiteX1" fmla="*/ 4307127 w 4383666"/>
              <a:gd name="connsiteY1" fmla="*/ 0 h 2002072"/>
              <a:gd name="connsiteX2" fmla="*/ 4383666 w 4383666"/>
              <a:gd name="connsiteY2" fmla="*/ 76539 h 2002072"/>
              <a:gd name="connsiteX3" fmla="*/ 4383666 w 4383666"/>
              <a:gd name="connsiteY3" fmla="*/ 1925533 h 2002072"/>
              <a:gd name="connsiteX4" fmla="*/ 4307127 w 4383666"/>
              <a:gd name="connsiteY4" fmla="*/ 2002072 h 2002072"/>
              <a:gd name="connsiteX5" fmla="*/ 76539 w 4383666"/>
              <a:gd name="connsiteY5" fmla="*/ 2002072 h 2002072"/>
              <a:gd name="connsiteX6" fmla="*/ 0 w 4383666"/>
              <a:gd name="connsiteY6" fmla="*/ 1925533 h 2002072"/>
              <a:gd name="connsiteX7" fmla="*/ 0 w 4383666"/>
              <a:gd name="connsiteY7" fmla="*/ 76539 h 2002072"/>
              <a:gd name="connsiteX8" fmla="*/ 76539 w 4383666"/>
              <a:gd name="connsiteY8" fmla="*/ 0 h 20020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383666" h="2002072">
                <a:moveTo>
                  <a:pt x="76539" y="0"/>
                </a:moveTo>
                <a:lnTo>
                  <a:pt x="4307127" y="0"/>
                </a:lnTo>
                <a:cubicBezTo>
                  <a:pt x="4349398" y="0"/>
                  <a:pt x="4383666" y="34268"/>
                  <a:pt x="4383666" y="76539"/>
                </a:cubicBezTo>
                <a:lnTo>
                  <a:pt x="4383666" y="1925533"/>
                </a:lnTo>
                <a:cubicBezTo>
                  <a:pt x="4383666" y="1967804"/>
                  <a:pt x="4349398" y="2002072"/>
                  <a:pt x="4307127" y="2002072"/>
                </a:cubicBezTo>
                <a:lnTo>
                  <a:pt x="76539" y="2002072"/>
                </a:lnTo>
                <a:cubicBezTo>
                  <a:pt x="34268" y="2002072"/>
                  <a:pt x="0" y="1967804"/>
                  <a:pt x="0" y="1925533"/>
                </a:cubicBezTo>
                <a:lnTo>
                  <a:pt x="0" y="76539"/>
                </a:lnTo>
                <a:cubicBezTo>
                  <a:pt x="0" y="34268"/>
                  <a:pt x="34268" y="0"/>
                  <a:pt x="76539" y="0"/>
                </a:cubicBezTo>
                <a:close/>
              </a:path>
            </a:pathLst>
          </a:custGeom>
          <a:ln>
            <a:solidFill>
              <a:schemeClr val="accent3">
                <a:lumMod val="40000"/>
                <a:lumOff val="60000"/>
              </a:schemeClr>
            </a:solidFill>
          </a:ln>
          <a:effectLst>
            <a:innerShdw blurRad="114300">
              <a:schemeClr val="accent1"/>
            </a:innerShdw>
          </a:effectLst>
        </p:spPr>
      </p:pic>
      <p:grpSp>
        <p:nvGrpSpPr>
          <p:cNvPr id="54" name="知鱼PPT5"/>
          <p:cNvGrpSpPr/>
          <p:nvPr/>
        </p:nvGrpSpPr>
        <p:grpSpPr>
          <a:xfrm>
            <a:off x="710882" y="2926157"/>
            <a:ext cx="3826511" cy="309316"/>
            <a:chOff x="283964" y="2562963"/>
            <a:chExt cx="3704018" cy="299427"/>
          </a:xfrm>
        </p:grpSpPr>
        <p:sp>
          <p:nvSpPr>
            <p:cNvPr id="55" name="知鱼PPT5-1"/>
            <p:cNvSpPr/>
            <p:nvPr/>
          </p:nvSpPr>
          <p:spPr>
            <a:xfrm>
              <a:off x="283964" y="2575050"/>
              <a:ext cx="3704018" cy="287340"/>
            </a:xfrm>
            <a:prstGeom prst="rect">
              <a:avLst/>
            </a:prstGeom>
            <a:gradFill>
              <a:gsLst>
                <a:gs pos="0">
                  <a:srgbClr val="F5A67E">
                    <a:alpha val="0"/>
                  </a:srgbClr>
                </a:gs>
                <a:gs pos="75210">
                  <a:schemeClr val="accent1">
                    <a:alpha val="80000"/>
                  </a:schemeClr>
                </a:gs>
                <a:gs pos="26000">
                  <a:schemeClr val="accent1">
                    <a:alpha val="80000"/>
                  </a:schemeClr>
                </a:gs>
                <a:gs pos="100000">
                  <a:srgbClr val="F5A67E">
                    <a:alpha val="0"/>
                  </a:srgbClr>
                </a:gs>
              </a:gsLst>
              <a:lin ang="0" scaled="1"/>
            </a:gradFill>
            <a:ln w="4049">
              <a:gradFill flip="none" rotWithShape="1">
                <a:gsLst>
                  <a:gs pos="0">
                    <a:srgbClr val="F5A67E">
                      <a:alpha val="0"/>
                    </a:srgbClr>
                  </a:gs>
                  <a:gs pos="100000">
                    <a:srgbClr val="F5A67E">
                      <a:alpha val="0"/>
                    </a:srgbClr>
                  </a:gs>
                  <a:gs pos="50000">
                    <a:schemeClr val="accent3"/>
                  </a:gs>
                </a:gsLst>
                <a:lin ang="0" scaled="1"/>
                <a:tileRect/>
              </a:gradFill>
            </a:ln>
            <a:effectLst/>
          </p:spPr>
          <p:style>
            <a:lnRef idx="1">
              <a:schemeClr val="accent1"/>
            </a:lnRef>
            <a:fillRef idx="0">
              <a:schemeClr val="accent1"/>
            </a:fillRef>
            <a:effectRef idx="0">
              <a:schemeClr val="accent1"/>
            </a:effectRef>
            <a:fontRef idx="minor">
              <a:schemeClr val="tx1"/>
            </a:fontRef>
          </p:style>
          <p:txBody>
            <a:bodyPr lIns="116614" tIns="58307" rIns="116614" bIns="58307" rtlCol="0" anchor="ctr"/>
            <a:lstStyle/>
            <a:p>
              <a:pPr marL="0" marR="0" lvl="0" indent="0" algn="ctr" defTabSz="914400" rtl="0" eaLnBrk="1" fontAlgn="auto" latinLnBrk="0" hangingPunct="1">
                <a:lnSpc>
                  <a:spcPct val="100000"/>
                </a:lnSpc>
                <a:spcBef>
                  <a:spcPts val="0"/>
                </a:spcBef>
                <a:buClrTx/>
                <a:buSzTx/>
                <a:buFontTx/>
                <a:buNone/>
                <a:defRPr/>
              </a:pPr>
              <a:endParaRPr kumimoji="0" lang="zh-CN" altLang="en-US" sz="1785" b="0" i="0" u="none" strike="noStrike" kern="1200" cap="none" spc="0" normalizeH="0" baseline="0" noProof="0">
                <a:ln>
                  <a:noFill/>
                </a:ln>
                <a:solidFill>
                  <a:prstClr val="black"/>
                </a:solidFill>
                <a:effectLst/>
                <a:uLnTx/>
                <a:uFillTx/>
                <a:latin typeface="微软雅黑" panose="020B0503020204020204" charset="-122"/>
                <a:ea typeface="微软雅黑" panose="020B0503020204020204" charset="-122"/>
                <a:cs typeface="OPPOSans M" panose="00020600040101010101" pitchFamily="18" charset="-122"/>
              </a:endParaRPr>
            </a:p>
          </p:txBody>
        </p:sp>
        <p:sp>
          <p:nvSpPr>
            <p:cNvPr id="56" name="知鱼PPT5-2"/>
            <p:cNvSpPr txBox="1"/>
            <p:nvPr/>
          </p:nvSpPr>
          <p:spPr>
            <a:xfrm>
              <a:off x="739681" y="2562963"/>
              <a:ext cx="2792580" cy="296368"/>
            </a:xfrm>
            <a:prstGeom prst="rect">
              <a:avLst/>
            </a:prstGeom>
            <a:noFill/>
            <a:effectLst/>
          </p:spPr>
          <p:txBody>
            <a:bodyPr wrap="none" lIns="116614" tIns="58307" rIns="116614" bIns="58307">
              <a:spAutoFit/>
            </a:bodyPr>
            <a:lstStyle>
              <a:defPPr>
                <a:defRPr lang="zh-CN"/>
              </a:defPPr>
              <a:lvl1pPr algn="just">
                <a:lnSpc>
                  <a:spcPct val="110000"/>
                </a:lnSpc>
                <a:defRPr sz="1300">
                  <a:solidFill>
                    <a:schemeClr val="tx1">
                      <a:lumMod val="75000"/>
                      <a:lumOff val="25000"/>
                    </a:schemeClr>
                  </a:solidFill>
                  <a:latin typeface="+mn-ea"/>
                </a:defRPr>
              </a:lvl1pPr>
            </a:lstStyle>
            <a:p>
              <a:pPr lvl="0" algn="ctr">
                <a:defRPr/>
              </a:pPr>
              <a:r>
                <a:rPr lang="zh-CN" altLang="en-US" sz="1150" dirty="0">
                  <a:solidFill>
                    <a:prstClr val="white"/>
                  </a:solidFill>
                  <a:latin typeface="微软雅黑" panose="020B0503020204020204" charset="-122"/>
                  <a:ea typeface="微软雅黑" panose="020B0503020204020204" charset="-122"/>
                  <a:cs typeface="OPPOSans M" panose="00020600040101010101" pitchFamily="18" charset="-122"/>
                </a:rPr>
                <a:t>单击输入图片描述，文字是您思想的提炼</a:t>
              </a:r>
              <a:endParaRPr kumimoji="0" lang="zh-CN" altLang="en-US" sz="1150" b="0" i="0" u="none" strike="noStrike" kern="1200" cap="none" spc="0" normalizeH="0" baseline="0" noProof="0" dirty="0">
                <a:ln>
                  <a:noFill/>
                </a:ln>
                <a:solidFill>
                  <a:prstClr val="white"/>
                </a:solidFill>
                <a:effectLst/>
                <a:uLnTx/>
                <a:uFillTx/>
                <a:latin typeface="微软雅黑" panose="020B0503020204020204" charset="-122"/>
                <a:ea typeface="微软雅黑" panose="020B0503020204020204" charset="-122"/>
                <a:cs typeface="OPPOSans M" panose="00020600040101010101" pitchFamily="18" charset="-122"/>
              </a:endParaRPr>
            </a:p>
          </p:txBody>
        </p:sp>
      </p:grpSp>
      <p:grpSp>
        <p:nvGrpSpPr>
          <p:cNvPr id="78" name="组合 77"/>
          <p:cNvGrpSpPr/>
          <p:nvPr/>
        </p:nvGrpSpPr>
        <p:grpSpPr>
          <a:xfrm>
            <a:off x="0" y="0"/>
            <a:ext cx="12195175" cy="685800"/>
            <a:chOff x="0" y="0"/>
            <a:chExt cx="19205" cy="1080"/>
          </a:xfrm>
        </p:grpSpPr>
        <p:sp>
          <p:nvSpPr>
            <p:cNvPr id="58" name="矩形 57"/>
            <p:cNvSpPr/>
            <p:nvPr>
              <p:custDataLst>
                <p:tags r:id="rId39"/>
              </p:custDataLst>
            </p:nvPr>
          </p:nvSpPr>
          <p:spPr>
            <a:xfrm>
              <a:off x="5" y="0"/>
              <a:ext cx="19200" cy="1081"/>
            </a:xfrm>
            <a:prstGeom prst="rect">
              <a:avLst/>
            </a:prstGeom>
            <a:solidFill>
              <a:schemeClr val="bg1">
                <a:lumMod val="95000"/>
              </a:schemeClr>
            </a:solidFill>
            <a:ln>
              <a:noFill/>
            </a:ln>
            <a:effectLst>
              <a:outerShdw blurRad="228600" dist="50800" dir="5400000" algn="t" rotWithShape="0">
                <a:prstClr val="black">
                  <a:alpha val="29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sz="2880" dirty="0">
                <a:solidFill>
                  <a:schemeClr val="bg1">
                    <a:lumMod val="50000"/>
                  </a:schemeClr>
                </a:solidFill>
              </a:endParaRPr>
            </a:p>
          </p:txBody>
        </p:sp>
        <p:sp>
          <p:nvSpPr>
            <p:cNvPr id="67" name="知鱼PPT13-1"/>
            <p:cNvSpPr txBox="1"/>
            <p:nvPr>
              <p:custDataLst>
                <p:tags r:id="rId40"/>
              </p:custDataLst>
            </p:nvPr>
          </p:nvSpPr>
          <p:spPr>
            <a:xfrm>
              <a:off x="869" y="88"/>
              <a:ext cx="1968" cy="822"/>
            </a:xfrm>
            <a:prstGeom prst="rect">
              <a:avLst/>
            </a:prstGeom>
            <a:noFill/>
          </p:spPr>
          <p:txBody>
            <a:bodyPr wrap="none" rtlCol="0">
              <a:spAutoFit/>
            </a:bodyPr>
            <a:lstStyle>
              <a:defPPr>
                <a:defRPr lang="zh-CN"/>
              </a:defPPr>
              <a:lvl1pPr marR="0" lvl="0" indent="0" fontAlgn="auto">
                <a:lnSpc>
                  <a:spcPct val="100000"/>
                </a:lnSpc>
                <a:spcBef>
                  <a:spcPts val="0"/>
                </a:spcBef>
                <a:spcAft>
                  <a:spcPts val="0"/>
                </a:spcAft>
                <a:buClrTx/>
                <a:buSzTx/>
                <a:buFontTx/>
                <a:buNone/>
                <a:defRPr kumimoji="0" sz="2800" b="0" i="0" u="none" strike="noStrike" cap="none" spc="0" normalizeH="0" baseline="0">
                  <a:ln>
                    <a:noFill/>
                  </a:ln>
                  <a:solidFill>
                    <a:schemeClr val="accent1"/>
                  </a:solidFill>
                  <a:effectLst/>
                  <a:uLnTx/>
                  <a:uFillTx/>
                  <a:latin typeface="思源宋体 Heavy" panose="02020900000000000000" pitchFamily="18" charset="-122"/>
                  <a:ea typeface="思源宋体 Heavy" panose="02020900000000000000" pitchFamily="18" charset="-122"/>
                </a:defRPr>
              </a:lvl1pPr>
            </a:lstStyle>
            <a:p>
              <a:r>
                <a:rPr lang="zh-CN" altLang="en-US" b="1" dirty="0">
                  <a:latin typeface="微软雅黑" panose="020B0503020204020204" charset="-122"/>
                  <a:ea typeface="微软雅黑" panose="020B0503020204020204" charset="-122"/>
                  <a:cs typeface="OPPOSans M" panose="00020600040101010101" pitchFamily="18" charset="-122"/>
                  <a:sym typeface="OPPOSans M" panose="00020600040101010101" pitchFamily="18" charset="-122"/>
                </a:rPr>
                <a:t>标题一</a:t>
              </a:r>
              <a:endParaRPr lang="zh-CN" altLang="en-US" b="1" dirty="0">
                <a:latin typeface="微软雅黑" panose="020B0503020204020204" charset="-122"/>
                <a:ea typeface="微软雅黑" panose="020B0503020204020204" charset="-122"/>
                <a:cs typeface="OPPOSans M" panose="00020600040101010101" pitchFamily="18" charset="-122"/>
                <a:sym typeface="OPPOSans M" panose="00020600040101010101" pitchFamily="18" charset="-122"/>
              </a:endParaRPr>
            </a:p>
          </p:txBody>
        </p:sp>
        <p:sp>
          <p:nvSpPr>
            <p:cNvPr id="69" name="知鱼PPT13-3"/>
            <p:cNvSpPr/>
            <p:nvPr/>
          </p:nvSpPr>
          <p:spPr>
            <a:xfrm>
              <a:off x="0" y="209"/>
              <a:ext cx="743" cy="624"/>
            </a:xfrm>
            <a:custGeom>
              <a:avLst/>
              <a:gdLst>
                <a:gd name="connsiteX0" fmla="*/ 468767 w 542071"/>
                <a:gd name="connsiteY0" fmla="*/ 0 h 396240"/>
                <a:gd name="connsiteX1" fmla="*/ 542071 w 542071"/>
                <a:gd name="connsiteY1" fmla="*/ 0 h 396240"/>
                <a:gd name="connsiteX2" fmla="*/ 542071 w 542071"/>
                <a:gd name="connsiteY2" fmla="*/ 396240 h 396240"/>
                <a:gd name="connsiteX3" fmla="*/ 468767 w 542071"/>
                <a:gd name="connsiteY3" fmla="*/ 396240 h 396240"/>
                <a:gd name="connsiteX4" fmla="*/ 0 w 542071"/>
                <a:gd name="connsiteY4" fmla="*/ 0 h 396240"/>
                <a:gd name="connsiteX5" fmla="*/ 431926 w 542071"/>
                <a:gd name="connsiteY5" fmla="*/ 0 h 396240"/>
                <a:gd name="connsiteX6" fmla="*/ 431926 w 542071"/>
                <a:gd name="connsiteY6" fmla="*/ 396240 h 396240"/>
                <a:gd name="connsiteX7" fmla="*/ 0 w 542071"/>
                <a:gd name="connsiteY7" fmla="*/ 396240 h 396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2071" h="396240">
                  <a:moveTo>
                    <a:pt x="468767" y="0"/>
                  </a:moveTo>
                  <a:lnTo>
                    <a:pt x="542071" y="0"/>
                  </a:lnTo>
                  <a:lnTo>
                    <a:pt x="542071" y="396240"/>
                  </a:lnTo>
                  <a:lnTo>
                    <a:pt x="468767" y="396240"/>
                  </a:lnTo>
                  <a:close/>
                  <a:moveTo>
                    <a:pt x="0" y="0"/>
                  </a:moveTo>
                  <a:lnTo>
                    <a:pt x="431926" y="0"/>
                  </a:lnTo>
                  <a:lnTo>
                    <a:pt x="431926" y="396240"/>
                  </a:lnTo>
                  <a:lnTo>
                    <a:pt x="0" y="396240"/>
                  </a:lnTo>
                  <a:close/>
                </a:path>
              </a:pathLst>
            </a:custGeom>
            <a:gradFill flip="none" rotWithShape="1">
              <a:gsLst>
                <a:gs pos="0">
                  <a:schemeClr val="accent2">
                    <a:lumMod val="60000"/>
                    <a:lumOff val="40000"/>
                  </a:schemeClr>
                </a:gs>
                <a:gs pos="85000">
                  <a:schemeClr val="accent2"/>
                </a:gs>
              </a:gsLst>
              <a:lin ang="5400000" scaled="1"/>
              <a:tileRect/>
            </a:gradFill>
            <a:ln>
              <a:noFill/>
            </a:ln>
          </p:spPr>
          <p:style>
            <a:lnRef idx="2">
              <a:schemeClr val="accent1">
                <a:lumMod val="75000"/>
              </a:schemeClr>
            </a:lnRef>
            <a:fillRef idx="1">
              <a:schemeClr val="accent1"/>
            </a:fillRef>
            <a:effectRef idx="0">
              <a:srgbClr val="FFFFFF"/>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OPPOSans M" panose="00020600040101010101" pitchFamily="18" charset="-122"/>
                <a:ea typeface="OPPOSans M" panose="00020600040101010101" pitchFamily="18" charset="-122"/>
                <a:cs typeface="OPPOSans M" panose="00020600040101010101" pitchFamily="18" charset="-122"/>
              </a:endParaRPr>
            </a:p>
          </p:txBody>
        </p:sp>
        <p:pic>
          <p:nvPicPr>
            <p:cNvPr id="2" name="图片 1" descr="logo_01"/>
            <p:cNvPicPr>
              <a:picLocks noChangeAspect="1"/>
            </p:cNvPicPr>
            <p:nvPr/>
          </p:nvPicPr>
          <p:blipFill>
            <a:blip r:embed="rId41"/>
            <a:stretch>
              <a:fillRect/>
            </a:stretch>
          </p:blipFill>
          <p:spPr>
            <a:xfrm>
              <a:off x="15585" y="231"/>
              <a:ext cx="3317" cy="589"/>
            </a:xfrm>
            <a:prstGeom prst="rect">
              <a:avLst/>
            </a:prstGeom>
          </p:spPr>
        </p:pic>
      </p:gr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12" name="知鱼PPT1"/>
          <p:cNvSpPr/>
          <p:nvPr/>
        </p:nvSpPr>
        <p:spPr>
          <a:xfrm>
            <a:off x="0" y="1014186"/>
            <a:ext cx="12192000" cy="5843814"/>
          </a:xfrm>
          <a:custGeom>
            <a:avLst/>
            <a:gdLst>
              <a:gd name="connsiteX0" fmla="*/ 0 w 12192000"/>
              <a:gd name="connsiteY0" fmla="*/ 0 h 5843814"/>
              <a:gd name="connsiteX1" fmla="*/ 2895515 w 12192000"/>
              <a:gd name="connsiteY1" fmla="*/ 0 h 5843814"/>
              <a:gd name="connsiteX2" fmla="*/ 4591773 w 12192000"/>
              <a:gd name="connsiteY2" fmla="*/ 0 h 5843814"/>
              <a:gd name="connsiteX3" fmla="*/ 4633306 w 12192000"/>
              <a:gd name="connsiteY3" fmla="*/ 41510 h 5843814"/>
              <a:gd name="connsiteX4" fmla="*/ 4633306 w 12192000"/>
              <a:gd name="connsiteY4" fmla="*/ 355624 h 5843814"/>
              <a:gd name="connsiteX5" fmla="*/ 4633306 w 12192000"/>
              <a:gd name="connsiteY5" fmla="*/ 1251621 h 5843814"/>
              <a:gd name="connsiteX6" fmla="*/ 4633306 w 12192000"/>
              <a:gd name="connsiteY6" fmla="*/ 2154233 h 5843814"/>
              <a:gd name="connsiteX7" fmla="*/ 4633306 w 12192000"/>
              <a:gd name="connsiteY7" fmla="*/ 2336605 h 5843814"/>
              <a:gd name="connsiteX8" fmla="*/ 4633306 w 12192000"/>
              <a:gd name="connsiteY8" fmla="*/ 3690525 h 5843814"/>
              <a:gd name="connsiteX9" fmla="*/ 12192000 w 12192000"/>
              <a:gd name="connsiteY9" fmla="*/ 3690525 h 5843814"/>
              <a:gd name="connsiteX10" fmla="*/ 12192000 w 12192000"/>
              <a:gd name="connsiteY10" fmla="*/ 4860362 h 5843814"/>
              <a:gd name="connsiteX11" fmla="*/ 5489609 w 12192000"/>
              <a:gd name="connsiteY11" fmla="*/ 4860362 h 5843814"/>
              <a:gd name="connsiteX12" fmla="*/ 5489609 w 12192000"/>
              <a:gd name="connsiteY12" fmla="*/ 5843814 h 5843814"/>
              <a:gd name="connsiteX13" fmla="*/ 0 w 12192000"/>
              <a:gd name="connsiteY13" fmla="*/ 5843814 h 58438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2192000" h="5843814">
                <a:moveTo>
                  <a:pt x="0" y="0"/>
                </a:moveTo>
                <a:lnTo>
                  <a:pt x="2895515" y="0"/>
                </a:lnTo>
                <a:lnTo>
                  <a:pt x="4591773" y="0"/>
                </a:lnTo>
                <a:cubicBezTo>
                  <a:pt x="4614711" y="0"/>
                  <a:pt x="4633306" y="18585"/>
                  <a:pt x="4633306" y="41510"/>
                </a:cubicBezTo>
                <a:lnTo>
                  <a:pt x="4633306" y="355624"/>
                </a:lnTo>
                <a:lnTo>
                  <a:pt x="4633306" y="1251621"/>
                </a:lnTo>
                <a:lnTo>
                  <a:pt x="4633306" y="2154233"/>
                </a:lnTo>
                <a:lnTo>
                  <a:pt x="4633306" y="2336605"/>
                </a:lnTo>
                <a:lnTo>
                  <a:pt x="4633306" y="3690525"/>
                </a:lnTo>
                <a:lnTo>
                  <a:pt x="12192000" y="3690525"/>
                </a:lnTo>
                <a:lnTo>
                  <a:pt x="12192000" y="4860362"/>
                </a:lnTo>
                <a:lnTo>
                  <a:pt x="5489609" y="4860362"/>
                </a:lnTo>
                <a:lnTo>
                  <a:pt x="5489609" y="5843814"/>
                </a:lnTo>
                <a:lnTo>
                  <a:pt x="0" y="5843814"/>
                </a:lnTo>
                <a:close/>
              </a:path>
            </a:pathLst>
          </a:custGeom>
          <a:solidFill>
            <a:schemeClr val="bg1"/>
          </a:solidFill>
          <a:ln>
            <a:noFill/>
          </a:ln>
          <a:effectLst>
            <a:outerShdw blurRad="254000" sx="101000" sy="101000" algn="ctr" rotWithShape="0">
              <a:schemeClr val="accent1">
                <a:alpha val="30000"/>
              </a:schemeClr>
            </a:outerShdw>
          </a:effectLst>
          <a:scene3d>
            <a:camera prst="orthographicFront"/>
            <a:lightRig rig="threePt" dir="t"/>
          </a:scene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solidFill>
                <a:prstClr val="white"/>
              </a:solidFill>
              <a:latin typeface="微软雅黑" panose="020B0503020204020204" charset="-122"/>
              <a:ea typeface="微软雅黑" panose="020B0503020204020204" charset="-122"/>
              <a:cs typeface="OPPOSans M" panose="00020600040101010101" pitchFamily="18" charset="-122"/>
            </a:endParaRPr>
          </a:p>
        </p:txBody>
      </p:sp>
      <p:pic>
        <p:nvPicPr>
          <p:cNvPr id="307" name="知鱼PPT2" descr="背景图案&#10;&#10;AI 生成的内容可能不正确。"/>
          <p:cNvPicPr>
            <a:picLocks noChangeAspect="1"/>
          </p:cNvPicPr>
          <p:nvPr/>
        </p:nvPicPr>
        <p:blipFill>
          <a:blip r:embed="rId1"/>
          <a:srcRect b="15404"/>
          <a:stretch>
            <a:fillRect/>
          </a:stretch>
        </p:blipFill>
        <p:spPr>
          <a:xfrm rot="16200000">
            <a:off x="8340565" y="3006563"/>
            <a:ext cx="6858001" cy="844869"/>
          </a:xfrm>
          <a:custGeom>
            <a:avLst/>
            <a:gdLst>
              <a:gd name="connsiteX0" fmla="*/ 6857999 w 6857999"/>
              <a:gd name="connsiteY0" fmla="*/ 1 h 2321637"/>
              <a:gd name="connsiteX1" fmla="*/ 6857999 w 6857999"/>
              <a:gd name="connsiteY1" fmla="*/ 2321637 h 2321637"/>
              <a:gd name="connsiteX2" fmla="*/ 0 w 6857999"/>
              <a:gd name="connsiteY2" fmla="*/ 2321637 h 2321637"/>
              <a:gd name="connsiteX3" fmla="*/ 0 w 6857999"/>
              <a:gd name="connsiteY3" fmla="*/ 0 h 2321637"/>
            </a:gdLst>
            <a:ahLst/>
            <a:cxnLst>
              <a:cxn ang="0">
                <a:pos x="connsiteX0" y="connsiteY0"/>
              </a:cxn>
              <a:cxn ang="0">
                <a:pos x="connsiteX1" y="connsiteY1"/>
              </a:cxn>
              <a:cxn ang="0">
                <a:pos x="connsiteX2" y="connsiteY2"/>
              </a:cxn>
              <a:cxn ang="0">
                <a:pos x="connsiteX3" y="connsiteY3"/>
              </a:cxn>
            </a:cxnLst>
            <a:rect l="l" t="t" r="r" b="b"/>
            <a:pathLst>
              <a:path w="6857999" h="2321637">
                <a:moveTo>
                  <a:pt x="6857999" y="1"/>
                </a:moveTo>
                <a:lnTo>
                  <a:pt x="6857999" y="2321637"/>
                </a:lnTo>
                <a:lnTo>
                  <a:pt x="0" y="2321637"/>
                </a:lnTo>
                <a:lnTo>
                  <a:pt x="0" y="0"/>
                </a:lnTo>
                <a:close/>
              </a:path>
            </a:pathLst>
          </a:custGeom>
        </p:spPr>
      </p:pic>
      <p:sp>
        <p:nvSpPr>
          <p:cNvPr id="26" name="知鱼PPT3"/>
          <p:cNvSpPr/>
          <p:nvPr/>
        </p:nvSpPr>
        <p:spPr>
          <a:xfrm>
            <a:off x="3394366" y="4708351"/>
            <a:ext cx="8797634" cy="1154888"/>
          </a:xfrm>
          <a:custGeom>
            <a:avLst/>
            <a:gdLst>
              <a:gd name="connsiteX0" fmla="*/ 43424 w 8797634"/>
              <a:gd name="connsiteY0" fmla="*/ 0 h 1154888"/>
              <a:gd name="connsiteX1" fmla="*/ 8797634 w 8797634"/>
              <a:gd name="connsiteY1" fmla="*/ 0 h 1154888"/>
              <a:gd name="connsiteX2" fmla="*/ 8797634 w 8797634"/>
              <a:gd name="connsiteY2" fmla="*/ 1154888 h 1154888"/>
              <a:gd name="connsiteX3" fmla="*/ 43424 w 8797634"/>
              <a:gd name="connsiteY3" fmla="*/ 1154888 h 1154888"/>
              <a:gd name="connsiteX4" fmla="*/ 0 w 8797634"/>
              <a:gd name="connsiteY4" fmla="*/ 1111464 h 1154888"/>
              <a:gd name="connsiteX5" fmla="*/ 0 w 8797634"/>
              <a:gd name="connsiteY5" fmla="*/ 43424 h 1154888"/>
              <a:gd name="connsiteX6" fmla="*/ 43424 w 8797634"/>
              <a:gd name="connsiteY6" fmla="*/ 0 h 11548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797634" h="1154888">
                <a:moveTo>
                  <a:pt x="43424" y="0"/>
                </a:moveTo>
                <a:lnTo>
                  <a:pt x="8797634" y="0"/>
                </a:lnTo>
                <a:lnTo>
                  <a:pt x="8797634" y="1154888"/>
                </a:lnTo>
                <a:lnTo>
                  <a:pt x="43424" y="1154888"/>
                </a:lnTo>
                <a:cubicBezTo>
                  <a:pt x="19442" y="1154888"/>
                  <a:pt x="0" y="1135446"/>
                  <a:pt x="0" y="1111464"/>
                </a:cubicBezTo>
                <a:lnTo>
                  <a:pt x="0" y="43424"/>
                </a:lnTo>
                <a:cubicBezTo>
                  <a:pt x="0" y="19442"/>
                  <a:pt x="19442" y="0"/>
                  <a:pt x="43424" y="0"/>
                </a:cubicBezTo>
                <a:close/>
              </a:path>
            </a:pathLst>
          </a:custGeom>
          <a:gradFill>
            <a:gsLst>
              <a:gs pos="100000">
                <a:schemeClr val="accent1">
                  <a:lumMod val="100000"/>
                </a:schemeClr>
              </a:gs>
              <a:gs pos="0">
                <a:schemeClr val="accent1">
                  <a:lumMod val="95000"/>
                  <a:lumOff val="5000"/>
                </a:schemeClr>
              </a:gs>
            </a:gsLst>
            <a:path path="circle">
              <a:fillToRect l="100000" b="100000"/>
            </a:path>
          </a:gradFill>
          <a:ln w="6350">
            <a:noFill/>
          </a:ln>
          <a:effectLst>
            <a:outerShdw blurRad="129540" dist="38862" dir="2699998" algn="tl" rotWithShape="0">
              <a:schemeClr val="accent1">
                <a:alpha val="2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lIns="93269" tIns="46634" rIns="93269" bIns="46634" rtlCol="0" anchor="ctr"/>
          <a:lstStyle/>
          <a:p>
            <a:pPr algn="ctr"/>
            <a:endParaRPr lang="zh-CN" altLang="en-US" sz="1835">
              <a:solidFill>
                <a:srgbClr val="FFFFFF"/>
              </a:solidFill>
              <a:latin typeface="微软雅黑" panose="020B0503020204020204" charset="-122"/>
              <a:ea typeface="微软雅黑" panose="020B0503020204020204" charset="-122"/>
              <a:cs typeface="OPPOSans M" panose="00020600040101010101" pitchFamily="18" charset="-122"/>
            </a:endParaRPr>
          </a:p>
        </p:txBody>
      </p:sp>
      <p:sp>
        <p:nvSpPr>
          <p:cNvPr id="202" name="知鱼PPT6"/>
          <p:cNvSpPr/>
          <p:nvPr/>
        </p:nvSpPr>
        <p:spPr>
          <a:xfrm>
            <a:off x="1609796" y="3754204"/>
            <a:ext cx="898054" cy="907062"/>
          </a:xfrm>
          <a:prstGeom prst="roundRect">
            <a:avLst>
              <a:gd name="adj" fmla="val 5331"/>
            </a:avLst>
          </a:prstGeom>
          <a:gradFill flip="none" rotWithShape="1">
            <a:gsLst>
              <a:gs pos="88000">
                <a:schemeClr val="accent1"/>
              </a:gs>
              <a:gs pos="12000">
                <a:schemeClr val="accent1">
                  <a:lumMod val="90000"/>
                  <a:lumOff val="10000"/>
                </a:schemeClr>
              </a:gs>
            </a:gsLst>
            <a:lin ang="2700000" scaled="1"/>
            <a:tileRect/>
          </a:gradFill>
          <a:ln w="6350">
            <a:noFill/>
          </a:ln>
          <a:effectLst>
            <a:outerShdw blurRad="129540" dist="38862" dir="2699998" algn="tl" rotWithShape="0">
              <a:schemeClr val="accent1">
                <a:alpha val="2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lIns="93269" tIns="46634" rIns="93269" bIns="46634" rtlCol="0" anchor="ctr"/>
          <a:lstStyle/>
          <a:p>
            <a:pPr algn="ctr"/>
            <a:endParaRPr lang="zh-CN" altLang="en-US" sz="1835">
              <a:solidFill>
                <a:srgbClr val="FFFFFF"/>
              </a:solidFill>
              <a:latin typeface="微软雅黑" panose="020B0503020204020204" charset="-122"/>
              <a:ea typeface="微软雅黑" panose="020B0503020204020204" charset="-122"/>
              <a:cs typeface="OPPOSans M" panose="00020600040101010101" pitchFamily="18" charset="-122"/>
            </a:endParaRPr>
          </a:p>
        </p:txBody>
      </p:sp>
      <p:sp>
        <p:nvSpPr>
          <p:cNvPr id="206" name="知鱼PPT7"/>
          <p:cNvSpPr/>
          <p:nvPr/>
        </p:nvSpPr>
        <p:spPr>
          <a:xfrm>
            <a:off x="711180" y="5932574"/>
            <a:ext cx="898054" cy="925427"/>
          </a:xfrm>
          <a:custGeom>
            <a:avLst/>
            <a:gdLst>
              <a:gd name="connsiteX0" fmla="*/ 47875 w 898054"/>
              <a:gd name="connsiteY0" fmla="*/ 0 h 925427"/>
              <a:gd name="connsiteX1" fmla="*/ 850179 w 898054"/>
              <a:gd name="connsiteY1" fmla="*/ 0 h 925427"/>
              <a:gd name="connsiteX2" fmla="*/ 898054 w 898054"/>
              <a:gd name="connsiteY2" fmla="*/ 47875 h 925427"/>
              <a:gd name="connsiteX3" fmla="*/ 898054 w 898054"/>
              <a:gd name="connsiteY3" fmla="*/ 924125 h 925427"/>
              <a:gd name="connsiteX4" fmla="*/ 897515 w 898054"/>
              <a:gd name="connsiteY4" fmla="*/ 925427 h 925427"/>
              <a:gd name="connsiteX5" fmla="*/ 540 w 898054"/>
              <a:gd name="connsiteY5" fmla="*/ 925427 h 925427"/>
              <a:gd name="connsiteX6" fmla="*/ 0 w 898054"/>
              <a:gd name="connsiteY6" fmla="*/ 924125 h 925427"/>
              <a:gd name="connsiteX7" fmla="*/ 0 w 898054"/>
              <a:gd name="connsiteY7" fmla="*/ 47875 h 925427"/>
              <a:gd name="connsiteX8" fmla="*/ 47875 w 898054"/>
              <a:gd name="connsiteY8" fmla="*/ 0 h 9254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98054" h="925427">
                <a:moveTo>
                  <a:pt x="47875" y="0"/>
                </a:moveTo>
                <a:lnTo>
                  <a:pt x="850179" y="0"/>
                </a:lnTo>
                <a:cubicBezTo>
                  <a:pt x="876620" y="0"/>
                  <a:pt x="898054" y="21434"/>
                  <a:pt x="898054" y="47875"/>
                </a:cubicBezTo>
                <a:lnTo>
                  <a:pt x="898054" y="924125"/>
                </a:lnTo>
                <a:lnTo>
                  <a:pt x="897515" y="925427"/>
                </a:lnTo>
                <a:lnTo>
                  <a:pt x="540" y="925427"/>
                </a:lnTo>
                <a:lnTo>
                  <a:pt x="0" y="924125"/>
                </a:lnTo>
                <a:lnTo>
                  <a:pt x="0" y="47875"/>
                </a:lnTo>
                <a:cubicBezTo>
                  <a:pt x="0" y="21434"/>
                  <a:pt x="21434" y="0"/>
                  <a:pt x="47875" y="0"/>
                </a:cubicBezTo>
                <a:close/>
              </a:path>
            </a:pathLst>
          </a:custGeom>
          <a:gradFill flip="none" rotWithShape="1">
            <a:gsLst>
              <a:gs pos="88000">
                <a:schemeClr val="accent1"/>
              </a:gs>
              <a:gs pos="12000">
                <a:schemeClr val="accent1">
                  <a:lumMod val="90000"/>
                  <a:lumOff val="10000"/>
                </a:schemeClr>
              </a:gs>
            </a:gsLst>
            <a:lin ang="2700000" scaled="1"/>
            <a:tileRect/>
          </a:gradFill>
          <a:ln w="6350">
            <a:noFill/>
          </a:ln>
          <a:effectLst>
            <a:outerShdw blurRad="129540" dist="38862" dir="2699998" algn="tl" rotWithShape="0">
              <a:schemeClr val="accent1">
                <a:alpha val="2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lIns="93269" tIns="46634" rIns="93269" bIns="46634" rtlCol="0" anchor="ctr"/>
          <a:lstStyle/>
          <a:p>
            <a:pPr algn="ctr"/>
            <a:endParaRPr lang="zh-CN" altLang="en-US" sz="1835" dirty="0">
              <a:solidFill>
                <a:srgbClr val="FFFFFF"/>
              </a:solidFill>
              <a:latin typeface="微软雅黑" panose="020B0503020204020204" charset="-122"/>
              <a:ea typeface="微软雅黑" panose="020B0503020204020204" charset="-122"/>
              <a:cs typeface="OPPOSans M" panose="00020600040101010101" pitchFamily="18" charset="-122"/>
            </a:endParaRPr>
          </a:p>
        </p:txBody>
      </p:sp>
      <p:sp>
        <p:nvSpPr>
          <p:cNvPr id="214" name="知鱼PPT8"/>
          <p:cNvSpPr txBox="1"/>
          <p:nvPr>
            <p:custDataLst>
              <p:tags r:id="rId2"/>
            </p:custDataLst>
          </p:nvPr>
        </p:nvSpPr>
        <p:spPr>
          <a:xfrm>
            <a:off x="1842070" y="4059834"/>
            <a:ext cx="406400" cy="245745"/>
          </a:xfrm>
          <a:prstGeom prst="rect">
            <a:avLst/>
          </a:prstGeom>
          <a:noFill/>
          <a:effectLst/>
        </p:spPr>
        <p:txBody>
          <a:bodyPr wrap="none" lIns="0" tIns="0" rIns="0" bIns="0">
            <a:spAutoFit/>
          </a:bodyPr>
          <a:lstStyle>
            <a:defPPr>
              <a:defRPr lang="zh-CN"/>
            </a:defPPr>
            <a:lvl1pPr marR="0" lvl="0" indent="0" algn="ctr" fontAlgn="auto">
              <a:lnSpc>
                <a:spcPct val="100000"/>
              </a:lnSpc>
              <a:spcBef>
                <a:spcPts val="0"/>
              </a:spcBef>
              <a:spcAft>
                <a:spcPts val="0"/>
              </a:spcAft>
              <a:buClrTx/>
              <a:buSzTx/>
              <a:buFontTx/>
              <a:buNone/>
              <a:defRPr kumimoji="0" b="0" i="0" u="none" strike="noStrike" cap="none" spc="0" normalizeH="0" baseline="0">
                <a:ln>
                  <a:noFill/>
                </a:ln>
                <a:gradFill>
                  <a:gsLst>
                    <a:gs pos="0">
                      <a:prstClr val="white"/>
                    </a:gs>
                    <a:gs pos="100000">
                      <a:srgbClr val="FF9933"/>
                    </a:gs>
                  </a:gsLst>
                  <a:lin ang="5400000" scaled="1"/>
                </a:gradFill>
                <a:effectLst>
                  <a:outerShdw blurRad="38405" dist="38405" dir="2699983" algn="tl">
                    <a:srgbClr val="000000">
                      <a:alpha val="30000"/>
                    </a:srgbClr>
                  </a:outerShdw>
                </a:effectLst>
                <a:uLnTx/>
                <a:uFillTx/>
                <a:latin typeface="OPPOSans H" panose="00020600040101010101" pitchFamily="18" charset="-122"/>
                <a:ea typeface="OPPOSans H" panose="00020600040101010101" pitchFamily="18" charset="-122"/>
                <a:cs typeface="OPPOSans H" panose="00020600040101010101" pitchFamily="18" charset="-122"/>
              </a:defRPr>
            </a:lvl1pPr>
          </a:lstStyle>
          <a:p>
            <a:r>
              <a:rPr lang="zh-CN" altLang="en-US" sz="1600" b="1" dirty="0">
                <a:gradFill>
                  <a:gsLst>
                    <a:gs pos="0">
                      <a:schemeClr val="bg1"/>
                    </a:gs>
                    <a:gs pos="100000">
                      <a:schemeClr val="accent3"/>
                    </a:gs>
                  </a:gsLst>
                  <a:lin ang="5400000" scaled="1"/>
                </a:gradFill>
                <a:latin typeface="微软雅黑" panose="020B0503020204020204" charset="-122"/>
                <a:ea typeface="微软雅黑" panose="020B0503020204020204" charset="-122"/>
                <a:cs typeface="OPPOSans M" panose="00020600040101010101" pitchFamily="18" charset="-122"/>
                <a:sym typeface="演示新手书" panose="00000500000000000000" pitchFamily="50" charset="-122"/>
              </a:rPr>
              <a:t>标题</a:t>
            </a:r>
            <a:endParaRPr lang="zh-CN" altLang="en-US" sz="1600" b="1" dirty="0">
              <a:gradFill>
                <a:gsLst>
                  <a:gs pos="0">
                    <a:schemeClr val="bg1"/>
                  </a:gs>
                  <a:gs pos="100000">
                    <a:schemeClr val="accent3"/>
                  </a:gs>
                </a:gsLst>
                <a:lin ang="5400000" scaled="1"/>
              </a:gradFill>
              <a:latin typeface="微软雅黑" panose="020B0503020204020204" charset="-122"/>
              <a:ea typeface="微软雅黑" panose="020B0503020204020204" charset="-122"/>
              <a:cs typeface="OPPOSans M" panose="00020600040101010101" pitchFamily="18" charset="-122"/>
              <a:sym typeface="演示新手书" panose="00000500000000000000" pitchFamily="50" charset="-122"/>
            </a:endParaRPr>
          </a:p>
        </p:txBody>
      </p:sp>
      <p:sp>
        <p:nvSpPr>
          <p:cNvPr id="216" name="知鱼PPT9"/>
          <p:cNvSpPr txBox="1"/>
          <p:nvPr>
            <p:custDataLst>
              <p:tags r:id="rId3"/>
            </p:custDataLst>
          </p:nvPr>
        </p:nvSpPr>
        <p:spPr>
          <a:xfrm>
            <a:off x="931607" y="6231616"/>
            <a:ext cx="457200" cy="276860"/>
          </a:xfrm>
          <a:prstGeom prst="rect">
            <a:avLst/>
          </a:prstGeom>
          <a:noFill/>
          <a:effectLst/>
        </p:spPr>
        <p:txBody>
          <a:bodyPr wrap="none" lIns="0" tIns="0" rIns="0" bIns="0">
            <a:spAutoFit/>
          </a:bodyPr>
          <a:lstStyle>
            <a:defPPr>
              <a:defRPr lang="zh-CN"/>
            </a:defPPr>
            <a:lvl1pPr marR="0" lvl="0" indent="0" algn="ctr" fontAlgn="auto">
              <a:lnSpc>
                <a:spcPct val="100000"/>
              </a:lnSpc>
              <a:spcBef>
                <a:spcPts val="0"/>
              </a:spcBef>
              <a:spcAft>
                <a:spcPts val="0"/>
              </a:spcAft>
              <a:buClrTx/>
              <a:buSzTx/>
              <a:buFontTx/>
              <a:buNone/>
              <a:defRPr kumimoji="0" b="0" i="0" u="none" strike="noStrike" cap="none" spc="0" normalizeH="0" baseline="0">
                <a:ln>
                  <a:noFill/>
                </a:ln>
                <a:gradFill>
                  <a:gsLst>
                    <a:gs pos="0">
                      <a:prstClr val="white"/>
                    </a:gs>
                    <a:gs pos="100000">
                      <a:srgbClr val="FF9933"/>
                    </a:gs>
                  </a:gsLst>
                  <a:lin ang="5400000" scaled="1"/>
                </a:gradFill>
                <a:effectLst>
                  <a:outerShdw blurRad="38405" dist="38405" dir="2699983" algn="tl">
                    <a:srgbClr val="000000">
                      <a:alpha val="30000"/>
                    </a:srgbClr>
                  </a:outerShdw>
                </a:effectLst>
                <a:uLnTx/>
                <a:uFillTx/>
                <a:latin typeface="OPPOSans H" panose="00020600040101010101" pitchFamily="18" charset="-122"/>
                <a:ea typeface="OPPOSans H" panose="00020600040101010101" pitchFamily="18" charset="-122"/>
                <a:cs typeface="OPPOSans H" panose="00020600040101010101" pitchFamily="18" charset="-122"/>
              </a:defRPr>
            </a:lvl1pPr>
          </a:lstStyle>
          <a:p>
            <a:r>
              <a:rPr lang="zh-CN" altLang="en-US" b="1" dirty="0">
                <a:gradFill>
                  <a:gsLst>
                    <a:gs pos="0">
                      <a:schemeClr val="bg1"/>
                    </a:gs>
                    <a:gs pos="100000">
                      <a:schemeClr val="accent3"/>
                    </a:gs>
                  </a:gsLst>
                  <a:lin ang="5400000" scaled="1"/>
                </a:gradFill>
                <a:latin typeface="微软雅黑" panose="020B0503020204020204" charset="-122"/>
                <a:ea typeface="微软雅黑" panose="020B0503020204020204" charset="-122"/>
                <a:cs typeface="微软雅黑" panose="020B0503020204020204" charset="-122"/>
                <a:sym typeface="演示新手书" panose="00000500000000000000" pitchFamily="50" charset="-122"/>
              </a:rPr>
              <a:t>标题</a:t>
            </a:r>
            <a:endParaRPr lang="zh-CN" altLang="en-US" b="1" dirty="0">
              <a:gradFill>
                <a:gsLst>
                  <a:gs pos="0">
                    <a:schemeClr val="bg1"/>
                  </a:gs>
                  <a:gs pos="100000">
                    <a:schemeClr val="accent3"/>
                  </a:gs>
                </a:gsLst>
                <a:lin ang="5400000" scaled="1"/>
              </a:gradFill>
              <a:latin typeface="微软雅黑" panose="020B0503020204020204" charset="-122"/>
              <a:ea typeface="微软雅黑" panose="020B0503020204020204" charset="-122"/>
              <a:cs typeface="微软雅黑" panose="020B0503020204020204" charset="-122"/>
              <a:sym typeface="演示新手书" panose="00000500000000000000" pitchFamily="50" charset="-122"/>
            </a:endParaRPr>
          </a:p>
        </p:txBody>
      </p:sp>
      <p:grpSp>
        <p:nvGrpSpPr>
          <p:cNvPr id="20" name="知鱼PPT10"/>
          <p:cNvGrpSpPr/>
          <p:nvPr/>
        </p:nvGrpSpPr>
        <p:grpSpPr>
          <a:xfrm>
            <a:off x="2566284" y="2396922"/>
            <a:ext cx="2017648" cy="1041046"/>
            <a:chOff x="2566284" y="2396922"/>
            <a:chExt cx="2017648" cy="1041046"/>
          </a:xfrm>
        </p:grpSpPr>
        <p:sp>
          <p:nvSpPr>
            <p:cNvPr id="196" name="知鱼PPT10-1"/>
            <p:cNvSpPr/>
            <p:nvPr/>
          </p:nvSpPr>
          <p:spPr>
            <a:xfrm>
              <a:off x="2566284" y="2396922"/>
              <a:ext cx="2017648" cy="1041046"/>
            </a:xfrm>
            <a:prstGeom prst="roundRect">
              <a:avLst>
                <a:gd name="adj" fmla="val 3172"/>
              </a:avLst>
            </a:prstGeom>
            <a:gradFill>
              <a:gsLst>
                <a:gs pos="100000">
                  <a:schemeClr val="accent1">
                    <a:lumMod val="90000"/>
                  </a:schemeClr>
                </a:gs>
                <a:gs pos="0">
                  <a:schemeClr val="accent1">
                    <a:lumMod val="90000"/>
                    <a:lumOff val="10000"/>
                  </a:schemeClr>
                </a:gs>
              </a:gsLst>
              <a:path path="circle">
                <a:fillToRect l="100000" b="100000"/>
              </a:path>
            </a:gradFill>
            <a:ln w="6350">
              <a:noFill/>
            </a:ln>
            <a:effectLst>
              <a:outerShdw blurRad="129540" dist="38862" dir="2699998" algn="tl" rotWithShape="0">
                <a:schemeClr val="accent1">
                  <a:alpha val="2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93269" tIns="46634" rIns="93269" bIns="46634" rtlCol="0" anchor="ctr"/>
            <a:lstStyle/>
            <a:p>
              <a:pPr algn="ctr"/>
              <a:endParaRPr lang="zh-CN" altLang="en-US" sz="1835">
                <a:solidFill>
                  <a:srgbClr val="FFFFFF"/>
                </a:solidFill>
                <a:latin typeface="微软雅黑" panose="020B0503020204020204" charset="-122"/>
                <a:ea typeface="微软雅黑" panose="020B0503020204020204" charset="-122"/>
                <a:cs typeface="OPPOSans M" panose="00020600040101010101" pitchFamily="18" charset="-122"/>
              </a:endParaRPr>
            </a:p>
          </p:txBody>
        </p:sp>
        <p:pic>
          <p:nvPicPr>
            <p:cNvPr id="17" name="知鱼PPT10-2"/>
            <p:cNvPicPr>
              <a:picLocks noChangeAspect="1"/>
            </p:cNvPicPr>
            <p:nvPr/>
          </p:nvPicPr>
          <p:blipFill>
            <a:blip r:embed="rId4"/>
            <a:srcRect l="18390" t="767" r="289" b="36693"/>
            <a:stretch>
              <a:fillRect/>
            </a:stretch>
          </p:blipFill>
          <p:spPr>
            <a:xfrm>
              <a:off x="3242930" y="2396922"/>
              <a:ext cx="1341002" cy="582356"/>
            </a:xfrm>
            <a:custGeom>
              <a:avLst/>
              <a:gdLst>
                <a:gd name="connsiteX0" fmla="*/ 0 w 1341002"/>
                <a:gd name="connsiteY0" fmla="*/ 0 h 582356"/>
                <a:gd name="connsiteX1" fmla="*/ 1307980 w 1341002"/>
                <a:gd name="connsiteY1" fmla="*/ 0 h 582356"/>
                <a:gd name="connsiteX2" fmla="*/ 1341002 w 1341002"/>
                <a:gd name="connsiteY2" fmla="*/ 33022 h 582356"/>
                <a:gd name="connsiteX3" fmla="*/ 1341002 w 1341002"/>
                <a:gd name="connsiteY3" fmla="*/ 582356 h 582356"/>
                <a:gd name="connsiteX4" fmla="*/ 0 w 1341002"/>
                <a:gd name="connsiteY4" fmla="*/ 582356 h 58235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41002" h="582356">
                  <a:moveTo>
                    <a:pt x="0" y="0"/>
                  </a:moveTo>
                  <a:lnTo>
                    <a:pt x="1307980" y="0"/>
                  </a:lnTo>
                  <a:cubicBezTo>
                    <a:pt x="1326218" y="0"/>
                    <a:pt x="1341002" y="14784"/>
                    <a:pt x="1341002" y="33022"/>
                  </a:cubicBezTo>
                  <a:lnTo>
                    <a:pt x="1341002" y="582356"/>
                  </a:lnTo>
                  <a:lnTo>
                    <a:pt x="0" y="582356"/>
                  </a:lnTo>
                  <a:close/>
                </a:path>
              </a:pathLst>
            </a:custGeom>
          </p:spPr>
        </p:pic>
        <p:pic>
          <p:nvPicPr>
            <p:cNvPr id="18" name="知鱼PPT10-3"/>
            <p:cNvPicPr>
              <a:picLocks noChangeAspect="1"/>
            </p:cNvPicPr>
            <p:nvPr/>
          </p:nvPicPr>
          <p:blipFill>
            <a:blip r:embed="rId5"/>
            <a:srcRect l="18390" t="1268" r="1499" b="36693"/>
            <a:stretch>
              <a:fillRect/>
            </a:stretch>
          </p:blipFill>
          <p:spPr>
            <a:xfrm rot="10800000">
              <a:off x="2566285" y="3204985"/>
              <a:ext cx="586573" cy="232982"/>
            </a:xfrm>
            <a:custGeom>
              <a:avLst/>
              <a:gdLst>
                <a:gd name="connsiteX0" fmla="*/ 586573 w 586573"/>
                <a:gd name="connsiteY0" fmla="*/ 232982 h 232982"/>
                <a:gd name="connsiteX1" fmla="*/ 0 w 586573"/>
                <a:gd name="connsiteY1" fmla="*/ 232982 h 232982"/>
                <a:gd name="connsiteX2" fmla="*/ 0 w 586573"/>
                <a:gd name="connsiteY2" fmla="*/ 0 h 232982"/>
                <a:gd name="connsiteX3" fmla="*/ 553551 w 586573"/>
                <a:gd name="connsiteY3" fmla="*/ 0 h 232982"/>
                <a:gd name="connsiteX4" fmla="*/ 586573 w 586573"/>
                <a:gd name="connsiteY4" fmla="*/ 33022 h 23298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86573" h="232982">
                  <a:moveTo>
                    <a:pt x="586573" y="232982"/>
                  </a:moveTo>
                  <a:lnTo>
                    <a:pt x="0" y="232982"/>
                  </a:lnTo>
                  <a:lnTo>
                    <a:pt x="0" y="0"/>
                  </a:lnTo>
                  <a:lnTo>
                    <a:pt x="553551" y="0"/>
                  </a:lnTo>
                  <a:cubicBezTo>
                    <a:pt x="571789" y="0"/>
                    <a:pt x="586573" y="14784"/>
                    <a:pt x="586573" y="33022"/>
                  </a:cubicBezTo>
                  <a:close/>
                </a:path>
              </a:pathLst>
            </a:custGeom>
          </p:spPr>
        </p:pic>
      </p:grpSp>
      <p:sp>
        <p:nvSpPr>
          <p:cNvPr id="129" name="知鱼PPT11-3"/>
          <p:cNvSpPr txBox="1"/>
          <p:nvPr>
            <p:custDataLst>
              <p:tags r:id="rId6"/>
            </p:custDataLst>
          </p:nvPr>
        </p:nvSpPr>
        <p:spPr>
          <a:xfrm>
            <a:off x="3729038" y="5134610"/>
            <a:ext cx="4358005" cy="368935"/>
          </a:xfrm>
          <a:prstGeom prst="rect">
            <a:avLst/>
          </a:prstGeom>
          <a:noFill/>
          <a:effectLst/>
        </p:spPr>
        <p:txBody>
          <a:bodyPr wrap="none" lIns="0" tIns="0" rIns="0" bIns="0">
            <a:spAutoFit/>
          </a:bodyPr>
          <a:lstStyle>
            <a:defPPr>
              <a:defRPr lang="zh-CN"/>
            </a:defPPr>
            <a:lvl1pPr marR="0" lvl="0" indent="0" algn="ctr" fontAlgn="auto">
              <a:lnSpc>
                <a:spcPct val="100000"/>
              </a:lnSpc>
              <a:spcBef>
                <a:spcPts val="0"/>
              </a:spcBef>
              <a:spcAft>
                <a:spcPts val="0"/>
              </a:spcAft>
              <a:buClrTx/>
              <a:buSzTx/>
              <a:buFontTx/>
              <a:buNone/>
              <a:defRPr kumimoji="0" sz="4400" b="0" i="0" u="none" strike="noStrike" cap="none" spc="0" normalizeH="0" baseline="0">
                <a:ln>
                  <a:noFill/>
                </a:ln>
                <a:gradFill>
                  <a:gsLst>
                    <a:gs pos="12000">
                      <a:prstClr val="white"/>
                    </a:gs>
                    <a:gs pos="99000">
                      <a:srgbClr val="FF9933"/>
                    </a:gs>
                  </a:gsLst>
                  <a:lin ang="5400000" scaled="1"/>
                </a:gradFill>
                <a:effectLst>
                  <a:outerShdw blurRad="38405" dist="38405" dir="2699983" algn="tl">
                    <a:srgbClr val="000000">
                      <a:alpha val="30000"/>
                    </a:srgbClr>
                  </a:outerShdw>
                </a:effectLst>
                <a:uLnTx/>
                <a:uFillTx/>
                <a:latin typeface="鸿雷行书简体" panose="00000505000000000000" pitchFamily="2" charset="-122"/>
                <a:ea typeface="鸿雷行书简体" panose="00000505000000000000" pitchFamily="2" charset="-122"/>
                <a:cs typeface="OPPOSans H" panose="00020600040101010101" pitchFamily="18" charset="-122"/>
              </a:defRPr>
            </a:lvl1pPr>
          </a:lstStyle>
          <a:p>
            <a:pPr algn="ctr"/>
            <a:r>
              <a:rPr lang="zh-CN" altLang="en-US" sz="2400" b="1" dirty="0">
                <a:gradFill>
                  <a:gsLst>
                    <a:gs pos="12000">
                      <a:schemeClr val="bg1"/>
                    </a:gs>
                    <a:gs pos="99000">
                      <a:schemeClr val="accent3"/>
                    </a:gs>
                  </a:gsLst>
                  <a:lin ang="5400000" scaled="1"/>
                </a:gradFill>
                <a:effectLst>
                  <a:outerShdw blurRad="34284" dist="34284" dir="2699962" algn="tl">
                    <a:srgbClr val="000000">
                      <a:alpha val="30000"/>
                    </a:srgbClr>
                  </a:outerShdw>
                </a:effectLst>
                <a:latin typeface="微软雅黑" panose="020B0503020204020204" charset="-122"/>
                <a:ea typeface="微软雅黑" panose="020B0503020204020204" charset="-122"/>
                <a:cs typeface="OPPOSans M" panose="00020600040101010101" pitchFamily="18" charset="-122"/>
                <a:sym typeface="鸿雷行书简体" panose="00000505000000000000" pitchFamily="2" charset="-122"/>
              </a:rPr>
              <a:t>凝心聚力谋发展</a:t>
            </a:r>
            <a:r>
              <a:rPr lang="en-US" altLang="zh-CN" sz="2400" b="1" dirty="0">
                <a:gradFill>
                  <a:gsLst>
                    <a:gs pos="12000">
                      <a:schemeClr val="bg1"/>
                    </a:gs>
                    <a:gs pos="99000">
                      <a:schemeClr val="accent3"/>
                    </a:gs>
                  </a:gsLst>
                  <a:lin ang="5400000" scaled="1"/>
                </a:gradFill>
                <a:effectLst>
                  <a:outerShdw blurRad="34284" dist="34284" dir="2699962" algn="tl">
                    <a:srgbClr val="000000">
                      <a:alpha val="30000"/>
                    </a:srgbClr>
                  </a:outerShdw>
                </a:effectLst>
                <a:latin typeface="微软雅黑" panose="020B0503020204020204" charset="-122"/>
                <a:ea typeface="微软雅黑" panose="020B0503020204020204" charset="-122"/>
                <a:cs typeface="OPPOSans M" panose="00020600040101010101" pitchFamily="18" charset="-122"/>
                <a:sym typeface="鸿雷行书简体" panose="00000505000000000000" pitchFamily="2" charset="-122"/>
              </a:rPr>
              <a:t> </a:t>
            </a:r>
            <a:r>
              <a:rPr lang="zh-CN" altLang="en-US" sz="2400" b="1" dirty="0">
                <a:gradFill>
                  <a:gsLst>
                    <a:gs pos="12000">
                      <a:schemeClr val="bg1"/>
                    </a:gs>
                    <a:gs pos="99000">
                      <a:schemeClr val="accent3"/>
                    </a:gs>
                  </a:gsLst>
                  <a:lin ang="5400000" scaled="1"/>
                </a:gradFill>
                <a:effectLst>
                  <a:outerShdw blurRad="34284" dist="34284" dir="2699962" algn="tl">
                    <a:srgbClr val="000000">
                      <a:alpha val="30000"/>
                    </a:srgbClr>
                  </a:outerShdw>
                </a:effectLst>
                <a:latin typeface="微软雅黑" panose="020B0503020204020204" charset="-122"/>
                <a:ea typeface="微软雅黑" panose="020B0503020204020204" charset="-122"/>
                <a:cs typeface="OPPOSans M" panose="00020600040101010101" pitchFamily="18" charset="-122"/>
                <a:sym typeface="鸿雷行书简体" panose="00000505000000000000" pitchFamily="2" charset="-122"/>
              </a:rPr>
              <a:t>砥砺奋进谱新篇</a:t>
            </a:r>
            <a:endParaRPr lang="zh-CN" altLang="en-US" sz="2400" b="1" dirty="0">
              <a:gradFill>
                <a:gsLst>
                  <a:gs pos="12000">
                    <a:schemeClr val="bg1"/>
                  </a:gs>
                  <a:gs pos="99000">
                    <a:schemeClr val="accent3"/>
                  </a:gs>
                </a:gsLst>
                <a:lin ang="5400000" scaled="1"/>
              </a:gradFill>
              <a:effectLst>
                <a:outerShdw blurRad="34284" dist="34284" dir="2699962" algn="tl">
                  <a:srgbClr val="000000">
                    <a:alpha val="30000"/>
                  </a:srgbClr>
                </a:outerShdw>
              </a:effectLst>
              <a:latin typeface="微软雅黑" panose="020B0503020204020204" charset="-122"/>
              <a:ea typeface="微软雅黑" panose="020B0503020204020204" charset="-122"/>
              <a:cs typeface="OPPOSans M" panose="00020600040101010101" pitchFamily="18" charset="-122"/>
              <a:sym typeface="鸿雷行书简体" panose="00000505000000000000" pitchFamily="2" charset="-122"/>
            </a:endParaRPr>
          </a:p>
        </p:txBody>
      </p:sp>
      <p:grpSp>
        <p:nvGrpSpPr>
          <p:cNvPr id="297" name="知鱼PPT15"/>
          <p:cNvGrpSpPr/>
          <p:nvPr>
            <p:custDataLst>
              <p:tags r:id="rId7"/>
            </p:custDataLst>
          </p:nvPr>
        </p:nvGrpSpPr>
        <p:grpSpPr>
          <a:xfrm>
            <a:off x="4981801" y="1182679"/>
            <a:ext cx="5600855" cy="2554992"/>
            <a:chOff x="5097916" y="1182679"/>
            <a:chExt cx="5600855" cy="2554992"/>
          </a:xfrm>
        </p:grpSpPr>
        <p:sp>
          <p:nvSpPr>
            <p:cNvPr id="289" name="知鱼PPT15-1"/>
            <p:cNvSpPr/>
            <p:nvPr>
              <p:custDataLst>
                <p:tags r:id="rId8"/>
              </p:custDataLst>
            </p:nvPr>
          </p:nvSpPr>
          <p:spPr>
            <a:xfrm>
              <a:off x="5514137" y="3406394"/>
              <a:ext cx="1319882" cy="324000"/>
            </a:xfrm>
            <a:prstGeom prst="roundRect">
              <a:avLst>
                <a:gd name="adj" fmla="val 50000"/>
              </a:avLst>
            </a:prstGeom>
            <a:gradFill>
              <a:gsLst>
                <a:gs pos="100000">
                  <a:schemeClr val="accent1">
                    <a:lumMod val="90000"/>
                  </a:schemeClr>
                </a:gs>
                <a:gs pos="0">
                  <a:schemeClr val="accent1"/>
                </a:gs>
              </a:gsLst>
              <a:path path="circle">
                <a:fillToRect l="100000" b="100000"/>
              </a:path>
            </a:gradFill>
            <a:ln w="11303">
              <a:solidFill>
                <a:schemeClr val="accent3"/>
              </a:solidFill>
            </a:ln>
            <a:effectLst>
              <a:outerShdw blurRad="115291" dist="34587" dir="2700010" algn="tl" rotWithShape="0">
                <a:schemeClr val="accent1">
                  <a:alpha val="2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lIns="83009" tIns="41504" rIns="83009" bIns="41504" rtlCol="0" anchor="ctr"/>
            <a:lstStyle/>
            <a:p>
              <a:pPr algn="ctr"/>
              <a:endParaRPr lang="zh-CN" altLang="en-US" sz="1635">
                <a:solidFill>
                  <a:srgbClr val="FFFFFF"/>
                </a:solidFill>
                <a:latin typeface="微软雅黑" panose="020B0503020204020204" charset="-122"/>
                <a:ea typeface="微软雅黑" panose="020B0503020204020204" charset="-122"/>
                <a:cs typeface="OPPOSans M" panose="00020600040101010101" pitchFamily="18" charset="-122"/>
                <a:sym typeface="OPPOSans M" panose="00020600040101010101" pitchFamily="18" charset="-122"/>
              </a:endParaRPr>
            </a:p>
          </p:txBody>
        </p:sp>
        <p:sp>
          <p:nvSpPr>
            <p:cNvPr id="290" name="知鱼PPT15-2"/>
            <p:cNvSpPr txBox="1"/>
            <p:nvPr>
              <p:custDataLst>
                <p:tags r:id="rId9"/>
              </p:custDataLst>
            </p:nvPr>
          </p:nvSpPr>
          <p:spPr>
            <a:xfrm>
              <a:off x="5843880" y="3420122"/>
              <a:ext cx="660400" cy="296545"/>
            </a:xfrm>
            <a:prstGeom prst="rect">
              <a:avLst/>
            </a:prstGeom>
            <a:ln w="12700">
              <a:miter lim="400000"/>
            </a:ln>
          </p:spPr>
          <p:txBody>
            <a:bodyPr wrap="none" lIns="25400" tIns="25400" rIns="25400" bIns="25400" anchor="ctr">
              <a:spAutoFit/>
            </a:bodyPr>
            <a:lstStyle>
              <a:lvl1pPr>
                <a:defRPr>
                  <a:latin typeface="Lantinghei SC Extralight"/>
                  <a:ea typeface="Lantinghei SC Extralight"/>
                  <a:cs typeface="Lantinghei SC Extralight"/>
                  <a:sym typeface="Lantinghei SC Extralight"/>
                </a:defRPr>
              </a:lvl1pPr>
            </a:lstStyle>
            <a:p>
              <a:pPr lvl="0" algn="ctr">
                <a:defRPr/>
              </a:pPr>
              <a:r>
                <a:rPr lang="zh-CN" altLang="en-US" sz="1600" b="1" dirty="0">
                  <a:gradFill flip="none" rotWithShape="1">
                    <a:gsLst>
                      <a:gs pos="0">
                        <a:schemeClr val="bg1"/>
                      </a:gs>
                      <a:gs pos="100000">
                        <a:schemeClr val="accent3"/>
                      </a:gs>
                    </a:gsLst>
                    <a:lin ang="5400000" scaled="1"/>
                    <a:tileRect/>
                  </a:gradFill>
                  <a:latin typeface="微软雅黑" panose="020B0503020204020204" charset="-122"/>
                  <a:ea typeface="微软雅黑" panose="020B0503020204020204" charset="-122"/>
                  <a:cs typeface="OPPOSans M" panose="00020600040101010101" pitchFamily="18" charset="-122"/>
                  <a:sym typeface="OPPOSans M" panose="00020600040101010101" pitchFamily="18" charset="-122"/>
                </a:rPr>
                <a:t>标题</a:t>
              </a:r>
              <a:r>
                <a:rPr lang="zh-CN" altLang="en-US" sz="1600" b="1" dirty="0">
                  <a:gradFill flip="none" rotWithShape="1">
                    <a:gsLst>
                      <a:gs pos="0">
                        <a:schemeClr val="bg1"/>
                      </a:gs>
                      <a:gs pos="100000">
                        <a:schemeClr val="accent3"/>
                      </a:gs>
                    </a:gsLst>
                    <a:lin ang="5400000" scaled="1"/>
                    <a:tileRect/>
                  </a:gradFill>
                  <a:latin typeface="微软雅黑" panose="020B0503020204020204" charset="-122"/>
                  <a:ea typeface="微软雅黑" panose="020B0503020204020204" charset="-122"/>
                  <a:cs typeface="OPPOSans M" panose="00020600040101010101" pitchFamily="18" charset="-122"/>
                  <a:sym typeface="OPPOSans M" panose="00020600040101010101" pitchFamily="18" charset="-122"/>
                </a:rPr>
                <a:t>三</a:t>
              </a:r>
              <a:endParaRPr lang="zh-CN" altLang="en-US" sz="1600" b="1" dirty="0">
                <a:gradFill flip="none" rotWithShape="1">
                  <a:gsLst>
                    <a:gs pos="0">
                      <a:schemeClr val="bg1"/>
                    </a:gs>
                    <a:gs pos="100000">
                      <a:schemeClr val="accent3"/>
                    </a:gs>
                  </a:gsLst>
                  <a:lin ang="5400000" scaled="1"/>
                  <a:tileRect/>
                </a:gradFill>
                <a:latin typeface="微软雅黑" panose="020B0503020204020204" charset="-122"/>
                <a:ea typeface="微软雅黑" panose="020B0503020204020204" charset="-122"/>
                <a:cs typeface="OPPOSans M" panose="00020600040101010101" pitchFamily="18" charset="-122"/>
                <a:sym typeface="OPPOSans M" panose="00020600040101010101" pitchFamily="18" charset="-122"/>
              </a:endParaRPr>
            </a:p>
          </p:txBody>
        </p:sp>
        <p:sp>
          <p:nvSpPr>
            <p:cNvPr id="291" name="知鱼PPT15-3"/>
            <p:cNvSpPr txBox="1"/>
            <p:nvPr>
              <p:custDataLst>
                <p:tags r:id="rId10"/>
              </p:custDataLst>
            </p:nvPr>
          </p:nvSpPr>
          <p:spPr>
            <a:xfrm>
              <a:off x="6904729" y="3399117"/>
              <a:ext cx="2031325" cy="338554"/>
            </a:xfrm>
            <a:prstGeom prst="rect">
              <a:avLst/>
            </a:prstGeom>
            <a:noFill/>
          </p:spPr>
          <p:txBody>
            <a:bodyPr wrap="none">
              <a:spAutoFit/>
            </a:bodyPr>
            <a:lstStyle>
              <a:defPPr>
                <a:defRPr lang="zh-CN"/>
              </a:defPPr>
              <a:lvl1pPr>
                <a:defRPr sz="2600" b="1">
                  <a:gradFill>
                    <a:gsLst>
                      <a:gs pos="0">
                        <a:schemeClr val="accent1"/>
                      </a:gs>
                      <a:gs pos="100000">
                        <a:schemeClr val="accent1">
                          <a:lumMod val="80000"/>
                          <a:lumOff val="20000"/>
                        </a:schemeClr>
                      </a:gs>
                    </a:gsLst>
                    <a:lin ang="0" scaled="0"/>
                  </a:gradFill>
                  <a:effectLst>
                    <a:outerShdw blurRad="228600" dist="114300" dir="5400000" algn="t" rotWithShape="0">
                      <a:schemeClr val="accent1">
                        <a:alpha val="10000"/>
                      </a:schemeClr>
                    </a:outerShdw>
                  </a:effectLst>
                  <a:latin typeface="MiSans" pitchFamily="2" charset="-122"/>
                  <a:ea typeface="MiSans" pitchFamily="2" charset="-122"/>
                </a:defRPr>
              </a:lvl1pPr>
            </a:lstStyle>
            <a:p>
              <a:pPr lvl="0">
                <a:defRPr/>
              </a:pPr>
              <a:r>
                <a:rPr lang="zh-CN" altLang="en-US" sz="1600" dirty="0">
                  <a:solidFill>
                    <a:schemeClr val="accent1"/>
                  </a:solidFill>
                  <a:effectLst>
                    <a:outerShdw blurRad="228600" dist="114300" dir="5400000" algn="t" rotWithShape="0">
                      <a:srgbClr val="C91520">
                        <a:alpha val="10000"/>
                      </a:srgbClr>
                    </a:outerShdw>
                  </a:effectLst>
                  <a:latin typeface="微软雅黑" panose="020B0503020204020204" charset="-122"/>
                  <a:ea typeface="微软雅黑" panose="020B0503020204020204" charset="-122"/>
                  <a:cs typeface="OPPOSans M" panose="00020600040101010101" pitchFamily="18" charset="-122"/>
                </a:rPr>
                <a:t>单击此处添加副标题</a:t>
              </a:r>
              <a:endParaRPr lang="zh-CN" altLang="en-US" sz="1600" dirty="0">
                <a:solidFill>
                  <a:schemeClr val="accent1"/>
                </a:solidFill>
                <a:effectLst>
                  <a:outerShdw blurRad="228600" dist="114300" dir="5400000" algn="t" rotWithShape="0">
                    <a:srgbClr val="C91520">
                      <a:alpha val="10000"/>
                    </a:srgbClr>
                  </a:outerShdw>
                </a:effectLst>
                <a:latin typeface="微软雅黑" panose="020B0503020204020204" charset="-122"/>
                <a:ea typeface="微软雅黑" panose="020B0503020204020204" charset="-122"/>
                <a:cs typeface="OPPOSans M" panose="00020600040101010101" pitchFamily="18" charset="-122"/>
              </a:endParaRPr>
            </a:p>
          </p:txBody>
        </p:sp>
        <p:sp>
          <p:nvSpPr>
            <p:cNvPr id="284" name="知鱼PPT15-4"/>
            <p:cNvSpPr/>
            <p:nvPr>
              <p:custDataLst>
                <p:tags r:id="rId11"/>
              </p:custDataLst>
            </p:nvPr>
          </p:nvSpPr>
          <p:spPr>
            <a:xfrm>
              <a:off x="5514137" y="2298365"/>
              <a:ext cx="1319882" cy="324000"/>
            </a:xfrm>
            <a:prstGeom prst="roundRect">
              <a:avLst>
                <a:gd name="adj" fmla="val 50000"/>
              </a:avLst>
            </a:prstGeom>
            <a:gradFill>
              <a:gsLst>
                <a:gs pos="100000">
                  <a:schemeClr val="accent1">
                    <a:lumMod val="90000"/>
                  </a:schemeClr>
                </a:gs>
                <a:gs pos="0">
                  <a:schemeClr val="accent1"/>
                </a:gs>
              </a:gsLst>
              <a:path path="circle">
                <a:fillToRect l="100000" b="100000"/>
              </a:path>
            </a:gradFill>
            <a:ln w="11303">
              <a:solidFill>
                <a:schemeClr val="accent3"/>
              </a:solidFill>
            </a:ln>
            <a:effectLst>
              <a:outerShdw blurRad="115291" dist="34587" dir="2700010" algn="tl" rotWithShape="0">
                <a:schemeClr val="accent1">
                  <a:alpha val="2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lIns="83009" tIns="41504" rIns="83009" bIns="41504" rtlCol="0" anchor="ctr"/>
            <a:lstStyle/>
            <a:p>
              <a:pPr algn="ctr"/>
              <a:endParaRPr lang="zh-CN" altLang="en-US" sz="1635">
                <a:solidFill>
                  <a:srgbClr val="FFFFFF"/>
                </a:solidFill>
                <a:latin typeface="微软雅黑" panose="020B0503020204020204" charset="-122"/>
                <a:ea typeface="微软雅黑" panose="020B0503020204020204" charset="-122"/>
                <a:cs typeface="OPPOSans M" panose="00020600040101010101" pitchFamily="18" charset="-122"/>
                <a:sym typeface="OPPOSans M" panose="00020600040101010101" pitchFamily="18" charset="-122"/>
              </a:endParaRPr>
            </a:p>
          </p:txBody>
        </p:sp>
        <p:sp>
          <p:nvSpPr>
            <p:cNvPr id="285" name="知鱼PPT15-5"/>
            <p:cNvSpPr txBox="1"/>
            <p:nvPr>
              <p:custDataLst>
                <p:tags r:id="rId12"/>
              </p:custDataLst>
            </p:nvPr>
          </p:nvSpPr>
          <p:spPr>
            <a:xfrm>
              <a:off x="6904729" y="2291088"/>
              <a:ext cx="2031325" cy="338554"/>
            </a:xfrm>
            <a:prstGeom prst="rect">
              <a:avLst/>
            </a:prstGeom>
            <a:noFill/>
          </p:spPr>
          <p:txBody>
            <a:bodyPr wrap="none">
              <a:spAutoFit/>
            </a:bodyPr>
            <a:lstStyle>
              <a:defPPr>
                <a:defRPr lang="zh-CN"/>
              </a:defPPr>
              <a:lvl1pPr>
                <a:defRPr sz="2600" b="1">
                  <a:gradFill>
                    <a:gsLst>
                      <a:gs pos="0">
                        <a:schemeClr val="accent1"/>
                      </a:gs>
                      <a:gs pos="100000">
                        <a:schemeClr val="accent1">
                          <a:lumMod val="80000"/>
                          <a:lumOff val="20000"/>
                        </a:schemeClr>
                      </a:gs>
                    </a:gsLst>
                    <a:lin ang="0" scaled="0"/>
                  </a:gradFill>
                  <a:effectLst>
                    <a:outerShdw blurRad="228600" dist="114300" dir="5400000" algn="t" rotWithShape="0">
                      <a:schemeClr val="accent1">
                        <a:alpha val="10000"/>
                      </a:schemeClr>
                    </a:outerShdw>
                  </a:effectLst>
                  <a:latin typeface="MiSans" pitchFamily="2" charset="-122"/>
                  <a:ea typeface="MiSans" pitchFamily="2" charset="-122"/>
                </a:defRPr>
              </a:lvl1pPr>
            </a:lstStyle>
            <a:p>
              <a:pPr lvl="0">
                <a:defRPr/>
              </a:pPr>
              <a:r>
                <a:rPr lang="zh-CN" altLang="en-US" sz="1600" dirty="0">
                  <a:solidFill>
                    <a:schemeClr val="accent1"/>
                  </a:solidFill>
                  <a:effectLst>
                    <a:outerShdw blurRad="228600" dist="114300" dir="5400000" algn="t" rotWithShape="0">
                      <a:srgbClr val="C91520">
                        <a:alpha val="10000"/>
                      </a:srgbClr>
                    </a:outerShdw>
                  </a:effectLst>
                  <a:latin typeface="微软雅黑" panose="020B0503020204020204" charset="-122"/>
                  <a:ea typeface="微软雅黑" panose="020B0503020204020204" charset="-122"/>
                  <a:cs typeface="OPPOSans M" panose="00020600040101010101" pitchFamily="18" charset="-122"/>
                </a:rPr>
                <a:t>单击此处添加副标题</a:t>
              </a:r>
              <a:endParaRPr lang="zh-CN" altLang="en-US" sz="1600" dirty="0">
                <a:solidFill>
                  <a:schemeClr val="accent1"/>
                </a:solidFill>
                <a:effectLst>
                  <a:outerShdw blurRad="228600" dist="114300" dir="5400000" algn="t" rotWithShape="0">
                    <a:srgbClr val="C91520">
                      <a:alpha val="10000"/>
                    </a:srgbClr>
                  </a:outerShdw>
                </a:effectLst>
                <a:latin typeface="微软雅黑" panose="020B0503020204020204" charset="-122"/>
                <a:ea typeface="微软雅黑" panose="020B0503020204020204" charset="-122"/>
                <a:cs typeface="OPPOSans M" panose="00020600040101010101" pitchFamily="18" charset="-122"/>
              </a:endParaRPr>
            </a:p>
          </p:txBody>
        </p:sp>
        <p:sp>
          <p:nvSpPr>
            <p:cNvPr id="286" name="知鱼PPT15-6"/>
            <p:cNvSpPr txBox="1"/>
            <p:nvPr>
              <p:custDataLst>
                <p:tags r:id="rId13"/>
              </p:custDataLst>
            </p:nvPr>
          </p:nvSpPr>
          <p:spPr>
            <a:xfrm>
              <a:off x="5843878" y="2312093"/>
              <a:ext cx="660400" cy="296545"/>
            </a:xfrm>
            <a:prstGeom prst="rect">
              <a:avLst/>
            </a:prstGeom>
            <a:ln w="12700">
              <a:miter lim="400000"/>
            </a:ln>
          </p:spPr>
          <p:txBody>
            <a:bodyPr wrap="none" lIns="25400" tIns="25400" rIns="25400" bIns="25400" anchor="ctr">
              <a:spAutoFit/>
            </a:bodyPr>
            <a:lstStyle>
              <a:lvl1pPr>
                <a:defRPr>
                  <a:latin typeface="Lantinghei SC Extralight"/>
                  <a:ea typeface="Lantinghei SC Extralight"/>
                  <a:cs typeface="Lantinghei SC Extralight"/>
                  <a:sym typeface="Lantinghei SC Extralight"/>
                </a:defRPr>
              </a:lvl1pPr>
            </a:lstStyle>
            <a:p>
              <a:pPr lvl="0" algn="ctr">
                <a:defRPr/>
              </a:pPr>
              <a:r>
                <a:rPr lang="zh-CN" altLang="en-US" sz="1600" b="1" dirty="0">
                  <a:gradFill flip="none" rotWithShape="1">
                    <a:gsLst>
                      <a:gs pos="0">
                        <a:schemeClr val="bg1"/>
                      </a:gs>
                      <a:gs pos="100000">
                        <a:schemeClr val="accent3"/>
                      </a:gs>
                    </a:gsLst>
                    <a:lin ang="5400000" scaled="1"/>
                    <a:tileRect/>
                  </a:gradFill>
                  <a:latin typeface="微软雅黑" panose="020B0503020204020204" charset="-122"/>
                  <a:ea typeface="微软雅黑" panose="020B0503020204020204" charset="-122"/>
                  <a:cs typeface="OPPOSans M" panose="00020600040101010101" pitchFamily="18" charset="-122"/>
                  <a:sym typeface="OPPOSans M" panose="00020600040101010101" pitchFamily="18" charset="-122"/>
                </a:rPr>
                <a:t>标题</a:t>
              </a:r>
              <a:r>
                <a:rPr lang="zh-CN" altLang="en-US" sz="1600" b="1" dirty="0">
                  <a:gradFill flip="none" rotWithShape="1">
                    <a:gsLst>
                      <a:gs pos="0">
                        <a:schemeClr val="bg1"/>
                      </a:gs>
                      <a:gs pos="100000">
                        <a:schemeClr val="accent3"/>
                      </a:gs>
                    </a:gsLst>
                    <a:lin ang="5400000" scaled="1"/>
                    <a:tileRect/>
                  </a:gradFill>
                  <a:latin typeface="微软雅黑" panose="020B0503020204020204" charset="-122"/>
                  <a:ea typeface="微软雅黑" panose="020B0503020204020204" charset="-122"/>
                  <a:cs typeface="OPPOSans M" panose="00020600040101010101" pitchFamily="18" charset="-122"/>
                  <a:sym typeface="OPPOSans M" panose="00020600040101010101" pitchFamily="18" charset="-122"/>
                </a:rPr>
                <a:t>二</a:t>
              </a:r>
              <a:endParaRPr lang="zh-CN" altLang="en-US" sz="1600" b="1" dirty="0">
                <a:gradFill flip="none" rotWithShape="1">
                  <a:gsLst>
                    <a:gs pos="0">
                      <a:schemeClr val="bg1"/>
                    </a:gs>
                    <a:gs pos="100000">
                      <a:schemeClr val="accent3"/>
                    </a:gs>
                  </a:gsLst>
                  <a:lin ang="5400000" scaled="1"/>
                  <a:tileRect/>
                </a:gradFill>
                <a:latin typeface="微软雅黑" panose="020B0503020204020204" charset="-122"/>
                <a:ea typeface="微软雅黑" panose="020B0503020204020204" charset="-122"/>
                <a:cs typeface="OPPOSans M" panose="00020600040101010101" pitchFamily="18" charset="-122"/>
                <a:sym typeface="OPPOSans M" panose="00020600040101010101" pitchFamily="18" charset="-122"/>
              </a:endParaRPr>
            </a:p>
          </p:txBody>
        </p:sp>
        <p:sp>
          <p:nvSpPr>
            <p:cNvPr id="277" name="知鱼PPT15-7"/>
            <p:cNvSpPr txBox="1"/>
            <p:nvPr>
              <p:custDataLst>
                <p:tags r:id="rId14"/>
              </p:custDataLst>
            </p:nvPr>
          </p:nvSpPr>
          <p:spPr>
            <a:xfrm>
              <a:off x="5514137" y="1575876"/>
              <a:ext cx="5184634" cy="555793"/>
            </a:xfrm>
            <a:prstGeom prst="rect">
              <a:avLst/>
            </a:prstGeom>
            <a:ln w="12700">
              <a:miter lim="400000"/>
            </a:ln>
          </p:spPr>
          <p:txBody>
            <a:bodyPr wrap="square" lIns="25400" tIns="25400" rIns="25400" bIns="25400" anchor="ctr">
              <a:spAutoFit/>
            </a:bodyPr>
            <a:lstStyle>
              <a:defPPr>
                <a:defRPr lang="zh-CN"/>
              </a:defPPr>
              <a:lvl1pPr marR="0" lvl="0" indent="0" fontAlgn="auto">
                <a:lnSpc>
                  <a:spcPct val="100000"/>
                </a:lnSpc>
                <a:spcBef>
                  <a:spcPts val="0"/>
                </a:spcBef>
                <a:spcAft>
                  <a:spcPts val="0"/>
                </a:spcAft>
                <a:buClrTx/>
                <a:buSzTx/>
                <a:buFontTx/>
                <a:buNone/>
                <a:defRPr kumimoji="0" sz="1600" b="0" i="0" u="none" strike="noStrike" cap="none" spc="0" normalizeH="0" baseline="0">
                  <a:ln>
                    <a:noFill/>
                  </a:ln>
                  <a:solidFill>
                    <a:prstClr val="black"/>
                  </a:solidFill>
                  <a:effectLst/>
                  <a:uLnTx/>
                  <a:uFillTx/>
                  <a:latin typeface="+mn-ea"/>
                  <a:ea typeface="Lantinghei SC Demibold"/>
                  <a:cs typeface="OPPOSans R" panose="00020600040101010101" charset="-122"/>
                </a:defRPr>
              </a:lvl1pPr>
            </a:lstStyle>
            <a:p>
              <a:pPr lvl="0" algn="just">
                <a:lnSpc>
                  <a:spcPct val="120000"/>
                </a:lnSpc>
                <a:defRPr/>
              </a:pPr>
              <a:r>
                <a:rPr lang="zh-CN" altLang="en-US" sz="1400" b="1" dirty="0">
                  <a:solidFill>
                    <a:schemeClr val="accent1"/>
                  </a:solidFill>
                  <a:latin typeface="微软雅黑" panose="020B0503020204020204" charset="-122"/>
                  <a:ea typeface="微软雅黑" panose="020B0503020204020204" charset="-122"/>
                  <a:cs typeface="OPPOSans M" panose="00020600040101010101" pitchFamily="18" charset="-122"/>
                  <a:sym typeface="OPPOSans M" panose="00020600040101010101" pitchFamily="18" charset="-122"/>
                </a:rPr>
                <a:t>输入辅助文案：</a:t>
              </a:r>
              <a:r>
                <a:rPr lang="zh-CN" altLang="en-US" sz="1400" dirty="0">
                  <a:solidFill>
                    <a:prstClr val="black">
                      <a:alpha val="85000"/>
                    </a:prstClr>
                  </a:solidFill>
                  <a:latin typeface="微软雅黑" panose="020B0503020204020204" charset="-122"/>
                  <a:ea typeface="微软雅黑" panose="020B0503020204020204" charset="-122"/>
                  <a:cs typeface="OPPOSans M" panose="00020600040101010101" pitchFamily="18" charset="-122"/>
                  <a:sym typeface="OPPOSans M" panose="00020600040101010101" pitchFamily="18" charset="-122"/>
                </a:rPr>
                <a:t>单击此处输入你的正文，文字是您思想的提炼，为了以后演示发布的良好效果，请尽量言简意赅的阐述观点。</a:t>
              </a:r>
              <a:endParaRPr kumimoji="0" lang="zh-CN" altLang="en-US" sz="1400" b="0" i="0" u="none" strike="noStrike" kern="1200" cap="none" spc="0" normalizeH="0" baseline="0" noProof="0" dirty="0">
                <a:ln>
                  <a:noFill/>
                </a:ln>
                <a:solidFill>
                  <a:prstClr val="black">
                    <a:alpha val="85000"/>
                  </a:prstClr>
                </a:solidFill>
                <a:effectLst/>
                <a:uLnTx/>
                <a:uFillTx/>
                <a:latin typeface="微软雅黑" panose="020B0503020204020204" charset="-122"/>
                <a:ea typeface="微软雅黑" panose="020B0503020204020204" charset="-122"/>
                <a:cs typeface="OPPOSans M" panose="00020600040101010101" pitchFamily="18" charset="-122"/>
                <a:sym typeface="OPPOSans M" panose="00020600040101010101" pitchFamily="18" charset="-122"/>
              </a:endParaRPr>
            </a:p>
          </p:txBody>
        </p:sp>
        <p:sp>
          <p:nvSpPr>
            <p:cNvPr id="279" name="知鱼PPT15-8"/>
            <p:cNvSpPr txBox="1"/>
            <p:nvPr>
              <p:custDataLst>
                <p:tags r:id="rId15"/>
              </p:custDataLst>
            </p:nvPr>
          </p:nvSpPr>
          <p:spPr>
            <a:xfrm>
              <a:off x="6904729" y="1182679"/>
              <a:ext cx="2031325" cy="338554"/>
            </a:xfrm>
            <a:prstGeom prst="rect">
              <a:avLst/>
            </a:prstGeom>
            <a:noFill/>
          </p:spPr>
          <p:txBody>
            <a:bodyPr wrap="none">
              <a:spAutoFit/>
            </a:bodyPr>
            <a:lstStyle>
              <a:defPPr>
                <a:defRPr lang="zh-CN"/>
              </a:defPPr>
              <a:lvl1pPr>
                <a:defRPr sz="2600" b="1">
                  <a:gradFill>
                    <a:gsLst>
                      <a:gs pos="0">
                        <a:schemeClr val="accent1"/>
                      </a:gs>
                      <a:gs pos="100000">
                        <a:schemeClr val="accent1">
                          <a:lumMod val="80000"/>
                          <a:lumOff val="20000"/>
                        </a:schemeClr>
                      </a:gs>
                    </a:gsLst>
                    <a:lin ang="0" scaled="0"/>
                  </a:gradFill>
                  <a:effectLst>
                    <a:outerShdw blurRad="228600" dist="114300" dir="5400000" algn="t" rotWithShape="0">
                      <a:schemeClr val="accent1">
                        <a:alpha val="10000"/>
                      </a:schemeClr>
                    </a:outerShdw>
                  </a:effectLst>
                  <a:latin typeface="MiSans" pitchFamily="2" charset="-122"/>
                  <a:ea typeface="MiSans" pitchFamily="2" charset="-122"/>
                </a:defRPr>
              </a:lvl1pPr>
            </a:lstStyle>
            <a:p>
              <a:pPr lvl="0">
                <a:defRPr/>
              </a:pPr>
              <a:r>
                <a:rPr lang="zh-CN" altLang="en-US" sz="1600" dirty="0">
                  <a:solidFill>
                    <a:schemeClr val="accent1"/>
                  </a:solidFill>
                  <a:effectLst>
                    <a:outerShdw blurRad="228600" dist="114300" dir="5400000" algn="t" rotWithShape="0">
                      <a:srgbClr val="C91520">
                        <a:alpha val="10000"/>
                      </a:srgbClr>
                    </a:outerShdw>
                  </a:effectLst>
                  <a:latin typeface="微软雅黑" panose="020B0503020204020204" charset="-122"/>
                  <a:ea typeface="微软雅黑" panose="020B0503020204020204" charset="-122"/>
                  <a:cs typeface="OPPOSans M" panose="00020600040101010101" pitchFamily="18" charset="-122"/>
                </a:rPr>
                <a:t>单击此处添加副标题</a:t>
              </a:r>
              <a:endParaRPr lang="zh-CN" altLang="en-US" sz="1600" dirty="0">
                <a:solidFill>
                  <a:schemeClr val="accent1"/>
                </a:solidFill>
                <a:effectLst>
                  <a:outerShdw blurRad="228600" dist="114300" dir="5400000" algn="t" rotWithShape="0">
                    <a:srgbClr val="C91520">
                      <a:alpha val="10000"/>
                    </a:srgbClr>
                  </a:outerShdw>
                </a:effectLst>
                <a:latin typeface="微软雅黑" panose="020B0503020204020204" charset="-122"/>
                <a:ea typeface="微软雅黑" panose="020B0503020204020204" charset="-122"/>
                <a:cs typeface="OPPOSans M" panose="00020600040101010101" pitchFamily="18" charset="-122"/>
              </a:endParaRPr>
            </a:p>
          </p:txBody>
        </p:sp>
        <p:sp>
          <p:nvSpPr>
            <p:cNvPr id="280" name="知鱼PPT15-9"/>
            <p:cNvSpPr/>
            <p:nvPr>
              <p:custDataLst>
                <p:tags r:id="rId16"/>
              </p:custDataLst>
            </p:nvPr>
          </p:nvSpPr>
          <p:spPr>
            <a:xfrm>
              <a:off x="5514137" y="1189956"/>
              <a:ext cx="1319882" cy="324000"/>
            </a:xfrm>
            <a:prstGeom prst="roundRect">
              <a:avLst>
                <a:gd name="adj" fmla="val 50000"/>
              </a:avLst>
            </a:prstGeom>
            <a:gradFill>
              <a:gsLst>
                <a:gs pos="100000">
                  <a:schemeClr val="accent1">
                    <a:lumMod val="90000"/>
                  </a:schemeClr>
                </a:gs>
                <a:gs pos="0">
                  <a:schemeClr val="accent1"/>
                </a:gs>
              </a:gsLst>
              <a:path path="circle">
                <a:fillToRect l="100000" b="100000"/>
              </a:path>
            </a:gradFill>
            <a:ln w="11303">
              <a:solidFill>
                <a:schemeClr val="accent3"/>
              </a:solidFill>
            </a:ln>
            <a:effectLst>
              <a:outerShdw blurRad="115291" dist="34587" dir="2700010" algn="tl" rotWithShape="0">
                <a:schemeClr val="accent1">
                  <a:alpha val="2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lIns="83009" tIns="41504" rIns="83009" bIns="41504" rtlCol="0" anchor="ctr"/>
            <a:lstStyle/>
            <a:p>
              <a:pPr algn="ctr"/>
              <a:endParaRPr lang="zh-CN" altLang="en-US" sz="1635" dirty="0">
                <a:solidFill>
                  <a:srgbClr val="FFFFFF"/>
                </a:solidFill>
                <a:latin typeface="微软雅黑" panose="020B0503020204020204" charset="-122"/>
                <a:ea typeface="微软雅黑" panose="020B0503020204020204" charset="-122"/>
                <a:cs typeface="OPPOSans M" panose="00020600040101010101" pitchFamily="18" charset="-122"/>
                <a:sym typeface="OPPOSans M" panose="00020600040101010101" pitchFamily="18" charset="-122"/>
              </a:endParaRPr>
            </a:p>
          </p:txBody>
        </p:sp>
        <p:sp>
          <p:nvSpPr>
            <p:cNvPr id="281" name="知鱼PPT15-10"/>
            <p:cNvSpPr txBox="1"/>
            <p:nvPr>
              <p:custDataLst>
                <p:tags r:id="rId17"/>
              </p:custDataLst>
            </p:nvPr>
          </p:nvSpPr>
          <p:spPr>
            <a:xfrm>
              <a:off x="5843882" y="1203684"/>
              <a:ext cx="660400" cy="296545"/>
            </a:xfrm>
            <a:prstGeom prst="rect">
              <a:avLst/>
            </a:prstGeom>
            <a:ln w="12700">
              <a:miter lim="400000"/>
            </a:ln>
          </p:spPr>
          <p:txBody>
            <a:bodyPr wrap="none" lIns="25400" tIns="25400" rIns="25400" bIns="25400" anchor="ctr">
              <a:spAutoFit/>
            </a:bodyPr>
            <a:lstStyle>
              <a:lvl1pPr>
                <a:defRPr>
                  <a:latin typeface="Lantinghei SC Extralight"/>
                  <a:ea typeface="Lantinghei SC Extralight"/>
                  <a:cs typeface="Lantinghei SC Extralight"/>
                  <a:sym typeface="Lantinghei SC Extralight"/>
                </a:defRPr>
              </a:lvl1pPr>
            </a:lstStyle>
            <a:p>
              <a:pPr lvl="0" algn="ctr">
                <a:defRPr/>
              </a:pPr>
              <a:r>
                <a:rPr lang="zh-CN" altLang="en-US" sz="1600" b="1" dirty="0">
                  <a:gradFill flip="none" rotWithShape="1">
                    <a:gsLst>
                      <a:gs pos="0">
                        <a:schemeClr val="bg1"/>
                      </a:gs>
                      <a:gs pos="100000">
                        <a:schemeClr val="accent3"/>
                      </a:gs>
                    </a:gsLst>
                    <a:lin ang="5400000" scaled="1"/>
                    <a:tileRect/>
                  </a:gradFill>
                  <a:latin typeface="微软雅黑" panose="020B0503020204020204" charset="-122"/>
                  <a:ea typeface="微软雅黑" panose="020B0503020204020204" charset="-122"/>
                  <a:cs typeface="OPPOSans M" panose="00020600040101010101" pitchFamily="18" charset="-122"/>
                  <a:sym typeface="OPPOSans M" panose="00020600040101010101" pitchFamily="18" charset="-122"/>
                </a:rPr>
                <a:t>标题</a:t>
              </a:r>
              <a:r>
                <a:rPr lang="zh-CN" altLang="en-US" sz="1600" b="1" dirty="0">
                  <a:gradFill flip="none" rotWithShape="1">
                    <a:gsLst>
                      <a:gs pos="0">
                        <a:schemeClr val="bg1"/>
                      </a:gs>
                      <a:gs pos="100000">
                        <a:schemeClr val="accent3"/>
                      </a:gs>
                    </a:gsLst>
                    <a:lin ang="5400000" scaled="1"/>
                    <a:tileRect/>
                  </a:gradFill>
                  <a:latin typeface="微软雅黑" panose="020B0503020204020204" charset="-122"/>
                  <a:ea typeface="微软雅黑" panose="020B0503020204020204" charset="-122"/>
                  <a:cs typeface="OPPOSans M" panose="00020600040101010101" pitchFamily="18" charset="-122"/>
                  <a:sym typeface="OPPOSans M" panose="00020600040101010101" pitchFamily="18" charset="-122"/>
                </a:rPr>
                <a:t>一</a:t>
              </a:r>
              <a:endParaRPr lang="zh-CN" altLang="en-US" sz="1600" b="1" dirty="0">
                <a:gradFill flip="none" rotWithShape="1">
                  <a:gsLst>
                    <a:gs pos="0">
                      <a:schemeClr val="bg1"/>
                    </a:gs>
                    <a:gs pos="100000">
                      <a:schemeClr val="accent3"/>
                    </a:gs>
                  </a:gsLst>
                  <a:lin ang="5400000" scaled="1"/>
                  <a:tileRect/>
                </a:gradFill>
                <a:latin typeface="微软雅黑" panose="020B0503020204020204" charset="-122"/>
                <a:ea typeface="微软雅黑" panose="020B0503020204020204" charset="-122"/>
                <a:cs typeface="OPPOSans M" panose="00020600040101010101" pitchFamily="18" charset="-122"/>
                <a:sym typeface="OPPOSans M" panose="00020600040101010101" pitchFamily="18" charset="-122"/>
              </a:endParaRPr>
            </a:p>
          </p:txBody>
        </p:sp>
        <p:grpSp>
          <p:nvGrpSpPr>
            <p:cNvPr id="296" name="组合 295"/>
            <p:cNvGrpSpPr/>
            <p:nvPr/>
          </p:nvGrpSpPr>
          <p:grpSpPr>
            <a:xfrm>
              <a:off x="5097916" y="1328561"/>
              <a:ext cx="112876" cy="2294542"/>
              <a:chOff x="5097916" y="1328561"/>
              <a:chExt cx="112876" cy="2294542"/>
            </a:xfrm>
          </p:grpSpPr>
          <p:cxnSp>
            <p:nvCxnSpPr>
              <p:cNvPr id="241" name="知鱼PPT15-11"/>
              <p:cNvCxnSpPr>
                <a:endCxn id="294" idx="4"/>
              </p:cNvCxnSpPr>
              <p:nvPr>
                <p:custDataLst>
                  <p:tags r:id="rId18"/>
                </p:custDataLst>
              </p:nvPr>
            </p:nvCxnSpPr>
            <p:spPr>
              <a:xfrm>
                <a:off x="5154354" y="1347251"/>
                <a:ext cx="0" cy="2275852"/>
              </a:xfrm>
              <a:prstGeom prst="line">
                <a:avLst/>
              </a:prstGeom>
              <a:ln w="12700" cap="rnd">
                <a:solidFill>
                  <a:schemeClr val="bg1">
                    <a:lumMod val="85000"/>
                  </a:schemeClr>
                </a:solidFill>
                <a:prstDash val="sysDash"/>
              </a:ln>
              <a:effectLst/>
            </p:spPr>
            <p:style>
              <a:lnRef idx="2">
                <a:schemeClr val="accent1"/>
              </a:lnRef>
              <a:fillRef idx="0">
                <a:schemeClr val="accent1"/>
              </a:fillRef>
              <a:effectRef idx="1">
                <a:schemeClr val="accent1"/>
              </a:effectRef>
              <a:fontRef idx="minor">
                <a:schemeClr val="tx1"/>
              </a:fontRef>
            </p:style>
          </p:cxnSp>
          <p:sp>
            <p:nvSpPr>
              <p:cNvPr id="256" name="知鱼PPT15-12"/>
              <p:cNvSpPr/>
              <p:nvPr>
                <p:custDataLst>
                  <p:tags r:id="rId19"/>
                </p:custDataLst>
              </p:nvPr>
            </p:nvSpPr>
            <p:spPr>
              <a:xfrm>
                <a:off x="5097916" y="1328561"/>
                <a:ext cx="112876" cy="112876"/>
              </a:xfrm>
              <a:prstGeom prst="ellipse">
                <a:avLst/>
              </a:prstGeom>
              <a:gradFill flip="none" rotWithShape="1">
                <a:gsLst>
                  <a:gs pos="0">
                    <a:schemeClr val="accent1">
                      <a:lumMod val="70000"/>
                      <a:lumOff val="30000"/>
                    </a:schemeClr>
                  </a:gs>
                  <a:gs pos="50000">
                    <a:schemeClr val="accent1"/>
                  </a:gs>
                </a:gsLst>
                <a:path path="circle">
                  <a:fillToRect r="100000" b="100000"/>
                </a:path>
                <a:tileRect l="-100000" t="-100000"/>
              </a:gradFill>
              <a:ln>
                <a:solidFill>
                  <a:schemeClr val="bg1"/>
                </a:solidFill>
              </a:ln>
              <a:effectLst>
                <a:outerShdw blurRad="254000" dist="127000" dir="5400000" sx="95000" sy="95000" algn="t" rotWithShape="0">
                  <a:schemeClr val="accent1">
                    <a:alpha val="50000"/>
                  </a:schemeClr>
                </a:outerShdw>
              </a:effectLst>
            </p:spPr>
            <p:style>
              <a:lnRef idx="2">
                <a:schemeClr val="accent1">
                  <a:shade val="15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noAutofit/>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100" b="0" i="0" u="none" strike="noStrike" kern="1200" cap="none" spc="0" normalizeH="0" baseline="0" noProof="0" dirty="0">
                  <a:ln>
                    <a:noFill/>
                  </a:ln>
                  <a:solidFill>
                    <a:prstClr val="white"/>
                  </a:solidFill>
                  <a:effectLst/>
                  <a:uLnTx/>
                  <a:uFillTx/>
                  <a:latin typeface="微软雅黑" panose="020B0503020204020204" charset="-122"/>
                  <a:ea typeface="微软雅黑" panose="020B0503020204020204" charset="-122"/>
                  <a:cs typeface="OPPOSans M" panose="00020600040101010101" pitchFamily="18" charset="-122"/>
                </a:endParaRPr>
              </a:p>
            </p:txBody>
          </p:sp>
          <p:sp>
            <p:nvSpPr>
              <p:cNvPr id="293" name="知鱼PPT15-13"/>
              <p:cNvSpPr/>
              <p:nvPr>
                <p:custDataLst>
                  <p:tags r:id="rId20"/>
                </p:custDataLst>
              </p:nvPr>
            </p:nvSpPr>
            <p:spPr>
              <a:xfrm>
                <a:off x="5097916" y="2419394"/>
                <a:ext cx="112876" cy="112876"/>
              </a:xfrm>
              <a:prstGeom prst="ellipse">
                <a:avLst/>
              </a:prstGeom>
              <a:gradFill flip="none" rotWithShape="1">
                <a:gsLst>
                  <a:gs pos="0">
                    <a:schemeClr val="accent1">
                      <a:lumMod val="70000"/>
                      <a:lumOff val="30000"/>
                    </a:schemeClr>
                  </a:gs>
                  <a:gs pos="50000">
                    <a:schemeClr val="accent1"/>
                  </a:gs>
                </a:gsLst>
                <a:path path="circle">
                  <a:fillToRect r="100000" b="100000"/>
                </a:path>
                <a:tileRect l="-100000" t="-100000"/>
              </a:gradFill>
              <a:ln>
                <a:solidFill>
                  <a:schemeClr val="bg1"/>
                </a:solidFill>
              </a:ln>
              <a:effectLst>
                <a:outerShdw blurRad="254000" dist="127000" dir="5400000" sx="95000" sy="95000" algn="t" rotWithShape="0">
                  <a:schemeClr val="accent1">
                    <a:alpha val="50000"/>
                  </a:schemeClr>
                </a:outerShdw>
              </a:effectLst>
            </p:spPr>
            <p:style>
              <a:lnRef idx="2">
                <a:schemeClr val="accent1">
                  <a:shade val="15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noAutofit/>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100" b="0" i="0" u="none" strike="noStrike" kern="1200" cap="none" spc="0" normalizeH="0" baseline="0" noProof="0" dirty="0">
                  <a:ln>
                    <a:noFill/>
                  </a:ln>
                  <a:solidFill>
                    <a:prstClr val="white"/>
                  </a:solidFill>
                  <a:effectLst/>
                  <a:uLnTx/>
                  <a:uFillTx/>
                  <a:latin typeface="微软雅黑" panose="020B0503020204020204" charset="-122"/>
                  <a:ea typeface="微软雅黑" panose="020B0503020204020204" charset="-122"/>
                  <a:cs typeface="OPPOSans M" panose="00020600040101010101" pitchFamily="18" charset="-122"/>
                </a:endParaRPr>
              </a:p>
            </p:txBody>
          </p:sp>
          <p:sp>
            <p:nvSpPr>
              <p:cNvPr id="294" name="知鱼PPT15-14"/>
              <p:cNvSpPr/>
              <p:nvPr>
                <p:custDataLst>
                  <p:tags r:id="rId21"/>
                </p:custDataLst>
              </p:nvPr>
            </p:nvSpPr>
            <p:spPr>
              <a:xfrm>
                <a:off x="5097916" y="3510227"/>
                <a:ext cx="112876" cy="112876"/>
              </a:xfrm>
              <a:prstGeom prst="ellipse">
                <a:avLst/>
              </a:prstGeom>
              <a:gradFill flip="none" rotWithShape="1">
                <a:gsLst>
                  <a:gs pos="0">
                    <a:schemeClr val="accent1">
                      <a:lumMod val="70000"/>
                      <a:lumOff val="30000"/>
                    </a:schemeClr>
                  </a:gs>
                  <a:gs pos="50000">
                    <a:schemeClr val="accent1"/>
                  </a:gs>
                </a:gsLst>
                <a:path path="circle">
                  <a:fillToRect r="100000" b="100000"/>
                </a:path>
                <a:tileRect l="-100000" t="-100000"/>
              </a:gradFill>
              <a:ln>
                <a:solidFill>
                  <a:schemeClr val="bg1"/>
                </a:solidFill>
              </a:ln>
              <a:effectLst>
                <a:outerShdw blurRad="254000" dist="127000" dir="5400000" sx="95000" sy="95000" algn="t" rotWithShape="0">
                  <a:schemeClr val="accent1">
                    <a:alpha val="50000"/>
                  </a:schemeClr>
                </a:outerShdw>
              </a:effectLst>
            </p:spPr>
            <p:style>
              <a:lnRef idx="2">
                <a:schemeClr val="accent1">
                  <a:shade val="15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noAutofit/>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100" b="0" i="0" u="none" strike="noStrike" kern="1200" cap="none" spc="0" normalizeH="0" baseline="0" noProof="0" dirty="0">
                  <a:ln>
                    <a:noFill/>
                  </a:ln>
                  <a:solidFill>
                    <a:prstClr val="white"/>
                  </a:solidFill>
                  <a:effectLst/>
                  <a:uLnTx/>
                  <a:uFillTx/>
                  <a:latin typeface="微软雅黑" panose="020B0503020204020204" charset="-122"/>
                  <a:ea typeface="微软雅黑" panose="020B0503020204020204" charset="-122"/>
                  <a:cs typeface="OPPOSans M" panose="00020600040101010101" pitchFamily="18" charset="-122"/>
                </a:endParaRPr>
              </a:p>
            </p:txBody>
          </p:sp>
        </p:grpSp>
      </p:grpSp>
      <p:sp>
        <p:nvSpPr>
          <p:cNvPr id="299" name="知鱼PPT16"/>
          <p:cNvSpPr txBox="1"/>
          <p:nvPr>
            <p:custDataLst>
              <p:tags r:id="rId22"/>
            </p:custDataLst>
          </p:nvPr>
        </p:nvSpPr>
        <p:spPr>
          <a:xfrm>
            <a:off x="5398022" y="2682331"/>
            <a:ext cx="6020502" cy="555793"/>
          </a:xfrm>
          <a:prstGeom prst="rect">
            <a:avLst/>
          </a:prstGeom>
          <a:ln w="12700">
            <a:miter lim="400000"/>
          </a:ln>
        </p:spPr>
        <p:txBody>
          <a:bodyPr wrap="square" lIns="25400" tIns="25400" rIns="25400" bIns="25400" anchor="ctr">
            <a:spAutoFit/>
          </a:bodyPr>
          <a:lstStyle>
            <a:defPPr>
              <a:defRPr lang="zh-CN"/>
            </a:defPPr>
            <a:lvl1pPr marR="0" lvl="0" indent="0" fontAlgn="auto">
              <a:lnSpc>
                <a:spcPct val="100000"/>
              </a:lnSpc>
              <a:spcBef>
                <a:spcPts val="0"/>
              </a:spcBef>
              <a:spcAft>
                <a:spcPts val="0"/>
              </a:spcAft>
              <a:buClrTx/>
              <a:buSzTx/>
              <a:buFontTx/>
              <a:buNone/>
              <a:defRPr kumimoji="0" sz="1600" b="0" i="0" u="none" strike="noStrike" cap="none" spc="0" normalizeH="0" baseline="0">
                <a:ln>
                  <a:noFill/>
                </a:ln>
                <a:solidFill>
                  <a:prstClr val="black"/>
                </a:solidFill>
                <a:effectLst/>
                <a:uLnTx/>
                <a:uFillTx/>
                <a:latin typeface="+mn-ea"/>
                <a:ea typeface="Lantinghei SC Demibold"/>
                <a:cs typeface="OPPOSans R" panose="00020600040101010101" charset="-122"/>
              </a:defRPr>
            </a:lvl1pPr>
          </a:lstStyle>
          <a:p>
            <a:pPr lvl="0" algn="just">
              <a:lnSpc>
                <a:spcPct val="120000"/>
              </a:lnSpc>
              <a:defRPr/>
            </a:pPr>
            <a:r>
              <a:rPr lang="zh-CN" altLang="en-US" sz="1400" b="1" dirty="0">
                <a:solidFill>
                  <a:schemeClr val="accent1"/>
                </a:solidFill>
                <a:latin typeface="微软雅黑" panose="020B0503020204020204" charset="-122"/>
                <a:ea typeface="微软雅黑" panose="020B0503020204020204" charset="-122"/>
                <a:cs typeface="OPPOSans M" panose="00020600040101010101" pitchFamily="18" charset="-122"/>
                <a:sym typeface="OPPOSans M" panose="00020600040101010101" pitchFamily="18" charset="-122"/>
              </a:rPr>
              <a:t>输入辅助文案：</a:t>
            </a:r>
            <a:r>
              <a:rPr lang="zh-CN" altLang="en-US" sz="1400" dirty="0">
                <a:solidFill>
                  <a:prstClr val="black">
                    <a:alpha val="85000"/>
                  </a:prstClr>
                </a:solidFill>
                <a:latin typeface="微软雅黑" panose="020B0503020204020204" charset="-122"/>
                <a:ea typeface="微软雅黑" panose="020B0503020204020204" charset="-122"/>
                <a:cs typeface="OPPOSans M" panose="00020600040101010101" pitchFamily="18" charset="-122"/>
                <a:sym typeface="OPPOSans M" panose="00020600040101010101" pitchFamily="18" charset="-122"/>
              </a:rPr>
              <a:t>单击此处输入你的正文，文字是您思想的提炼，为了以后演示发布的良好效果，请尽量言简意赅的阐述观点。</a:t>
            </a:r>
            <a:endParaRPr kumimoji="0" lang="zh-CN" altLang="en-US" sz="1400" b="0" i="0" u="none" strike="noStrike" kern="1200" cap="none" spc="0" normalizeH="0" baseline="0" noProof="0" dirty="0">
              <a:ln>
                <a:noFill/>
              </a:ln>
              <a:solidFill>
                <a:prstClr val="black">
                  <a:alpha val="85000"/>
                </a:prstClr>
              </a:solidFill>
              <a:effectLst/>
              <a:uLnTx/>
              <a:uFillTx/>
              <a:latin typeface="微软雅黑" panose="020B0503020204020204" charset="-122"/>
              <a:ea typeface="微软雅黑" panose="020B0503020204020204" charset="-122"/>
              <a:cs typeface="OPPOSans M" panose="00020600040101010101" pitchFamily="18" charset="-122"/>
              <a:sym typeface="OPPOSans M" panose="00020600040101010101" pitchFamily="18" charset="-122"/>
            </a:endParaRPr>
          </a:p>
        </p:txBody>
      </p:sp>
      <p:sp>
        <p:nvSpPr>
          <p:cNvPr id="301" name="知鱼PPT17"/>
          <p:cNvSpPr txBox="1"/>
          <p:nvPr>
            <p:custDataLst>
              <p:tags r:id="rId23"/>
            </p:custDataLst>
          </p:nvPr>
        </p:nvSpPr>
        <p:spPr>
          <a:xfrm>
            <a:off x="5398022" y="3807582"/>
            <a:ext cx="6020502" cy="555793"/>
          </a:xfrm>
          <a:prstGeom prst="rect">
            <a:avLst/>
          </a:prstGeom>
          <a:ln w="12700">
            <a:miter lim="400000"/>
          </a:ln>
        </p:spPr>
        <p:txBody>
          <a:bodyPr wrap="square" lIns="25400" tIns="25400" rIns="25400" bIns="25400" anchor="ctr">
            <a:spAutoFit/>
          </a:bodyPr>
          <a:lstStyle>
            <a:defPPr>
              <a:defRPr lang="zh-CN"/>
            </a:defPPr>
            <a:lvl1pPr marR="0" lvl="0" indent="0" fontAlgn="auto">
              <a:lnSpc>
                <a:spcPct val="100000"/>
              </a:lnSpc>
              <a:spcBef>
                <a:spcPts val="0"/>
              </a:spcBef>
              <a:spcAft>
                <a:spcPts val="0"/>
              </a:spcAft>
              <a:buClrTx/>
              <a:buSzTx/>
              <a:buFontTx/>
              <a:buNone/>
              <a:defRPr kumimoji="0" sz="1600" b="0" i="0" u="none" strike="noStrike" cap="none" spc="0" normalizeH="0" baseline="0">
                <a:ln>
                  <a:noFill/>
                </a:ln>
                <a:solidFill>
                  <a:prstClr val="black"/>
                </a:solidFill>
                <a:effectLst/>
                <a:uLnTx/>
                <a:uFillTx/>
                <a:latin typeface="+mn-ea"/>
                <a:ea typeface="Lantinghei SC Demibold"/>
                <a:cs typeface="OPPOSans R" panose="00020600040101010101" charset="-122"/>
              </a:defRPr>
            </a:lvl1pPr>
          </a:lstStyle>
          <a:p>
            <a:pPr lvl="0" algn="just">
              <a:lnSpc>
                <a:spcPct val="120000"/>
              </a:lnSpc>
              <a:defRPr/>
            </a:pPr>
            <a:r>
              <a:rPr lang="zh-CN" altLang="en-US" sz="1400" b="1" dirty="0">
                <a:solidFill>
                  <a:schemeClr val="accent1"/>
                </a:solidFill>
                <a:latin typeface="微软雅黑" panose="020B0503020204020204" charset="-122"/>
                <a:ea typeface="微软雅黑" panose="020B0503020204020204" charset="-122"/>
                <a:cs typeface="OPPOSans M" panose="00020600040101010101" pitchFamily="18" charset="-122"/>
                <a:sym typeface="OPPOSans M" panose="00020600040101010101" pitchFamily="18" charset="-122"/>
              </a:rPr>
              <a:t>输入辅助文案：</a:t>
            </a:r>
            <a:r>
              <a:rPr lang="zh-CN" altLang="en-US" sz="1400" dirty="0">
                <a:solidFill>
                  <a:prstClr val="black">
                    <a:alpha val="85000"/>
                  </a:prstClr>
                </a:solidFill>
                <a:latin typeface="微软雅黑" panose="020B0503020204020204" charset="-122"/>
                <a:ea typeface="微软雅黑" panose="020B0503020204020204" charset="-122"/>
                <a:cs typeface="OPPOSans M" panose="00020600040101010101" pitchFamily="18" charset="-122"/>
                <a:sym typeface="OPPOSans M" panose="00020600040101010101" pitchFamily="18" charset="-122"/>
              </a:rPr>
              <a:t>单击此处输入你的正文，文字是您思想的提炼，为了以后演示发布的良好效果，请尽量言简意赅的阐述观点。</a:t>
            </a:r>
            <a:endParaRPr kumimoji="0" lang="zh-CN" altLang="en-US" sz="1400" b="0" i="0" u="none" strike="noStrike" kern="1200" cap="none" spc="0" normalizeH="0" baseline="0" noProof="0" dirty="0">
              <a:ln>
                <a:noFill/>
              </a:ln>
              <a:solidFill>
                <a:prstClr val="black">
                  <a:alpha val="85000"/>
                </a:prstClr>
              </a:solidFill>
              <a:effectLst/>
              <a:uLnTx/>
              <a:uFillTx/>
              <a:latin typeface="微软雅黑" panose="020B0503020204020204" charset="-122"/>
              <a:ea typeface="微软雅黑" panose="020B0503020204020204" charset="-122"/>
              <a:cs typeface="OPPOSans M" panose="00020600040101010101" pitchFamily="18" charset="-122"/>
              <a:sym typeface="OPPOSans M" panose="00020600040101010101" pitchFamily="18" charset="-122"/>
            </a:endParaRPr>
          </a:p>
        </p:txBody>
      </p:sp>
      <p:sp>
        <p:nvSpPr>
          <p:cNvPr id="304" name="知鱼PPT18"/>
          <p:cNvSpPr txBox="1"/>
          <p:nvPr>
            <p:custDataLst>
              <p:tags r:id="rId24"/>
            </p:custDataLst>
          </p:nvPr>
        </p:nvSpPr>
        <p:spPr>
          <a:xfrm flipH="1" flipV="1">
            <a:off x="10895787" y="1098127"/>
            <a:ext cx="773210" cy="665209"/>
          </a:xfrm>
          <a:custGeom>
            <a:avLst/>
            <a:gdLst/>
            <a:ahLst/>
            <a:cxnLst/>
            <a:rect l="l" t="t" r="r" b="b"/>
            <a:pathLst>
              <a:path w="78652" h="67666">
                <a:moveTo>
                  <a:pt x="68594" y="0"/>
                </a:moveTo>
                <a:lnTo>
                  <a:pt x="76824" y="12116"/>
                </a:lnTo>
                <a:cubicBezTo>
                  <a:pt x="70127" y="13854"/>
                  <a:pt x="65575" y="16264"/>
                  <a:pt x="63165" y="19346"/>
                </a:cubicBezTo>
                <a:cubicBezTo>
                  <a:pt x="60755" y="22427"/>
                  <a:pt x="59517" y="27409"/>
                  <a:pt x="59450" y="34290"/>
                </a:cubicBezTo>
                <a:lnTo>
                  <a:pt x="78652" y="34290"/>
                </a:lnTo>
                <a:lnTo>
                  <a:pt x="78652" y="67666"/>
                </a:lnTo>
                <a:lnTo>
                  <a:pt x="45048" y="67666"/>
                </a:lnTo>
                <a:lnTo>
                  <a:pt x="45048" y="34290"/>
                </a:lnTo>
                <a:cubicBezTo>
                  <a:pt x="44886" y="24718"/>
                  <a:pt x="46524" y="17460"/>
                  <a:pt x="49963" y="12516"/>
                </a:cubicBezTo>
                <a:cubicBezTo>
                  <a:pt x="53402" y="7573"/>
                  <a:pt x="59612" y="3401"/>
                  <a:pt x="68594" y="0"/>
                </a:cubicBezTo>
                <a:close/>
                <a:moveTo>
                  <a:pt x="23560" y="0"/>
                </a:moveTo>
                <a:lnTo>
                  <a:pt x="31789" y="12116"/>
                </a:lnTo>
                <a:cubicBezTo>
                  <a:pt x="25093" y="13854"/>
                  <a:pt x="20540" y="16264"/>
                  <a:pt x="18131" y="19346"/>
                </a:cubicBezTo>
                <a:cubicBezTo>
                  <a:pt x="15721" y="22427"/>
                  <a:pt x="14482" y="27409"/>
                  <a:pt x="14416" y="34290"/>
                </a:cubicBezTo>
                <a:lnTo>
                  <a:pt x="33618" y="34290"/>
                </a:lnTo>
                <a:lnTo>
                  <a:pt x="33618" y="67666"/>
                </a:lnTo>
                <a:lnTo>
                  <a:pt x="14" y="67666"/>
                </a:lnTo>
                <a:lnTo>
                  <a:pt x="14" y="34290"/>
                </a:lnTo>
                <a:cubicBezTo>
                  <a:pt x="-162" y="24718"/>
                  <a:pt x="1447" y="17460"/>
                  <a:pt x="4843" y="12516"/>
                </a:cubicBezTo>
                <a:cubicBezTo>
                  <a:pt x="8239" y="7573"/>
                  <a:pt x="14478" y="3401"/>
                  <a:pt x="23560" y="0"/>
                </a:cubicBezTo>
                <a:close/>
              </a:path>
            </a:pathLst>
          </a:custGeom>
          <a:solidFill>
            <a:schemeClr val="accent1">
              <a:alpha val="1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algn="ctr">
              <a:defRPr>
                <a:solidFill>
                  <a:schemeClr val="lt1"/>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srgbClr val="FFFFFF"/>
              </a:solidFill>
              <a:effectLst/>
              <a:uLnTx/>
              <a:uFillTx/>
              <a:latin typeface="微软雅黑" panose="020B0503020204020204" charset="-122"/>
              <a:ea typeface="微软雅黑" panose="020B0503020204020204" charset="-122"/>
              <a:cs typeface="OPPOSans M" panose="00020600040101010101" pitchFamily="18" charset="-122"/>
            </a:endParaRPr>
          </a:p>
        </p:txBody>
      </p:sp>
      <p:grpSp>
        <p:nvGrpSpPr>
          <p:cNvPr id="6" name="组合 5"/>
          <p:cNvGrpSpPr/>
          <p:nvPr/>
        </p:nvGrpSpPr>
        <p:grpSpPr>
          <a:xfrm rot="0">
            <a:off x="2786744" y="2800340"/>
            <a:ext cx="1521598" cy="356518"/>
            <a:chOff x="2786901" y="2830617"/>
            <a:chExt cx="1521575" cy="356533"/>
          </a:xfrm>
        </p:grpSpPr>
        <p:sp>
          <p:nvSpPr>
            <p:cNvPr id="226" name="知鱼PPT19-1"/>
            <p:cNvSpPr/>
            <p:nvPr/>
          </p:nvSpPr>
          <p:spPr>
            <a:xfrm flipH="1">
              <a:off x="2786901" y="3024584"/>
              <a:ext cx="1521575" cy="162566"/>
            </a:xfrm>
            <a:prstGeom prst="rect">
              <a:avLst/>
            </a:prstGeom>
            <a:gradFill flip="none" rotWithShape="1">
              <a:gsLst>
                <a:gs pos="0">
                  <a:srgbClr val="FFF2CC">
                    <a:alpha val="0"/>
                  </a:srgbClr>
                </a:gs>
                <a:gs pos="100000">
                  <a:srgbClr val="FFF2CC">
                    <a:alpha val="50000"/>
                  </a:srgbClr>
                </a:gs>
              </a:gsLst>
              <a:lin ang="0" scaled="1"/>
              <a:tileRect/>
            </a:gra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lIns="84680" tIns="42340" rIns="84680" bIns="42340" rtlCol="0" anchor="ctr"/>
            <a:lstStyle/>
            <a:p>
              <a:pPr marL="0" marR="0" lvl="0" indent="0" algn="ctr" defTabSz="914400" rtl="0" eaLnBrk="1" fontAlgn="auto" latinLnBrk="0" hangingPunct="1">
                <a:lnSpc>
                  <a:spcPct val="100000"/>
                </a:lnSpc>
                <a:spcBef>
                  <a:spcPts val="0"/>
                </a:spcBef>
                <a:buClrTx/>
                <a:buSzTx/>
                <a:buFontTx/>
                <a:buNone/>
                <a:defRPr/>
              </a:pPr>
              <a:endParaRPr kumimoji="0" lang="zh-CN" altLang="en-US" sz="1670" b="0" i="0" u="none" strike="noStrike" kern="1200" cap="none" spc="0" normalizeH="0" baseline="0" noProof="0" dirty="0">
                <a:ln>
                  <a:noFill/>
                </a:ln>
                <a:solidFill>
                  <a:prstClr val="white"/>
                </a:solidFill>
                <a:effectLst/>
                <a:uLnTx/>
                <a:uFillTx/>
                <a:latin typeface="微软雅黑" panose="020B0503020204020204" charset="-122"/>
                <a:ea typeface="微软雅黑" panose="020B0503020204020204" charset="-122"/>
                <a:cs typeface="OPPOSans M" panose="00020600040101010101" pitchFamily="18" charset="-122"/>
              </a:endParaRPr>
            </a:p>
          </p:txBody>
        </p:sp>
        <p:sp>
          <p:nvSpPr>
            <p:cNvPr id="4" name="知鱼PPT19-3"/>
            <p:cNvSpPr txBox="1"/>
            <p:nvPr>
              <p:custDataLst>
                <p:tags r:id="rId25"/>
              </p:custDataLst>
            </p:nvPr>
          </p:nvSpPr>
          <p:spPr>
            <a:xfrm>
              <a:off x="2813904" y="2830617"/>
              <a:ext cx="457193" cy="276871"/>
            </a:xfrm>
            <a:prstGeom prst="rect">
              <a:avLst/>
            </a:prstGeom>
            <a:noFill/>
            <a:effectLst/>
          </p:spPr>
          <p:txBody>
            <a:bodyPr wrap="none" lIns="0" tIns="0" rIns="0" bIns="0">
              <a:spAutoFit/>
            </a:bodyPr>
            <a:lstStyle>
              <a:defPPr>
                <a:defRPr lang="zh-CN"/>
              </a:defPPr>
              <a:lvl1pPr marR="0" lvl="0" indent="0" algn="ctr" fontAlgn="auto">
                <a:lnSpc>
                  <a:spcPct val="100000"/>
                </a:lnSpc>
                <a:spcBef>
                  <a:spcPts val="0"/>
                </a:spcBef>
                <a:spcAft>
                  <a:spcPts val="0"/>
                </a:spcAft>
                <a:buClrTx/>
                <a:buSzTx/>
                <a:buFontTx/>
                <a:buNone/>
                <a:defRPr kumimoji="0" sz="4400" b="0" i="0" u="none" strike="noStrike" cap="none" spc="0" normalizeH="0" baseline="0">
                  <a:ln>
                    <a:noFill/>
                  </a:ln>
                  <a:gradFill>
                    <a:gsLst>
                      <a:gs pos="12000">
                        <a:prstClr val="white"/>
                      </a:gs>
                      <a:gs pos="99000">
                        <a:srgbClr val="FF9933"/>
                      </a:gs>
                    </a:gsLst>
                    <a:lin ang="5400000" scaled="1"/>
                  </a:gradFill>
                  <a:effectLst>
                    <a:outerShdw blurRad="38405" dist="38405" dir="2699983" algn="tl">
                      <a:srgbClr val="000000">
                        <a:alpha val="30000"/>
                      </a:srgbClr>
                    </a:outerShdw>
                  </a:effectLst>
                  <a:uLnTx/>
                  <a:uFillTx/>
                  <a:latin typeface="鸿雷行书简体" panose="00000505000000000000" pitchFamily="2" charset="-122"/>
                  <a:ea typeface="鸿雷行书简体" panose="00000505000000000000" pitchFamily="2" charset="-122"/>
                  <a:cs typeface="OPPOSans H" panose="00020600040101010101" pitchFamily="18" charset="-122"/>
                </a:defRPr>
              </a:lvl1pPr>
            </a:lstStyle>
            <a:p>
              <a:r>
                <a:rPr lang="zh-CN" altLang="en-US" sz="1800" b="1" dirty="0">
                  <a:gradFill>
                    <a:gsLst>
                      <a:gs pos="12000">
                        <a:schemeClr val="bg1"/>
                      </a:gs>
                      <a:gs pos="99000">
                        <a:schemeClr val="accent3"/>
                      </a:gs>
                    </a:gsLst>
                    <a:lin ang="5400000" scaled="1"/>
                  </a:gradFill>
                  <a:effectLst>
                    <a:outerShdw blurRad="32041" dist="32041" dir="2699950" algn="tl">
                      <a:srgbClr val="000000">
                        <a:alpha val="30000"/>
                      </a:srgbClr>
                    </a:outerShdw>
                  </a:effectLst>
                  <a:latin typeface="微软雅黑" panose="020B0503020204020204" charset="-122"/>
                  <a:ea typeface="微软雅黑" panose="020B0503020204020204" charset="-122"/>
                  <a:cs typeface="OPPOSans M" panose="00020600040101010101" pitchFamily="18" charset="-122"/>
                  <a:sym typeface="鸿雷行书简体" panose="00000505000000000000" pitchFamily="2" charset="-122"/>
                </a:rPr>
                <a:t>标题</a:t>
              </a:r>
              <a:endParaRPr lang="zh-CN" altLang="en-US" sz="1800" b="1" dirty="0">
                <a:gradFill>
                  <a:gsLst>
                    <a:gs pos="12000">
                      <a:schemeClr val="bg1"/>
                    </a:gs>
                    <a:gs pos="99000">
                      <a:schemeClr val="accent3"/>
                    </a:gs>
                  </a:gsLst>
                  <a:lin ang="5400000" scaled="1"/>
                </a:gradFill>
                <a:effectLst>
                  <a:outerShdw blurRad="32041" dist="32041" dir="2699950" algn="tl">
                    <a:srgbClr val="000000">
                      <a:alpha val="30000"/>
                    </a:srgbClr>
                  </a:outerShdw>
                </a:effectLst>
                <a:latin typeface="微软雅黑" panose="020B0503020204020204" charset="-122"/>
                <a:ea typeface="微软雅黑" panose="020B0503020204020204" charset="-122"/>
                <a:cs typeface="OPPOSans M" panose="00020600040101010101" pitchFamily="18" charset="-122"/>
                <a:sym typeface="鸿雷行书简体" panose="00000505000000000000" pitchFamily="2" charset="-122"/>
              </a:endParaRPr>
            </a:p>
          </p:txBody>
        </p:sp>
      </p:grpSp>
      <p:pic>
        <p:nvPicPr>
          <p:cNvPr id="44" name="知鱼PPT20" descr="C:/Users/luhu1/Desktop/ppt项目/西农模板/3照片/压缩/WPS图片批量处理/DJI_20250924172048_0625_D.jpgDJI_20250924172048_0625_D"/>
          <p:cNvPicPr>
            <a:picLocks noChangeAspect="1"/>
          </p:cNvPicPr>
          <p:nvPr>
            <p:custDataLst>
              <p:tags r:id="rId26"/>
            </p:custDataLst>
          </p:nvPr>
        </p:nvPicPr>
        <p:blipFill>
          <a:blip r:embed="rId27"/>
          <a:srcRect t="28160" b="28160"/>
          <a:stretch>
            <a:fillRect/>
          </a:stretch>
        </p:blipFill>
        <p:spPr>
          <a:xfrm>
            <a:off x="1662194" y="5932574"/>
            <a:ext cx="3766599" cy="925427"/>
          </a:xfrm>
          <a:custGeom>
            <a:avLst/>
            <a:gdLst>
              <a:gd name="connsiteX0" fmla="*/ 40223 w 3766599"/>
              <a:gd name="connsiteY0" fmla="*/ 0 h 925427"/>
              <a:gd name="connsiteX1" fmla="*/ 3726376 w 3766599"/>
              <a:gd name="connsiteY1" fmla="*/ 0 h 925427"/>
              <a:gd name="connsiteX2" fmla="*/ 3766599 w 3766599"/>
              <a:gd name="connsiteY2" fmla="*/ 31201 h 925427"/>
              <a:gd name="connsiteX3" fmla="*/ 3766599 w 3766599"/>
              <a:gd name="connsiteY3" fmla="*/ 925427 h 925427"/>
              <a:gd name="connsiteX4" fmla="*/ 0 w 3766599"/>
              <a:gd name="connsiteY4" fmla="*/ 925427 h 925427"/>
              <a:gd name="connsiteX5" fmla="*/ 0 w 3766599"/>
              <a:gd name="connsiteY5" fmla="*/ 31201 h 925427"/>
              <a:gd name="connsiteX6" fmla="*/ 40223 w 3766599"/>
              <a:gd name="connsiteY6" fmla="*/ 0 h 9254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66599" h="925427">
                <a:moveTo>
                  <a:pt x="40223" y="0"/>
                </a:moveTo>
                <a:lnTo>
                  <a:pt x="3726376" y="0"/>
                </a:lnTo>
                <a:cubicBezTo>
                  <a:pt x="3748591" y="0"/>
                  <a:pt x="3766599" y="13969"/>
                  <a:pt x="3766599" y="31201"/>
                </a:cubicBezTo>
                <a:lnTo>
                  <a:pt x="3766599" y="925427"/>
                </a:lnTo>
                <a:lnTo>
                  <a:pt x="0" y="925427"/>
                </a:lnTo>
                <a:lnTo>
                  <a:pt x="0" y="31201"/>
                </a:lnTo>
                <a:cubicBezTo>
                  <a:pt x="0" y="13969"/>
                  <a:pt x="18009" y="0"/>
                  <a:pt x="40223" y="0"/>
                </a:cubicBezTo>
                <a:close/>
              </a:path>
            </a:pathLst>
          </a:custGeom>
        </p:spPr>
      </p:pic>
      <p:pic>
        <p:nvPicPr>
          <p:cNvPr id="43" name="知鱼PPT21" descr="C:/Users/luhu1/Desktop/ppt项目/西农模板/3照片/压缩/WPS图片批量处理/DJI_20250704130354_0501_D.jpgDJI_20250704130354_0501_D"/>
          <p:cNvPicPr>
            <a:picLocks noChangeAspect="1"/>
          </p:cNvPicPr>
          <p:nvPr>
            <p:custDataLst>
              <p:tags r:id="rId28"/>
            </p:custDataLst>
          </p:nvPr>
        </p:nvPicPr>
        <p:blipFill>
          <a:blip r:embed="rId29"/>
          <a:srcRect l="30032" r="30032"/>
          <a:stretch>
            <a:fillRect/>
          </a:stretch>
        </p:blipFill>
        <p:spPr>
          <a:xfrm>
            <a:off x="0" y="5932574"/>
            <a:ext cx="656938" cy="925427"/>
          </a:xfrm>
          <a:custGeom>
            <a:avLst/>
            <a:gdLst>
              <a:gd name="connsiteX0" fmla="*/ 0 w 656938"/>
              <a:gd name="connsiteY0" fmla="*/ 0 h 925427"/>
              <a:gd name="connsiteX1" fmla="*/ 609063 w 656938"/>
              <a:gd name="connsiteY1" fmla="*/ 0 h 925427"/>
              <a:gd name="connsiteX2" fmla="*/ 656938 w 656938"/>
              <a:gd name="connsiteY2" fmla="*/ 51303 h 925427"/>
              <a:gd name="connsiteX3" fmla="*/ 656938 w 656938"/>
              <a:gd name="connsiteY3" fmla="*/ 920698 h 925427"/>
              <a:gd name="connsiteX4" fmla="*/ 655110 w 656938"/>
              <a:gd name="connsiteY4" fmla="*/ 925427 h 925427"/>
              <a:gd name="connsiteX5" fmla="*/ 0 w 656938"/>
              <a:gd name="connsiteY5" fmla="*/ 925427 h 9254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56938" h="925427">
                <a:moveTo>
                  <a:pt x="0" y="0"/>
                </a:moveTo>
                <a:lnTo>
                  <a:pt x="609063" y="0"/>
                </a:lnTo>
                <a:cubicBezTo>
                  <a:pt x="635504" y="0"/>
                  <a:pt x="656938" y="22969"/>
                  <a:pt x="656938" y="51303"/>
                </a:cubicBezTo>
                <a:lnTo>
                  <a:pt x="656938" y="920698"/>
                </a:lnTo>
                <a:lnTo>
                  <a:pt x="655110" y="925427"/>
                </a:lnTo>
                <a:lnTo>
                  <a:pt x="0" y="925427"/>
                </a:lnTo>
                <a:close/>
              </a:path>
            </a:pathLst>
          </a:custGeom>
        </p:spPr>
      </p:pic>
      <p:pic>
        <p:nvPicPr>
          <p:cNvPr id="42" name="知鱼PPT22" descr="C:/Users/luhu1/Desktop/ppt项目/西农模板/3照片/压缩/WPS图片批量处理/DJI_20250924145929_0566_D.jpgDJI_20250924145929_0566_D"/>
          <p:cNvPicPr>
            <a:picLocks noChangeAspect="1"/>
          </p:cNvPicPr>
          <p:nvPr>
            <p:custDataLst>
              <p:tags r:id="rId30"/>
            </p:custDataLst>
          </p:nvPr>
        </p:nvPicPr>
        <p:blipFill>
          <a:blip r:embed="rId31"/>
          <a:srcRect t="19341" b="19341"/>
          <a:stretch>
            <a:fillRect/>
          </a:stretch>
        </p:blipFill>
        <p:spPr>
          <a:xfrm>
            <a:off x="0" y="4708351"/>
            <a:ext cx="3348054" cy="1154888"/>
          </a:xfrm>
          <a:custGeom>
            <a:avLst/>
            <a:gdLst>
              <a:gd name="connsiteX0" fmla="*/ 0 w 3348054"/>
              <a:gd name="connsiteY0" fmla="*/ 0 h 1154888"/>
              <a:gd name="connsiteX1" fmla="*/ 3304630 w 3348054"/>
              <a:gd name="connsiteY1" fmla="*/ 0 h 1154888"/>
              <a:gd name="connsiteX2" fmla="*/ 3348054 w 3348054"/>
              <a:gd name="connsiteY2" fmla="*/ 43424 h 1154888"/>
              <a:gd name="connsiteX3" fmla="*/ 3348054 w 3348054"/>
              <a:gd name="connsiteY3" fmla="*/ 1111464 h 1154888"/>
              <a:gd name="connsiteX4" fmla="*/ 3304630 w 3348054"/>
              <a:gd name="connsiteY4" fmla="*/ 1154888 h 1154888"/>
              <a:gd name="connsiteX5" fmla="*/ 0 w 3348054"/>
              <a:gd name="connsiteY5" fmla="*/ 1154888 h 11548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48054" h="1154888">
                <a:moveTo>
                  <a:pt x="0" y="0"/>
                </a:moveTo>
                <a:lnTo>
                  <a:pt x="3304630" y="0"/>
                </a:lnTo>
                <a:cubicBezTo>
                  <a:pt x="3328612" y="0"/>
                  <a:pt x="3348054" y="19442"/>
                  <a:pt x="3348054" y="43424"/>
                </a:cubicBezTo>
                <a:lnTo>
                  <a:pt x="3348054" y="1111464"/>
                </a:lnTo>
                <a:cubicBezTo>
                  <a:pt x="3348054" y="1135446"/>
                  <a:pt x="3328612" y="1154888"/>
                  <a:pt x="3304630" y="1154888"/>
                </a:cubicBezTo>
                <a:lnTo>
                  <a:pt x="0" y="1154888"/>
                </a:lnTo>
                <a:close/>
              </a:path>
            </a:pathLst>
          </a:custGeom>
        </p:spPr>
      </p:pic>
      <p:pic>
        <p:nvPicPr>
          <p:cNvPr id="41" name="知鱼PPT23" descr="C:/Users/luhu1/Desktop/ppt项目/西农模板/3照片/压缩/WPS图片批量处理/DJI_20250704110945_0429_D.jpgDJI_20250704110945_0429_D"/>
          <p:cNvPicPr>
            <a:picLocks noChangeAspect="1"/>
          </p:cNvPicPr>
          <p:nvPr>
            <p:custDataLst>
              <p:tags r:id="rId32"/>
            </p:custDataLst>
          </p:nvPr>
        </p:nvPicPr>
        <p:blipFill>
          <a:blip r:embed="rId33"/>
          <a:srcRect l="1906" r="1906"/>
          <a:stretch>
            <a:fillRect/>
          </a:stretch>
        </p:blipFill>
        <p:spPr>
          <a:xfrm>
            <a:off x="2566284" y="3485053"/>
            <a:ext cx="2017648" cy="1179714"/>
          </a:xfrm>
          <a:custGeom>
            <a:avLst/>
            <a:gdLst>
              <a:gd name="connsiteX0" fmla="*/ 37869 w 2017648"/>
              <a:gd name="connsiteY0" fmla="*/ 0 h 1179714"/>
              <a:gd name="connsiteX1" fmla="*/ 1979779 w 2017648"/>
              <a:gd name="connsiteY1" fmla="*/ 0 h 1179714"/>
              <a:gd name="connsiteX2" fmla="*/ 2017648 w 2017648"/>
              <a:gd name="connsiteY2" fmla="*/ 37869 h 1179714"/>
              <a:gd name="connsiteX3" fmla="*/ 2017648 w 2017648"/>
              <a:gd name="connsiteY3" fmla="*/ 1141845 h 1179714"/>
              <a:gd name="connsiteX4" fmla="*/ 1979779 w 2017648"/>
              <a:gd name="connsiteY4" fmla="*/ 1179714 h 1179714"/>
              <a:gd name="connsiteX5" fmla="*/ 37869 w 2017648"/>
              <a:gd name="connsiteY5" fmla="*/ 1179714 h 1179714"/>
              <a:gd name="connsiteX6" fmla="*/ 0 w 2017648"/>
              <a:gd name="connsiteY6" fmla="*/ 1141845 h 1179714"/>
              <a:gd name="connsiteX7" fmla="*/ 0 w 2017648"/>
              <a:gd name="connsiteY7" fmla="*/ 37869 h 1179714"/>
              <a:gd name="connsiteX8" fmla="*/ 37869 w 2017648"/>
              <a:gd name="connsiteY8" fmla="*/ 0 h 11797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017648" h="1179714">
                <a:moveTo>
                  <a:pt x="37869" y="0"/>
                </a:moveTo>
                <a:lnTo>
                  <a:pt x="1979779" y="0"/>
                </a:lnTo>
                <a:cubicBezTo>
                  <a:pt x="2000693" y="0"/>
                  <a:pt x="2017648" y="16955"/>
                  <a:pt x="2017648" y="37869"/>
                </a:cubicBezTo>
                <a:lnTo>
                  <a:pt x="2017648" y="1141845"/>
                </a:lnTo>
                <a:cubicBezTo>
                  <a:pt x="2017648" y="1162759"/>
                  <a:pt x="2000693" y="1179714"/>
                  <a:pt x="1979779" y="1179714"/>
                </a:cubicBezTo>
                <a:lnTo>
                  <a:pt x="37869" y="1179714"/>
                </a:lnTo>
                <a:cubicBezTo>
                  <a:pt x="16955" y="1179714"/>
                  <a:pt x="0" y="1162759"/>
                  <a:pt x="0" y="1141845"/>
                </a:cubicBezTo>
                <a:lnTo>
                  <a:pt x="0" y="37869"/>
                </a:lnTo>
                <a:cubicBezTo>
                  <a:pt x="0" y="16955"/>
                  <a:pt x="16955" y="0"/>
                  <a:pt x="37869" y="0"/>
                </a:cubicBezTo>
                <a:close/>
              </a:path>
            </a:pathLst>
          </a:custGeom>
        </p:spPr>
      </p:pic>
      <p:pic>
        <p:nvPicPr>
          <p:cNvPr id="40" name="知鱼PPT24" descr="C:/Users/luhu1/Desktop/ppt项目/西农模板/3照片/压缩/WPS图片批量处理/DJI_20250704123947_0463_D.jpgDJI_20250704123947_0463_D"/>
          <p:cNvPicPr>
            <a:picLocks noChangeAspect="1"/>
          </p:cNvPicPr>
          <p:nvPr>
            <p:custDataLst>
              <p:tags r:id="rId34"/>
            </p:custDataLst>
          </p:nvPr>
        </p:nvPicPr>
        <p:blipFill>
          <a:blip r:embed="rId35"/>
          <a:srcRect l="1731" r="1731"/>
          <a:stretch>
            <a:fillRect/>
          </a:stretch>
        </p:blipFill>
        <p:spPr>
          <a:xfrm>
            <a:off x="0" y="3754204"/>
            <a:ext cx="1557397" cy="907062"/>
          </a:xfrm>
          <a:custGeom>
            <a:avLst/>
            <a:gdLst>
              <a:gd name="connsiteX0" fmla="*/ 0 w 1557397"/>
              <a:gd name="connsiteY0" fmla="*/ 0 h 907062"/>
              <a:gd name="connsiteX1" fmla="*/ 1528280 w 1557397"/>
              <a:gd name="connsiteY1" fmla="*/ 0 h 907062"/>
              <a:gd name="connsiteX2" fmla="*/ 1557397 w 1557397"/>
              <a:gd name="connsiteY2" fmla="*/ 29117 h 907062"/>
              <a:gd name="connsiteX3" fmla="*/ 1557397 w 1557397"/>
              <a:gd name="connsiteY3" fmla="*/ 877945 h 907062"/>
              <a:gd name="connsiteX4" fmla="*/ 1528280 w 1557397"/>
              <a:gd name="connsiteY4" fmla="*/ 907062 h 907062"/>
              <a:gd name="connsiteX5" fmla="*/ 0 w 1557397"/>
              <a:gd name="connsiteY5" fmla="*/ 907062 h 9070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557397" h="907062">
                <a:moveTo>
                  <a:pt x="0" y="0"/>
                </a:moveTo>
                <a:lnTo>
                  <a:pt x="1528280" y="0"/>
                </a:lnTo>
                <a:cubicBezTo>
                  <a:pt x="1544361" y="0"/>
                  <a:pt x="1557397" y="13036"/>
                  <a:pt x="1557397" y="29117"/>
                </a:cubicBezTo>
                <a:lnTo>
                  <a:pt x="1557397" y="877945"/>
                </a:lnTo>
                <a:cubicBezTo>
                  <a:pt x="1557397" y="894026"/>
                  <a:pt x="1544361" y="907062"/>
                  <a:pt x="1528280" y="907062"/>
                </a:cubicBezTo>
                <a:lnTo>
                  <a:pt x="0" y="907062"/>
                </a:lnTo>
                <a:close/>
              </a:path>
            </a:pathLst>
          </a:custGeom>
        </p:spPr>
      </p:pic>
      <p:pic>
        <p:nvPicPr>
          <p:cNvPr id="39" name="知鱼PPT25" descr="C:/Users/luhu1/Desktop/ppt项目/西农模板/3照片/压缩/WPS图片批量处理/DJI_20250704123947_0463_D.jpgDJI_20250704123947_0463_D"/>
          <p:cNvPicPr>
            <a:picLocks noChangeAspect="1"/>
          </p:cNvPicPr>
          <p:nvPr>
            <p:custDataLst>
              <p:tags r:id="rId36"/>
            </p:custDataLst>
          </p:nvPr>
        </p:nvPicPr>
        <p:blipFill>
          <a:blip r:embed="rId37"/>
          <a:srcRect t="3516" b="3516"/>
          <a:stretch>
            <a:fillRect/>
          </a:stretch>
        </p:blipFill>
        <p:spPr>
          <a:xfrm>
            <a:off x="0" y="2396922"/>
            <a:ext cx="2511481" cy="1313698"/>
          </a:xfrm>
          <a:custGeom>
            <a:avLst/>
            <a:gdLst>
              <a:gd name="connsiteX0" fmla="*/ 0 w 2511481"/>
              <a:gd name="connsiteY0" fmla="*/ 0 h 1313698"/>
              <a:gd name="connsiteX1" fmla="*/ 2469311 w 2511481"/>
              <a:gd name="connsiteY1" fmla="*/ 0 h 1313698"/>
              <a:gd name="connsiteX2" fmla="*/ 2511481 w 2511481"/>
              <a:gd name="connsiteY2" fmla="*/ 42170 h 1313698"/>
              <a:gd name="connsiteX3" fmla="*/ 2511481 w 2511481"/>
              <a:gd name="connsiteY3" fmla="*/ 1271528 h 1313698"/>
              <a:gd name="connsiteX4" fmla="*/ 2469311 w 2511481"/>
              <a:gd name="connsiteY4" fmla="*/ 1313698 h 1313698"/>
              <a:gd name="connsiteX5" fmla="*/ 0 w 2511481"/>
              <a:gd name="connsiteY5" fmla="*/ 1313698 h 1313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511481" h="1313698">
                <a:moveTo>
                  <a:pt x="0" y="0"/>
                </a:moveTo>
                <a:lnTo>
                  <a:pt x="2469311" y="0"/>
                </a:lnTo>
                <a:cubicBezTo>
                  <a:pt x="2492601" y="0"/>
                  <a:pt x="2511481" y="18880"/>
                  <a:pt x="2511481" y="42170"/>
                </a:cubicBezTo>
                <a:lnTo>
                  <a:pt x="2511481" y="1271528"/>
                </a:lnTo>
                <a:cubicBezTo>
                  <a:pt x="2511481" y="1294818"/>
                  <a:pt x="2492601" y="1313698"/>
                  <a:pt x="2469311" y="1313698"/>
                </a:cubicBezTo>
                <a:lnTo>
                  <a:pt x="0" y="1313698"/>
                </a:lnTo>
                <a:close/>
              </a:path>
            </a:pathLst>
          </a:custGeom>
        </p:spPr>
      </p:pic>
      <p:pic>
        <p:nvPicPr>
          <p:cNvPr id="38" name="知鱼PPT26" descr="C:/Users/luhu1/Desktop/ppt项目/西农模板/3照片/压缩/WPS图片批量处理/DJI_20250704110236_0409_D.jpgDJI_20250704110236_0409_D"/>
          <p:cNvPicPr>
            <a:picLocks noChangeAspect="1"/>
          </p:cNvPicPr>
          <p:nvPr>
            <p:custDataLst>
              <p:tags r:id="rId38"/>
            </p:custDataLst>
          </p:nvPr>
        </p:nvPicPr>
        <p:blipFill>
          <a:blip r:embed="rId39"/>
          <a:srcRect t="4348" b="4348"/>
          <a:stretch>
            <a:fillRect/>
          </a:stretch>
        </p:blipFill>
        <p:spPr>
          <a:xfrm>
            <a:off x="1788789" y="1064986"/>
            <a:ext cx="2795143" cy="1276606"/>
          </a:xfrm>
          <a:custGeom>
            <a:avLst/>
            <a:gdLst>
              <a:gd name="connsiteX0" fmla="*/ 40979 w 2795143"/>
              <a:gd name="connsiteY0" fmla="*/ 0 h 1276606"/>
              <a:gd name="connsiteX1" fmla="*/ 2754164 w 2795143"/>
              <a:gd name="connsiteY1" fmla="*/ 0 h 1276606"/>
              <a:gd name="connsiteX2" fmla="*/ 2795143 w 2795143"/>
              <a:gd name="connsiteY2" fmla="*/ 40979 h 1276606"/>
              <a:gd name="connsiteX3" fmla="*/ 2795143 w 2795143"/>
              <a:gd name="connsiteY3" fmla="*/ 1235627 h 1276606"/>
              <a:gd name="connsiteX4" fmla="*/ 2754164 w 2795143"/>
              <a:gd name="connsiteY4" fmla="*/ 1276606 h 1276606"/>
              <a:gd name="connsiteX5" fmla="*/ 40979 w 2795143"/>
              <a:gd name="connsiteY5" fmla="*/ 1276606 h 1276606"/>
              <a:gd name="connsiteX6" fmla="*/ 0 w 2795143"/>
              <a:gd name="connsiteY6" fmla="*/ 1235627 h 1276606"/>
              <a:gd name="connsiteX7" fmla="*/ 0 w 2795143"/>
              <a:gd name="connsiteY7" fmla="*/ 40979 h 1276606"/>
              <a:gd name="connsiteX8" fmla="*/ 40979 w 2795143"/>
              <a:gd name="connsiteY8" fmla="*/ 0 h 1276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795143" h="1276606">
                <a:moveTo>
                  <a:pt x="40979" y="0"/>
                </a:moveTo>
                <a:lnTo>
                  <a:pt x="2754164" y="0"/>
                </a:lnTo>
                <a:cubicBezTo>
                  <a:pt x="2776796" y="0"/>
                  <a:pt x="2795143" y="18347"/>
                  <a:pt x="2795143" y="40979"/>
                </a:cubicBezTo>
                <a:lnTo>
                  <a:pt x="2795143" y="1235627"/>
                </a:lnTo>
                <a:cubicBezTo>
                  <a:pt x="2795143" y="1258259"/>
                  <a:pt x="2776796" y="1276606"/>
                  <a:pt x="2754164" y="1276606"/>
                </a:cubicBezTo>
                <a:lnTo>
                  <a:pt x="40979" y="1276606"/>
                </a:lnTo>
                <a:cubicBezTo>
                  <a:pt x="18347" y="1276606"/>
                  <a:pt x="0" y="1258259"/>
                  <a:pt x="0" y="1235627"/>
                </a:cubicBezTo>
                <a:lnTo>
                  <a:pt x="0" y="40979"/>
                </a:lnTo>
                <a:cubicBezTo>
                  <a:pt x="0" y="18347"/>
                  <a:pt x="18347" y="0"/>
                  <a:pt x="40979" y="0"/>
                </a:cubicBezTo>
                <a:close/>
              </a:path>
            </a:pathLst>
          </a:custGeom>
        </p:spPr>
      </p:pic>
      <p:pic>
        <p:nvPicPr>
          <p:cNvPr id="37" name="知鱼PPT27" descr="C:/Users/luhu1/Desktop/ppt项目/西农模板/3照片/压缩/WPS图片批量处理/2.jpg2"/>
          <p:cNvPicPr>
            <a:picLocks noChangeAspect="1"/>
          </p:cNvPicPr>
          <p:nvPr>
            <p:custDataLst>
              <p:tags r:id="rId40"/>
            </p:custDataLst>
          </p:nvPr>
        </p:nvPicPr>
        <p:blipFill>
          <a:blip r:embed="rId41"/>
          <a:srcRect l="11923" r="11923"/>
          <a:stretch>
            <a:fillRect/>
          </a:stretch>
        </p:blipFill>
        <p:spPr>
          <a:xfrm>
            <a:off x="0" y="1064986"/>
            <a:ext cx="1728567" cy="1276606"/>
          </a:xfrm>
          <a:custGeom>
            <a:avLst/>
            <a:gdLst>
              <a:gd name="connsiteX0" fmla="*/ 0 w 1728567"/>
              <a:gd name="connsiteY0" fmla="*/ 0 h 1276606"/>
              <a:gd name="connsiteX1" fmla="*/ 1691701 w 1728567"/>
              <a:gd name="connsiteY1" fmla="*/ 0 h 1276606"/>
              <a:gd name="connsiteX2" fmla="*/ 1728567 w 1728567"/>
              <a:gd name="connsiteY2" fmla="*/ 40979 h 1276606"/>
              <a:gd name="connsiteX3" fmla="*/ 1728567 w 1728567"/>
              <a:gd name="connsiteY3" fmla="*/ 1235627 h 1276606"/>
              <a:gd name="connsiteX4" fmla="*/ 1691701 w 1728567"/>
              <a:gd name="connsiteY4" fmla="*/ 1276606 h 1276606"/>
              <a:gd name="connsiteX5" fmla="*/ 0 w 1728567"/>
              <a:gd name="connsiteY5" fmla="*/ 1276606 h 1276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728567" h="1276606">
                <a:moveTo>
                  <a:pt x="0" y="0"/>
                </a:moveTo>
                <a:lnTo>
                  <a:pt x="1691701" y="0"/>
                </a:lnTo>
                <a:cubicBezTo>
                  <a:pt x="1712062" y="0"/>
                  <a:pt x="1728567" y="18347"/>
                  <a:pt x="1728567" y="40979"/>
                </a:cubicBezTo>
                <a:lnTo>
                  <a:pt x="1728567" y="1235627"/>
                </a:lnTo>
                <a:cubicBezTo>
                  <a:pt x="1728567" y="1258260"/>
                  <a:pt x="1712062" y="1276606"/>
                  <a:pt x="1691701" y="1276606"/>
                </a:cubicBezTo>
                <a:lnTo>
                  <a:pt x="0" y="1276606"/>
                </a:lnTo>
                <a:close/>
              </a:path>
            </a:pathLst>
          </a:custGeom>
        </p:spPr>
      </p:pic>
      <p:grpSp>
        <p:nvGrpSpPr>
          <p:cNvPr id="78" name="组合 77"/>
          <p:cNvGrpSpPr/>
          <p:nvPr/>
        </p:nvGrpSpPr>
        <p:grpSpPr>
          <a:xfrm>
            <a:off x="0" y="0"/>
            <a:ext cx="12195175" cy="685800"/>
            <a:chOff x="0" y="0"/>
            <a:chExt cx="19205" cy="1080"/>
          </a:xfrm>
        </p:grpSpPr>
        <p:sp>
          <p:nvSpPr>
            <p:cNvPr id="58" name="矩形 57"/>
            <p:cNvSpPr/>
            <p:nvPr>
              <p:custDataLst>
                <p:tags r:id="rId42"/>
              </p:custDataLst>
            </p:nvPr>
          </p:nvSpPr>
          <p:spPr>
            <a:xfrm>
              <a:off x="5" y="0"/>
              <a:ext cx="19200" cy="1081"/>
            </a:xfrm>
            <a:prstGeom prst="rect">
              <a:avLst/>
            </a:prstGeom>
            <a:solidFill>
              <a:schemeClr val="bg1">
                <a:lumMod val="95000"/>
              </a:schemeClr>
            </a:solidFill>
            <a:ln>
              <a:noFill/>
            </a:ln>
            <a:effectLst>
              <a:outerShdw blurRad="228600" dist="50800" dir="5400000" algn="t" rotWithShape="0">
                <a:prstClr val="black">
                  <a:alpha val="29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sz="2880" dirty="0">
                <a:solidFill>
                  <a:schemeClr val="bg1">
                    <a:lumMod val="50000"/>
                  </a:schemeClr>
                </a:solidFill>
              </a:endParaRPr>
            </a:p>
          </p:txBody>
        </p:sp>
        <p:sp>
          <p:nvSpPr>
            <p:cNvPr id="67" name="知鱼PPT13-1"/>
            <p:cNvSpPr txBox="1"/>
            <p:nvPr>
              <p:custDataLst>
                <p:tags r:id="rId43"/>
              </p:custDataLst>
            </p:nvPr>
          </p:nvSpPr>
          <p:spPr>
            <a:xfrm>
              <a:off x="869" y="88"/>
              <a:ext cx="1968" cy="822"/>
            </a:xfrm>
            <a:prstGeom prst="rect">
              <a:avLst/>
            </a:prstGeom>
            <a:noFill/>
          </p:spPr>
          <p:txBody>
            <a:bodyPr wrap="none" rtlCol="0">
              <a:spAutoFit/>
            </a:bodyPr>
            <a:lstStyle>
              <a:defPPr>
                <a:defRPr lang="zh-CN"/>
              </a:defPPr>
              <a:lvl1pPr marR="0" lvl="0" indent="0" fontAlgn="auto">
                <a:lnSpc>
                  <a:spcPct val="100000"/>
                </a:lnSpc>
                <a:spcBef>
                  <a:spcPts val="0"/>
                </a:spcBef>
                <a:spcAft>
                  <a:spcPts val="0"/>
                </a:spcAft>
                <a:buClrTx/>
                <a:buSzTx/>
                <a:buFontTx/>
                <a:buNone/>
                <a:defRPr kumimoji="0" sz="2800" b="0" i="0" u="none" strike="noStrike" cap="none" spc="0" normalizeH="0" baseline="0">
                  <a:ln>
                    <a:noFill/>
                  </a:ln>
                  <a:solidFill>
                    <a:schemeClr val="accent1"/>
                  </a:solidFill>
                  <a:effectLst/>
                  <a:uLnTx/>
                  <a:uFillTx/>
                  <a:latin typeface="思源宋体 Heavy" panose="02020900000000000000" pitchFamily="18" charset="-122"/>
                  <a:ea typeface="思源宋体 Heavy" panose="02020900000000000000" pitchFamily="18" charset="-122"/>
                </a:defRPr>
              </a:lvl1pPr>
            </a:lstStyle>
            <a:p>
              <a:r>
                <a:rPr lang="zh-CN" altLang="en-US" b="1" dirty="0">
                  <a:latin typeface="微软雅黑" panose="020B0503020204020204" charset="-122"/>
                  <a:ea typeface="微软雅黑" panose="020B0503020204020204" charset="-122"/>
                  <a:cs typeface="OPPOSans M" panose="00020600040101010101" pitchFamily="18" charset="-122"/>
                  <a:sym typeface="OPPOSans M" panose="00020600040101010101" pitchFamily="18" charset="-122"/>
                </a:rPr>
                <a:t>标题一</a:t>
              </a:r>
              <a:endParaRPr lang="zh-CN" altLang="en-US" b="1" dirty="0">
                <a:latin typeface="微软雅黑" panose="020B0503020204020204" charset="-122"/>
                <a:ea typeface="微软雅黑" panose="020B0503020204020204" charset="-122"/>
                <a:cs typeface="OPPOSans M" panose="00020600040101010101" pitchFamily="18" charset="-122"/>
                <a:sym typeface="OPPOSans M" panose="00020600040101010101" pitchFamily="18" charset="-122"/>
              </a:endParaRPr>
            </a:p>
          </p:txBody>
        </p:sp>
        <p:sp>
          <p:nvSpPr>
            <p:cNvPr id="69" name="知鱼PPT13-3"/>
            <p:cNvSpPr/>
            <p:nvPr/>
          </p:nvSpPr>
          <p:spPr>
            <a:xfrm>
              <a:off x="0" y="209"/>
              <a:ext cx="743" cy="624"/>
            </a:xfrm>
            <a:custGeom>
              <a:avLst/>
              <a:gdLst>
                <a:gd name="connsiteX0" fmla="*/ 468767 w 542071"/>
                <a:gd name="connsiteY0" fmla="*/ 0 h 396240"/>
                <a:gd name="connsiteX1" fmla="*/ 542071 w 542071"/>
                <a:gd name="connsiteY1" fmla="*/ 0 h 396240"/>
                <a:gd name="connsiteX2" fmla="*/ 542071 w 542071"/>
                <a:gd name="connsiteY2" fmla="*/ 396240 h 396240"/>
                <a:gd name="connsiteX3" fmla="*/ 468767 w 542071"/>
                <a:gd name="connsiteY3" fmla="*/ 396240 h 396240"/>
                <a:gd name="connsiteX4" fmla="*/ 0 w 542071"/>
                <a:gd name="connsiteY4" fmla="*/ 0 h 396240"/>
                <a:gd name="connsiteX5" fmla="*/ 431926 w 542071"/>
                <a:gd name="connsiteY5" fmla="*/ 0 h 396240"/>
                <a:gd name="connsiteX6" fmla="*/ 431926 w 542071"/>
                <a:gd name="connsiteY6" fmla="*/ 396240 h 396240"/>
                <a:gd name="connsiteX7" fmla="*/ 0 w 542071"/>
                <a:gd name="connsiteY7" fmla="*/ 396240 h 396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2071" h="396240">
                  <a:moveTo>
                    <a:pt x="468767" y="0"/>
                  </a:moveTo>
                  <a:lnTo>
                    <a:pt x="542071" y="0"/>
                  </a:lnTo>
                  <a:lnTo>
                    <a:pt x="542071" y="396240"/>
                  </a:lnTo>
                  <a:lnTo>
                    <a:pt x="468767" y="396240"/>
                  </a:lnTo>
                  <a:close/>
                  <a:moveTo>
                    <a:pt x="0" y="0"/>
                  </a:moveTo>
                  <a:lnTo>
                    <a:pt x="431926" y="0"/>
                  </a:lnTo>
                  <a:lnTo>
                    <a:pt x="431926" y="396240"/>
                  </a:lnTo>
                  <a:lnTo>
                    <a:pt x="0" y="396240"/>
                  </a:lnTo>
                  <a:close/>
                </a:path>
              </a:pathLst>
            </a:custGeom>
            <a:gradFill flip="none" rotWithShape="1">
              <a:gsLst>
                <a:gs pos="0">
                  <a:schemeClr val="accent2">
                    <a:lumMod val="60000"/>
                    <a:lumOff val="40000"/>
                  </a:schemeClr>
                </a:gs>
                <a:gs pos="85000">
                  <a:schemeClr val="accent2"/>
                </a:gs>
              </a:gsLst>
              <a:lin ang="5400000" scaled="1"/>
              <a:tileRect/>
            </a:gradFill>
            <a:ln>
              <a:noFill/>
            </a:ln>
          </p:spPr>
          <p:style>
            <a:lnRef idx="2">
              <a:schemeClr val="accent1">
                <a:lumMod val="75000"/>
              </a:schemeClr>
            </a:lnRef>
            <a:fillRef idx="1">
              <a:schemeClr val="accent1"/>
            </a:fillRef>
            <a:effectRef idx="0">
              <a:srgbClr val="FFFFFF"/>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OPPOSans M" panose="00020600040101010101" pitchFamily="18" charset="-122"/>
                <a:ea typeface="OPPOSans M" panose="00020600040101010101" pitchFamily="18" charset="-122"/>
                <a:cs typeface="OPPOSans M" panose="00020600040101010101" pitchFamily="18" charset="-122"/>
              </a:endParaRPr>
            </a:p>
          </p:txBody>
        </p:sp>
        <p:pic>
          <p:nvPicPr>
            <p:cNvPr id="2" name="图片 1" descr="logo_01"/>
            <p:cNvPicPr>
              <a:picLocks noChangeAspect="1"/>
            </p:cNvPicPr>
            <p:nvPr/>
          </p:nvPicPr>
          <p:blipFill>
            <a:blip r:embed="rId44"/>
            <a:stretch>
              <a:fillRect/>
            </a:stretch>
          </p:blipFill>
          <p:spPr>
            <a:xfrm>
              <a:off x="15585" y="231"/>
              <a:ext cx="3317" cy="589"/>
            </a:xfrm>
            <a:prstGeom prst="rect">
              <a:avLst/>
            </a:prstGeom>
          </p:spPr>
        </p:pic>
      </p:gr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rotWithShape="1">
          <a:blip r:embed="rId1"/>
          <a:stretch>
            <a:fillRect/>
          </a:stretch>
        </a:blipFill>
        <a:effectLst/>
      </p:bgPr>
    </p:bg>
    <p:spTree>
      <p:nvGrpSpPr>
        <p:cNvPr id="1" name=""/>
        <p:cNvGrpSpPr/>
        <p:nvPr/>
      </p:nvGrpSpPr>
      <p:grpSpPr>
        <a:xfrm>
          <a:off x="0" y="0"/>
          <a:ext cx="0" cy="0"/>
          <a:chOff x="0" y="0"/>
          <a:chExt cx="0" cy="0"/>
        </a:xfrm>
      </p:grpSpPr>
      <p:grpSp>
        <p:nvGrpSpPr>
          <p:cNvPr id="9" name="知鱼PPT3"/>
          <p:cNvGrpSpPr/>
          <p:nvPr/>
        </p:nvGrpSpPr>
        <p:grpSpPr>
          <a:xfrm>
            <a:off x="1263620" y="1492551"/>
            <a:ext cx="3068447" cy="3411813"/>
            <a:chOff x="1530320" y="602448"/>
            <a:chExt cx="3068447" cy="3411813"/>
          </a:xfrm>
        </p:grpSpPr>
        <p:sp>
          <p:nvSpPr>
            <p:cNvPr id="41" name="知鱼PPT3-1"/>
            <p:cNvSpPr txBox="1"/>
            <p:nvPr/>
          </p:nvSpPr>
          <p:spPr>
            <a:xfrm>
              <a:off x="1530320" y="602448"/>
              <a:ext cx="2044149" cy="2323713"/>
            </a:xfrm>
            <a:prstGeom prst="rect">
              <a:avLst/>
            </a:prstGeom>
            <a:noFill/>
          </p:spPr>
          <p:txBody>
            <a:bodyPr wrap="none" rtlCol="0">
              <a:spAutoFit/>
            </a:bodyPr>
            <a:lstStyle>
              <a:defPPr>
                <a:defRPr lang="zh-CN"/>
              </a:defPPr>
              <a:lvl1pPr marR="0" lvl="0" indent="0" fontAlgn="auto">
                <a:lnSpc>
                  <a:spcPct val="100000"/>
                </a:lnSpc>
                <a:spcBef>
                  <a:spcPts val="0"/>
                </a:spcBef>
                <a:spcAft>
                  <a:spcPts val="0"/>
                </a:spcAft>
                <a:buClrTx/>
                <a:buSzTx/>
                <a:buFontTx/>
                <a:buNone/>
                <a:defRPr kumimoji="0" sz="12000" b="0" i="0" u="none" strike="noStrike" kern="0" cap="none" spc="0" normalizeH="0" baseline="0">
                  <a:ln w="12700">
                    <a:noFill/>
                  </a:ln>
                  <a:gradFill>
                    <a:gsLst>
                      <a:gs pos="100000">
                        <a:schemeClr val="accent1">
                          <a:lumMod val="60000"/>
                          <a:lumOff val="40000"/>
                        </a:schemeClr>
                      </a:gs>
                      <a:gs pos="47000">
                        <a:schemeClr val="accent1"/>
                      </a:gs>
                    </a:gsLst>
                    <a:lin ang="16200000" scaled="1"/>
                  </a:gradFill>
                  <a:effectLst>
                    <a:outerShdw blurRad="63500" dist="50800" dir="2700000" algn="tl" rotWithShape="0">
                      <a:schemeClr val="accent1">
                        <a:alpha val="20000"/>
                      </a:schemeClr>
                    </a:outerShdw>
                  </a:effectLst>
                  <a:uLnTx/>
                  <a:uFillTx/>
                  <a:latin typeface="汉仪许静行楷W" panose="00020600040101010101" pitchFamily="18" charset="-122"/>
                  <a:ea typeface="汉仪许静行楷W" panose="00020600040101010101" pitchFamily="18" charset="-122"/>
                </a:defRPr>
              </a:lvl1pPr>
            </a:lstStyle>
            <a:p>
              <a:r>
                <a:rPr lang="zh-CN" altLang="en-US" sz="14500" dirty="0">
                  <a:effectLst/>
                  <a:latin typeface="鸿雷行书简体" panose="00000505000000000000" pitchFamily="2" charset="-122"/>
                  <a:ea typeface="鸿雷行书简体" panose="00000505000000000000" pitchFamily="2" charset="-122"/>
                  <a:cs typeface="演示流云楷" panose="02000600000000000000" pitchFamily="2" charset="-122"/>
                </a:rPr>
                <a:t>目</a:t>
              </a:r>
              <a:endParaRPr lang="zh-CN" altLang="en-US" sz="14500" dirty="0">
                <a:effectLst/>
                <a:latin typeface="鸿雷行书简体" panose="00000505000000000000" pitchFamily="2" charset="-122"/>
                <a:ea typeface="鸿雷行书简体" panose="00000505000000000000" pitchFamily="2" charset="-122"/>
                <a:cs typeface="演示流云楷" panose="02000600000000000000" pitchFamily="2" charset="-122"/>
              </a:endParaRPr>
            </a:p>
          </p:txBody>
        </p:sp>
        <p:sp>
          <p:nvSpPr>
            <p:cNvPr id="42" name="知鱼PPT3-2"/>
            <p:cNvSpPr txBox="1"/>
            <p:nvPr/>
          </p:nvSpPr>
          <p:spPr>
            <a:xfrm>
              <a:off x="2574387" y="1691431"/>
              <a:ext cx="2024380" cy="2322830"/>
            </a:xfrm>
            <a:prstGeom prst="rect">
              <a:avLst/>
            </a:prstGeom>
            <a:noFill/>
          </p:spPr>
          <p:txBody>
            <a:bodyPr wrap="none" rtlCol="0">
              <a:spAutoFit/>
            </a:bodyPr>
            <a:lstStyle>
              <a:defPPr>
                <a:defRPr lang="zh-CN"/>
              </a:defPPr>
              <a:lvl1pPr marR="0" lvl="0" indent="0" fontAlgn="auto">
                <a:lnSpc>
                  <a:spcPct val="100000"/>
                </a:lnSpc>
                <a:spcBef>
                  <a:spcPts val="0"/>
                </a:spcBef>
                <a:spcAft>
                  <a:spcPts val="0"/>
                </a:spcAft>
                <a:buClrTx/>
                <a:buSzTx/>
                <a:buFontTx/>
                <a:buNone/>
                <a:defRPr kumimoji="0" sz="12000" b="0" i="0" u="none" strike="noStrike" kern="0" cap="none" spc="0" normalizeH="0" baseline="0">
                  <a:ln w="12700">
                    <a:noFill/>
                  </a:ln>
                  <a:gradFill>
                    <a:gsLst>
                      <a:gs pos="100000">
                        <a:schemeClr val="accent1">
                          <a:lumMod val="60000"/>
                          <a:lumOff val="40000"/>
                        </a:schemeClr>
                      </a:gs>
                      <a:gs pos="47000">
                        <a:schemeClr val="accent1"/>
                      </a:gs>
                    </a:gsLst>
                    <a:lin ang="16200000" scaled="1"/>
                  </a:gradFill>
                  <a:effectLst>
                    <a:outerShdw blurRad="63500" dist="50800" dir="2700000" algn="tl" rotWithShape="0">
                      <a:schemeClr val="accent1">
                        <a:alpha val="20000"/>
                      </a:schemeClr>
                    </a:outerShdw>
                  </a:effectLst>
                  <a:uLnTx/>
                  <a:uFillTx/>
                  <a:latin typeface="汉仪许静行楷W" panose="00020600040101010101" pitchFamily="18" charset="-122"/>
                  <a:ea typeface="汉仪许静行楷W" panose="00020600040101010101" pitchFamily="18" charset="-122"/>
                </a:defRPr>
              </a:lvl1pPr>
            </a:lstStyle>
            <a:p>
              <a:r>
                <a:rPr lang="zh-CN" altLang="en-US" sz="14500" dirty="0">
                  <a:effectLst/>
                  <a:latin typeface="鸿雷行书简体" panose="00000505000000000000" pitchFamily="2" charset="-122"/>
                  <a:ea typeface="鸿雷行书简体" panose="00000505000000000000" pitchFamily="2" charset="-122"/>
                  <a:cs typeface="演示流云楷" panose="02000600000000000000" pitchFamily="2" charset="-122"/>
                </a:rPr>
                <a:t>录</a:t>
              </a:r>
              <a:endParaRPr lang="zh-CN" altLang="en-US" sz="14500" dirty="0">
                <a:effectLst/>
                <a:latin typeface="鸿雷行书简体" panose="00000505000000000000" pitchFamily="2" charset="-122"/>
                <a:ea typeface="鸿雷行书简体" panose="00000505000000000000" pitchFamily="2" charset="-122"/>
                <a:cs typeface="演示流云楷" panose="02000600000000000000" pitchFamily="2" charset="-122"/>
              </a:endParaRPr>
            </a:p>
          </p:txBody>
        </p:sp>
      </p:grpSp>
      <p:sp>
        <p:nvSpPr>
          <p:cNvPr id="11" name="知鱼PPT5"/>
          <p:cNvSpPr txBox="1"/>
          <p:nvPr/>
        </p:nvSpPr>
        <p:spPr>
          <a:xfrm rot="16200000">
            <a:off x="2386176" y="2316711"/>
            <a:ext cx="1169396" cy="263456"/>
          </a:xfrm>
          <a:prstGeom prst="rect">
            <a:avLst/>
          </a:prstGeom>
          <a:noFill/>
          <a:effectLst/>
        </p:spPr>
        <p:txBody>
          <a:bodyPr wrap="square" lIns="97841" tIns="48920" rIns="97841" bIns="48920" rtlCol="0">
            <a:spAutoFit/>
          </a:bodyPr>
          <a:lstStyle>
            <a:defPPr>
              <a:defRPr lang="en-US"/>
            </a:defPPr>
            <a:lvl1pPr algn="ctr" defTabSz="914400">
              <a:defRPr sz="1600">
                <a:gradFill flip="none" rotWithShape="1">
                  <a:gsLst>
                    <a:gs pos="87000">
                      <a:schemeClr val="accent1"/>
                    </a:gs>
                    <a:gs pos="0">
                      <a:srgbClr val="FF5A03"/>
                    </a:gs>
                  </a:gsLst>
                  <a:lin ang="2700000" scaled="1"/>
                  <a:tileRect/>
                </a:gradFill>
                <a:latin typeface="+mj-ea"/>
                <a:ea typeface="+mj-ea"/>
              </a:defRPr>
            </a:lvl1pPr>
            <a:lvl2pPr defTabSz="914400"/>
            <a:lvl3pPr defTabSz="914400"/>
            <a:lvl4pPr defTabSz="914400"/>
            <a:lvl5pPr defTabSz="914400"/>
            <a:lvl6pPr defTabSz="914400"/>
            <a:lvl7pPr defTabSz="914400"/>
            <a:lvl8pPr defTabSz="914400"/>
            <a:lvl9pPr defTabSz="914400"/>
          </a:lstStyle>
          <a:p>
            <a:pPr algn="dist"/>
            <a:r>
              <a:rPr lang="en-US" altLang="zh-CN" sz="1070" b="1" dirty="0">
                <a:gradFill flip="none" rotWithShape="1">
                  <a:gsLst>
                    <a:gs pos="100000">
                      <a:schemeClr val="accent1">
                        <a:lumMod val="60000"/>
                        <a:lumOff val="40000"/>
                      </a:schemeClr>
                    </a:gs>
                    <a:gs pos="47000">
                      <a:schemeClr val="accent1"/>
                    </a:gs>
                  </a:gsLst>
                  <a:lin ang="10800000" scaled="1"/>
                  <a:tileRect/>
                </a:gradFill>
                <a:latin typeface="OPPOSans M" panose="00020600040101010101" pitchFamily="18" charset="-122"/>
                <a:ea typeface="OPPOSans M" panose="00020600040101010101" pitchFamily="18" charset="-122"/>
                <a:cs typeface="OPPOSans M" panose="00020600040101010101" pitchFamily="18" charset="-122"/>
              </a:rPr>
              <a:t>CONTENTS</a:t>
            </a:r>
            <a:endParaRPr lang="zh-CN" altLang="en-US" sz="1070" b="1" dirty="0">
              <a:gradFill flip="none" rotWithShape="1">
                <a:gsLst>
                  <a:gs pos="100000">
                    <a:schemeClr val="accent1">
                      <a:lumMod val="60000"/>
                      <a:lumOff val="40000"/>
                    </a:schemeClr>
                  </a:gs>
                  <a:gs pos="47000">
                    <a:schemeClr val="accent1"/>
                  </a:gs>
                </a:gsLst>
                <a:lin ang="10800000" scaled="1"/>
                <a:tileRect/>
              </a:gradFill>
              <a:latin typeface="OPPOSans M" panose="00020600040101010101" pitchFamily="18" charset="-122"/>
              <a:ea typeface="OPPOSans M" panose="00020600040101010101" pitchFamily="18" charset="-122"/>
              <a:cs typeface="OPPOSans M" panose="00020600040101010101" pitchFamily="18" charset="-122"/>
            </a:endParaRPr>
          </a:p>
        </p:txBody>
      </p:sp>
      <p:sp>
        <p:nvSpPr>
          <p:cNvPr id="14" name="知鱼PPT7"/>
          <p:cNvSpPr/>
          <p:nvPr>
            <p:custDataLst>
              <p:tags r:id="rId2"/>
            </p:custDataLst>
          </p:nvPr>
        </p:nvSpPr>
        <p:spPr>
          <a:xfrm>
            <a:off x="4740072" y="1630218"/>
            <a:ext cx="5297784" cy="780838"/>
          </a:xfrm>
          <a:prstGeom prst="roundRect">
            <a:avLst>
              <a:gd name="adj" fmla="val 50000"/>
            </a:avLst>
          </a:prstGeom>
          <a:gradFill>
            <a:gsLst>
              <a:gs pos="0">
                <a:prstClr val="white"/>
              </a:gs>
              <a:gs pos="100000">
                <a:schemeClr val="accent1">
                  <a:lumMod val="5000"/>
                  <a:lumOff val="95000"/>
                </a:schemeClr>
              </a:gs>
            </a:gsLst>
            <a:lin ang="5400000" scaled="1"/>
          </a:gradFill>
          <a:ln w="12700">
            <a:solidFill>
              <a:schemeClr val="accent1">
                <a:lumMod val="20000"/>
                <a:lumOff val="80000"/>
                <a:alpha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b="1" dirty="0">
              <a:solidFill>
                <a:prstClr val="white"/>
              </a:solidFill>
              <a:latin typeface="微软雅黑" panose="020B0503020204020204" charset="-122"/>
              <a:ea typeface="微软雅黑" panose="020B0503020204020204" charset="-122"/>
              <a:cs typeface="OPPOSans M" panose="00020600040101010101" pitchFamily="18" charset="-122"/>
            </a:endParaRPr>
          </a:p>
        </p:txBody>
      </p:sp>
      <p:sp>
        <p:nvSpPr>
          <p:cNvPr id="15" name="知鱼PPT8"/>
          <p:cNvSpPr/>
          <p:nvPr>
            <p:custDataLst>
              <p:tags r:id="rId3"/>
            </p:custDataLst>
          </p:nvPr>
        </p:nvSpPr>
        <p:spPr>
          <a:xfrm rot="2400469">
            <a:off x="4894048" y="1208825"/>
            <a:ext cx="835257" cy="1282983"/>
          </a:xfrm>
          <a:custGeom>
            <a:avLst/>
            <a:gdLst>
              <a:gd name="connsiteX0" fmla="*/ 139431 w 792146"/>
              <a:gd name="connsiteY0" fmla="*/ 533954 h 1223425"/>
              <a:gd name="connsiteX1" fmla="*/ 763753 w 792146"/>
              <a:gd name="connsiteY1" fmla="*/ 9940 h 1223425"/>
              <a:gd name="connsiteX2" fmla="*/ 792146 w 792146"/>
              <a:gd name="connsiteY2" fmla="*/ 0 h 1223425"/>
              <a:gd name="connsiteX3" fmla="*/ 758975 w 792146"/>
              <a:gd name="connsiteY3" fmla="*/ 871289 h 1223425"/>
              <a:gd name="connsiteX4" fmla="*/ 740991 w 792146"/>
              <a:gd name="connsiteY4" fmla="*/ 989103 h 1223425"/>
              <a:gd name="connsiteX5" fmla="*/ 696275 w 792146"/>
              <a:gd name="connsiteY5" fmla="*/ 1086005 h 1223425"/>
              <a:gd name="connsiteX6" fmla="*/ 641425 w 792146"/>
              <a:gd name="connsiteY6" fmla="*/ 1132042 h 1223425"/>
              <a:gd name="connsiteX7" fmla="*/ 91384 w 792146"/>
              <a:gd name="connsiteY7" fmla="*/ 1083995 h 1223425"/>
              <a:gd name="connsiteX8" fmla="*/ 139431 w 792146"/>
              <a:gd name="connsiteY8" fmla="*/ 533954 h 1223425"/>
              <a:gd name="connsiteX0-1" fmla="*/ 139431 w 792146"/>
              <a:gd name="connsiteY0-2" fmla="*/ 533954 h 1223425"/>
              <a:gd name="connsiteX1-3" fmla="*/ 763753 w 792146"/>
              <a:gd name="connsiteY1-4" fmla="*/ 9940 h 1223425"/>
              <a:gd name="connsiteX2-5" fmla="*/ 792146 w 792146"/>
              <a:gd name="connsiteY2-6" fmla="*/ 0 h 1223425"/>
              <a:gd name="connsiteX3-7" fmla="*/ 758975 w 792146"/>
              <a:gd name="connsiteY3-8" fmla="*/ 871289 h 1223425"/>
              <a:gd name="connsiteX4-9" fmla="*/ 740991 w 792146"/>
              <a:gd name="connsiteY4-10" fmla="*/ 989103 h 1223425"/>
              <a:gd name="connsiteX5-11" fmla="*/ 641425 w 792146"/>
              <a:gd name="connsiteY5-12" fmla="*/ 1132042 h 1223425"/>
              <a:gd name="connsiteX6-13" fmla="*/ 91384 w 792146"/>
              <a:gd name="connsiteY6-14" fmla="*/ 1083995 h 1223425"/>
              <a:gd name="connsiteX7-15" fmla="*/ 139431 w 792146"/>
              <a:gd name="connsiteY7-16" fmla="*/ 533954 h 1223425"/>
              <a:gd name="connsiteX0-17" fmla="*/ 139431 w 792146"/>
              <a:gd name="connsiteY0-18" fmla="*/ 533954 h 1223425"/>
              <a:gd name="connsiteX1-19" fmla="*/ 763753 w 792146"/>
              <a:gd name="connsiteY1-20" fmla="*/ 9940 h 1223425"/>
              <a:gd name="connsiteX2-21" fmla="*/ 792146 w 792146"/>
              <a:gd name="connsiteY2-22" fmla="*/ 0 h 1223425"/>
              <a:gd name="connsiteX3-23" fmla="*/ 758975 w 792146"/>
              <a:gd name="connsiteY3-24" fmla="*/ 871289 h 1223425"/>
              <a:gd name="connsiteX4-25" fmla="*/ 740991 w 792146"/>
              <a:gd name="connsiteY4-26" fmla="*/ 989103 h 1223425"/>
              <a:gd name="connsiteX5-27" fmla="*/ 641425 w 792146"/>
              <a:gd name="connsiteY5-28" fmla="*/ 1132042 h 1223425"/>
              <a:gd name="connsiteX6-29" fmla="*/ 91384 w 792146"/>
              <a:gd name="connsiteY6-30" fmla="*/ 1083995 h 1223425"/>
              <a:gd name="connsiteX7-31" fmla="*/ 139431 w 792146"/>
              <a:gd name="connsiteY7-32" fmla="*/ 533954 h 1223425"/>
              <a:gd name="connsiteX0-33" fmla="*/ 139431 w 792146"/>
              <a:gd name="connsiteY0-34" fmla="*/ 533954 h 1223425"/>
              <a:gd name="connsiteX1-35" fmla="*/ 763753 w 792146"/>
              <a:gd name="connsiteY1-36" fmla="*/ 9940 h 1223425"/>
              <a:gd name="connsiteX2-37" fmla="*/ 792146 w 792146"/>
              <a:gd name="connsiteY2-38" fmla="*/ 0 h 1223425"/>
              <a:gd name="connsiteX3-39" fmla="*/ 758975 w 792146"/>
              <a:gd name="connsiteY3-40" fmla="*/ 871289 h 1223425"/>
              <a:gd name="connsiteX4-41" fmla="*/ 740991 w 792146"/>
              <a:gd name="connsiteY4-42" fmla="*/ 989103 h 1223425"/>
              <a:gd name="connsiteX5-43" fmla="*/ 641425 w 792146"/>
              <a:gd name="connsiteY5-44" fmla="*/ 1132042 h 1223425"/>
              <a:gd name="connsiteX6-45" fmla="*/ 91384 w 792146"/>
              <a:gd name="connsiteY6-46" fmla="*/ 1083995 h 1223425"/>
              <a:gd name="connsiteX7-47" fmla="*/ 139431 w 792146"/>
              <a:gd name="connsiteY7-48" fmla="*/ 533954 h 1223425"/>
              <a:gd name="connsiteX0-49" fmla="*/ 139431 w 792146"/>
              <a:gd name="connsiteY0-50" fmla="*/ 533954 h 1223425"/>
              <a:gd name="connsiteX1-51" fmla="*/ 792146 w 792146"/>
              <a:gd name="connsiteY1-52" fmla="*/ 0 h 1223425"/>
              <a:gd name="connsiteX2-53" fmla="*/ 758975 w 792146"/>
              <a:gd name="connsiteY2-54" fmla="*/ 871289 h 1223425"/>
              <a:gd name="connsiteX3-55" fmla="*/ 740991 w 792146"/>
              <a:gd name="connsiteY3-56" fmla="*/ 989103 h 1223425"/>
              <a:gd name="connsiteX4-57" fmla="*/ 641425 w 792146"/>
              <a:gd name="connsiteY4-58" fmla="*/ 1132042 h 1223425"/>
              <a:gd name="connsiteX5-59" fmla="*/ 91384 w 792146"/>
              <a:gd name="connsiteY5-60" fmla="*/ 1083995 h 1223425"/>
              <a:gd name="connsiteX6-61" fmla="*/ 139431 w 792146"/>
              <a:gd name="connsiteY6-62" fmla="*/ 533954 h 1223425"/>
              <a:gd name="connsiteX0-63" fmla="*/ 139431 w 852104"/>
              <a:gd name="connsiteY0-64" fmla="*/ 619390 h 1308861"/>
              <a:gd name="connsiteX1-65" fmla="*/ 852104 w 852104"/>
              <a:gd name="connsiteY1-66" fmla="*/ 0 h 1308861"/>
              <a:gd name="connsiteX2-67" fmla="*/ 758975 w 852104"/>
              <a:gd name="connsiteY2-68" fmla="*/ 956725 h 1308861"/>
              <a:gd name="connsiteX3-69" fmla="*/ 740991 w 852104"/>
              <a:gd name="connsiteY3-70" fmla="*/ 1074539 h 1308861"/>
              <a:gd name="connsiteX4-71" fmla="*/ 641425 w 852104"/>
              <a:gd name="connsiteY4-72" fmla="*/ 1217478 h 1308861"/>
              <a:gd name="connsiteX5-73" fmla="*/ 91384 w 852104"/>
              <a:gd name="connsiteY5-74" fmla="*/ 1169431 h 1308861"/>
              <a:gd name="connsiteX6-75" fmla="*/ 139431 w 852104"/>
              <a:gd name="connsiteY6-76" fmla="*/ 619390 h 1308861"/>
              <a:gd name="connsiteX0-77" fmla="*/ 139431 w 852104"/>
              <a:gd name="connsiteY0-78" fmla="*/ 619390 h 1308861"/>
              <a:gd name="connsiteX1-79" fmla="*/ 852104 w 852104"/>
              <a:gd name="connsiteY1-80" fmla="*/ 0 h 1308861"/>
              <a:gd name="connsiteX2-81" fmla="*/ 758975 w 852104"/>
              <a:gd name="connsiteY2-82" fmla="*/ 956725 h 1308861"/>
              <a:gd name="connsiteX3-83" fmla="*/ 740991 w 852104"/>
              <a:gd name="connsiteY3-84" fmla="*/ 1074539 h 1308861"/>
              <a:gd name="connsiteX4-85" fmla="*/ 641425 w 852104"/>
              <a:gd name="connsiteY4-86" fmla="*/ 1217478 h 1308861"/>
              <a:gd name="connsiteX5-87" fmla="*/ 91384 w 852104"/>
              <a:gd name="connsiteY5-88" fmla="*/ 1169431 h 1308861"/>
              <a:gd name="connsiteX6-89" fmla="*/ 139431 w 852104"/>
              <a:gd name="connsiteY6-90" fmla="*/ 619390 h 1308861"/>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Lst>
            <a:rect l="l" t="t" r="r" b="b"/>
            <a:pathLst>
              <a:path w="852104" h="1308861">
                <a:moveTo>
                  <a:pt x="139431" y="619390"/>
                </a:moveTo>
                <a:lnTo>
                  <a:pt x="852104" y="0"/>
                </a:lnTo>
                <a:cubicBezTo>
                  <a:pt x="790040" y="242534"/>
                  <a:pt x="749941" y="300769"/>
                  <a:pt x="758975" y="956725"/>
                </a:cubicBezTo>
                <a:cubicBezTo>
                  <a:pt x="758975" y="997783"/>
                  <a:pt x="752566" y="1037131"/>
                  <a:pt x="740991" y="1074539"/>
                </a:cubicBezTo>
                <a:cubicBezTo>
                  <a:pt x="707934" y="1159382"/>
                  <a:pt x="673374" y="1184040"/>
                  <a:pt x="641425" y="1217478"/>
                </a:cubicBezTo>
                <a:cubicBezTo>
                  <a:pt x="476268" y="1356099"/>
                  <a:pt x="230006" y="1334588"/>
                  <a:pt x="91384" y="1169431"/>
                </a:cubicBezTo>
                <a:cubicBezTo>
                  <a:pt x="-47238" y="1004274"/>
                  <a:pt x="-25726" y="758011"/>
                  <a:pt x="139431" y="619390"/>
                </a:cubicBezTo>
                <a:close/>
              </a:path>
            </a:pathLst>
          </a:custGeom>
          <a:gradFill>
            <a:gsLst>
              <a:gs pos="13000">
                <a:schemeClr val="accent1"/>
              </a:gs>
              <a:gs pos="100000">
                <a:schemeClr val="accent1">
                  <a:lumMod val="60000"/>
                  <a:lumOff val="40000"/>
                </a:schemeClr>
              </a:gs>
            </a:gsLst>
            <a:lin ang="16200000" scaled="1"/>
          </a:gradFill>
          <a:ln>
            <a:noFill/>
          </a:ln>
          <a:effectLst>
            <a:innerShdw blurRad="38100">
              <a:schemeClr val="bg1"/>
            </a:innerShdw>
          </a:effectLst>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1" i="0" u="none" strike="noStrike" kern="1200" cap="none" spc="0" normalizeH="0" baseline="0" noProof="0" dirty="0">
              <a:ln>
                <a:noFill/>
              </a:ln>
              <a:solidFill>
                <a:srgbClr val="FFFFFF"/>
              </a:solidFill>
              <a:effectLst/>
              <a:uLnTx/>
              <a:uFillTx/>
              <a:latin typeface="微软雅黑" panose="020B0503020204020204" charset="-122"/>
              <a:ea typeface="微软雅黑" panose="020B0503020204020204" charset="-122"/>
              <a:cs typeface="OPPOSans M" panose="00020600040101010101" pitchFamily="18" charset="-122"/>
            </a:endParaRPr>
          </a:p>
        </p:txBody>
      </p:sp>
      <p:sp>
        <p:nvSpPr>
          <p:cNvPr id="16" name="知鱼PPT9"/>
          <p:cNvSpPr txBox="1"/>
          <p:nvPr>
            <p:custDataLst>
              <p:tags r:id="rId4"/>
            </p:custDataLst>
          </p:nvPr>
        </p:nvSpPr>
        <p:spPr>
          <a:xfrm>
            <a:off x="4830039" y="1789804"/>
            <a:ext cx="738431" cy="460375"/>
          </a:xfrm>
          <a:prstGeom prst="rect">
            <a:avLst/>
          </a:prstGeom>
          <a:noFill/>
        </p:spPr>
        <p:txBody>
          <a:bodyPr wrap="square" rtlCol="0">
            <a:spAutoFit/>
          </a:bodyPr>
          <a:lstStyle>
            <a:defPPr>
              <a:defRPr lang="zh-CN"/>
            </a:defPPr>
            <a:lvl1pPr>
              <a:defRPr sz="3200">
                <a:solidFill>
                  <a:schemeClr val="tx1">
                    <a:lumMod val="85000"/>
                    <a:lumOff val="15000"/>
                  </a:schemeClr>
                </a:solidFill>
              </a:defRPr>
            </a:lvl1p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en-US" altLang="zh-CN" sz="2400" b="1" i="0" u="none" strike="noStrike" kern="1200" cap="none" spc="0" normalizeH="0" baseline="0" noProof="0" dirty="0">
                <a:ln>
                  <a:noFill/>
                </a:ln>
                <a:solidFill>
                  <a:srgbClr val="FFFFFF"/>
                </a:solidFill>
                <a:effectLst/>
                <a:uLnTx/>
                <a:uFillTx/>
                <a:latin typeface="微软雅黑" panose="020B0503020204020204" charset="-122"/>
                <a:ea typeface="微软雅黑" panose="020B0503020204020204" charset="-122"/>
                <a:cs typeface="OPPOSans M" panose="00020600040101010101" pitchFamily="18" charset="-122"/>
              </a:rPr>
              <a:t>01</a:t>
            </a:r>
            <a:endParaRPr kumimoji="0" lang="en-US" altLang="zh-CN" sz="2400" b="1" i="0" u="none" strike="noStrike" kern="1200" cap="none" spc="0" normalizeH="0" baseline="0" noProof="0" dirty="0">
              <a:ln>
                <a:noFill/>
              </a:ln>
              <a:solidFill>
                <a:srgbClr val="FFFFFF"/>
              </a:solidFill>
              <a:effectLst/>
              <a:uLnTx/>
              <a:uFillTx/>
              <a:latin typeface="微软雅黑" panose="020B0503020204020204" charset="-122"/>
              <a:ea typeface="微软雅黑" panose="020B0503020204020204" charset="-122"/>
              <a:cs typeface="OPPOSans M" panose="00020600040101010101" pitchFamily="18" charset="-122"/>
            </a:endParaRPr>
          </a:p>
        </p:txBody>
      </p:sp>
      <p:sp>
        <p:nvSpPr>
          <p:cNvPr id="17" name="知鱼PPT10"/>
          <p:cNvSpPr/>
          <p:nvPr>
            <p:custDataLst>
              <p:tags r:id="rId5"/>
            </p:custDataLst>
          </p:nvPr>
        </p:nvSpPr>
        <p:spPr>
          <a:xfrm rot="13500000">
            <a:off x="9646237" y="1800585"/>
            <a:ext cx="355548" cy="695731"/>
          </a:xfrm>
          <a:custGeom>
            <a:avLst/>
            <a:gdLst>
              <a:gd name="connsiteX0" fmla="*/ 355548 w 355548"/>
              <a:gd name="connsiteY0" fmla="*/ 695679 h 695731"/>
              <a:gd name="connsiteX1" fmla="*/ 349407 w 355548"/>
              <a:gd name="connsiteY1" fmla="*/ 695731 h 695731"/>
              <a:gd name="connsiteX2" fmla="*/ 89577 w 355548"/>
              <a:gd name="connsiteY2" fmla="*/ 560518 h 695731"/>
              <a:gd name="connsiteX3" fmla="*/ 136674 w 355548"/>
              <a:gd name="connsiteY3" fmla="*/ 21352 h 695731"/>
              <a:gd name="connsiteX4" fmla="*/ 161242 w 355548"/>
              <a:gd name="connsiteY4" fmla="*/ 0 h 695731"/>
              <a:gd name="connsiteX5" fmla="*/ 125187 w 355548"/>
              <a:gd name="connsiteY5" fmla="*/ 37030 h 695731"/>
              <a:gd name="connsiteX6" fmla="*/ 132738 w 355548"/>
              <a:gd name="connsiteY6" fmla="*/ 560178 h 695731"/>
              <a:gd name="connsiteX7" fmla="*/ 335693 w 355548"/>
              <a:gd name="connsiteY7" fmla="*/ 692011 h 6957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5548" h="695731">
                <a:moveTo>
                  <a:pt x="355548" y="695679"/>
                </a:moveTo>
                <a:lnTo>
                  <a:pt x="349407" y="695731"/>
                </a:lnTo>
                <a:cubicBezTo>
                  <a:pt x="251837" y="687208"/>
                  <a:pt x="157518" y="641463"/>
                  <a:pt x="89577" y="560518"/>
                </a:cubicBezTo>
                <a:cubicBezTo>
                  <a:pt x="-46304" y="398626"/>
                  <a:pt x="-25217" y="157232"/>
                  <a:pt x="136674" y="21352"/>
                </a:cubicBezTo>
                <a:lnTo>
                  <a:pt x="161242" y="0"/>
                </a:lnTo>
                <a:lnTo>
                  <a:pt x="125187" y="37030"/>
                </a:lnTo>
                <a:cubicBezTo>
                  <a:pt x="5513" y="187872"/>
                  <a:pt x="4125" y="406947"/>
                  <a:pt x="132738" y="560178"/>
                </a:cubicBezTo>
                <a:cubicBezTo>
                  <a:pt x="187857" y="625849"/>
                  <a:pt x="259027" y="670101"/>
                  <a:pt x="335693" y="692011"/>
                </a:cubicBezTo>
                <a:close/>
              </a:path>
            </a:pathLst>
          </a:cu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1" i="0" u="none" strike="noStrike" kern="1200" cap="none" spc="0" normalizeH="0" baseline="0" noProof="0" dirty="0">
              <a:ln>
                <a:noFill/>
              </a:ln>
              <a:solidFill>
                <a:srgbClr val="FFFFFF"/>
              </a:solidFill>
              <a:effectLst/>
              <a:uLnTx/>
              <a:uFillTx/>
              <a:latin typeface="微软雅黑" panose="020B0503020204020204" charset="-122"/>
              <a:ea typeface="微软雅黑" panose="020B0503020204020204" charset="-122"/>
              <a:cs typeface="OPPOSans M" panose="00020600040101010101" pitchFamily="18" charset="-122"/>
            </a:endParaRPr>
          </a:p>
        </p:txBody>
      </p:sp>
      <p:sp>
        <p:nvSpPr>
          <p:cNvPr id="18" name="知鱼PPT11"/>
          <p:cNvSpPr/>
          <p:nvPr>
            <p:custDataLst>
              <p:tags r:id="rId6"/>
            </p:custDataLst>
          </p:nvPr>
        </p:nvSpPr>
        <p:spPr>
          <a:xfrm>
            <a:off x="4740072" y="2675514"/>
            <a:ext cx="5297784" cy="780838"/>
          </a:xfrm>
          <a:prstGeom prst="roundRect">
            <a:avLst>
              <a:gd name="adj" fmla="val 50000"/>
            </a:avLst>
          </a:prstGeom>
          <a:gradFill>
            <a:gsLst>
              <a:gs pos="0">
                <a:prstClr val="white"/>
              </a:gs>
              <a:gs pos="100000">
                <a:schemeClr val="accent1">
                  <a:lumMod val="5000"/>
                  <a:lumOff val="95000"/>
                </a:schemeClr>
              </a:gs>
            </a:gsLst>
            <a:lin ang="5400000" scaled="1"/>
          </a:gradFill>
          <a:ln w="12700">
            <a:solidFill>
              <a:schemeClr val="accent1">
                <a:lumMod val="20000"/>
                <a:lumOff val="80000"/>
                <a:alpha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b="1" dirty="0">
              <a:solidFill>
                <a:prstClr val="white"/>
              </a:solidFill>
              <a:latin typeface="微软雅黑" panose="020B0503020204020204" charset="-122"/>
              <a:ea typeface="微软雅黑" panose="020B0503020204020204" charset="-122"/>
              <a:cs typeface="OPPOSans M" panose="00020600040101010101" pitchFamily="18" charset="-122"/>
            </a:endParaRPr>
          </a:p>
        </p:txBody>
      </p:sp>
      <p:sp>
        <p:nvSpPr>
          <p:cNvPr id="19" name="知鱼PPT12"/>
          <p:cNvSpPr/>
          <p:nvPr>
            <p:custDataLst>
              <p:tags r:id="rId7"/>
            </p:custDataLst>
          </p:nvPr>
        </p:nvSpPr>
        <p:spPr>
          <a:xfrm rot="2400469">
            <a:off x="4894048" y="2254121"/>
            <a:ext cx="835257" cy="1282983"/>
          </a:xfrm>
          <a:custGeom>
            <a:avLst/>
            <a:gdLst>
              <a:gd name="connsiteX0" fmla="*/ 139431 w 792146"/>
              <a:gd name="connsiteY0" fmla="*/ 533954 h 1223425"/>
              <a:gd name="connsiteX1" fmla="*/ 763753 w 792146"/>
              <a:gd name="connsiteY1" fmla="*/ 9940 h 1223425"/>
              <a:gd name="connsiteX2" fmla="*/ 792146 w 792146"/>
              <a:gd name="connsiteY2" fmla="*/ 0 h 1223425"/>
              <a:gd name="connsiteX3" fmla="*/ 758975 w 792146"/>
              <a:gd name="connsiteY3" fmla="*/ 871289 h 1223425"/>
              <a:gd name="connsiteX4" fmla="*/ 740991 w 792146"/>
              <a:gd name="connsiteY4" fmla="*/ 989103 h 1223425"/>
              <a:gd name="connsiteX5" fmla="*/ 696275 w 792146"/>
              <a:gd name="connsiteY5" fmla="*/ 1086005 h 1223425"/>
              <a:gd name="connsiteX6" fmla="*/ 641425 w 792146"/>
              <a:gd name="connsiteY6" fmla="*/ 1132042 h 1223425"/>
              <a:gd name="connsiteX7" fmla="*/ 91384 w 792146"/>
              <a:gd name="connsiteY7" fmla="*/ 1083995 h 1223425"/>
              <a:gd name="connsiteX8" fmla="*/ 139431 w 792146"/>
              <a:gd name="connsiteY8" fmla="*/ 533954 h 1223425"/>
              <a:gd name="connsiteX0-1" fmla="*/ 139431 w 792146"/>
              <a:gd name="connsiteY0-2" fmla="*/ 533954 h 1223425"/>
              <a:gd name="connsiteX1-3" fmla="*/ 763753 w 792146"/>
              <a:gd name="connsiteY1-4" fmla="*/ 9940 h 1223425"/>
              <a:gd name="connsiteX2-5" fmla="*/ 792146 w 792146"/>
              <a:gd name="connsiteY2-6" fmla="*/ 0 h 1223425"/>
              <a:gd name="connsiteX3-7" fmla="*/ 758975 w 792146"/>
              <a:gd name="connsiteY3-8" fmla="*/ 871289 h 1223425"/>
              <a:gd name="connsiteX4-9" fmla="*/ 740991 w 792146"/>
              <a:gd name="connsiteY4-10" fmla="*/ 989103 h 1223425"/>
              <a:gd name="connsiteX5-11" fmla="*/ 641425 w 792146"/>
              <a:gd name="connsiteY5-12" fmla="*/ 1132042 h 1223425"/>
              <a:gd name="connsiteX6-13" fmla="*/ 91384 w 792146"/>
              <a:gd name="connsiteY6-14" fmla="*/ 1083995 h 1223425"/>
              <a:gd name="connsiteX7-15" fmla="*/ 139431 w 792146"/>
              <a:gd name="connsiteY7-16" fmla="*/ 533954 h 1223425"/>
              <a:gd name="connsiteX0-17" fmla="*/ 139431 w 792146"/>
              <a:gd name="connsiteY0-18" fmla="*/ 533954 h 1223425"/>
              <a:gd name="connsiteX1-19" fmla="*/ 763753 w 792146"/>
              <a:gd name="connsiteY1-20" fmla="*/ 9940 h 1223425"/>
              <a:gd name="connsiteX2-21" fmla="*/ 792146 w 792146"/>
              <a:gd name="connsiteY2-22" fmla="*/ 0 h 1223425"/>
              <a:gd name="connsiteX3-23" fmla="*/ 758975 w 792146"/>
              <a:gd name="connsiteY3-24" fmla="*/ 871289 h 1223425"/>
              <a:gd name="connsiteX4-25" fmla="*/ 740991 w 792146"/>
              <a:gd name="connsiteY4-26" fmla="*/ 989103 h 1223425"/>
              <a:gd name="connsiteX5-27" fmla="*/ 641425 w 792146"/>
              <a:gd name="connsiteY5-28" fmla="*/ 1132042 h 1223425"/>
              <a:gd name="connsiteX6-29" fmla="*/ 91384 w 792146"/>
              <a:gd name="connsiteY6-30" fmla="*/ 1083995 h 1223425"/>
              <a:gd name="connsiteX7-31" fmla="*/ 139431 w 792146"/>
              <a:gd name="connsiteY7-32" fmla="*/ 533954 h 1223425"/>
              <a:gd name="connsiteX0-33" fmla="*/ 139431 w 792146"/>
              <a:gd name="connsiteY0-34" fmla="*/ 533954 h 1223425"/>
              <a:gd name="connsiteX1-35" fmla="*/ 763753 w 792146"/>
              <a:gd name="connsiteY1-36" fmla="*/ 9940 h 1223425"/>
              <a:gd name="connsiteX2-37" fmla="*/ 792146 w 792146"/>
              <a:gd name="connsiteY2-38" fmla="*/ 0 h 1223425"/>
              <a:gd name="connsiteX3-39" fmla="*/ 758975 w 792146"/>
              <a:gd name="connsiteY3-40" fmla="*/ 871289 h 1223425"/>
              <a:gd name="connsiteX4-41" fmla="*/ 740991 w 792146"/>
              <a:gd name="connsiteY4-42" fmla="*/ 989103 h 1223425"/>
              <a:gd name="connsiteX5-43" fmla="*/ 641425 w 792146"/>
              <a:gd name="connsiteY5-44" fmla="*/ 1132042 h 1223425"/>
              <a:gd name="connsiteX6-45" fmla="*/ 91384 w 792146"/>
              <a:gd name="connsiteY6-46" fmla="*/ 1083995 h 1223425"/>
              <a:gd name="connsiteX7-47" fmla="*/ 139431 w 792146"/>
              <a:gd name="connsiteY7-48" fmla="*/ 533954 h 1223425"/>
              <a:gd name="connsiteX0-49" fmla="*/ 139431 w 792146"/>
              <a:gd name="connsiteY0-50" fmla="*/ 533954 h 1223425"/>
              <a:gd name="connsiteX1-51" fmla="*/ 792146 w 792146"/>
              <a:gd name="connsiteY1-52" fmla="*/ 0 h 1223425"/>
              <a:gd name="connsiteX2-53" fmla="*/ 758975 w 792146"/>
              <a:gd name="connsiteY2-54" fmla="*/ 871289 h 1223425"/>
              <a:gd name="connsiteX3-55" fmla="*/ 740991 w 792146"/>
              <a:gd name="connsiteY3-56" fmla="*/ 989103 h 1223425"/>
              <a:gd name="connsiteX4-57" fmla="*/ 641425 w 792146"/>
              <a:gd name="connsiteY4-58" fmla="*/ 1132042 h 1223425"/>
              <a:gd name="connsiteX5-59" fmla="*/ 91384 w 792146"/>
              <a:gd name="connsiteY5-60" fmla="*/ 1083995 h 1223425"/>
              <a:gd name="connsiteX6-61" fmla="*/ 139431 w 792146"/>
              <a:gd name="connsiteY6-62" fmla="*/ 533954 h 1223425"/>
              <a:gd name="connsiteX0-63" fmla="*/ 139431 w 852104"/>
              <a:gd name="connsiteY0-64" fmla="*/ 619390 h 1308861"/>
              <a:gd name="connsiteX1-65" fmla="*/ 852104 w 852104"/>
              <a:gd name="connsiteY1-66" fmla="*/ 0 h 1308861"/>
              <a:gd name="connsiteX2-67" fmla="*/ 758975 w 852104"/>
              <a:gd name="connsiteY2-68" fmla="*/ 956725 h 1308861"/>
              <a:gd name="connsiteX3-69" fmla="*/ 740991 w 852104"/>
              <a:gd name="connsiteY3-70" fmla="*/ 1074539 h 1308861"/>
              <a:gd name="connsiteX4-71" fmla="*/ 641425 w 852104"/>
              <a:gd name="connsiteY4-72" fmla="*/ 1217478 h 1308861"/>
              <a:gd name="connsiteX5-73" fmla="*/ 91384 w 852104"/>
              <a:gd name="connsiteY5-74" fmla="*/ 1169431 h 1308861"/>
              <a:gd name="connsiteX6-75" fmla="*/ 139431 w 852104"/>
              <a:gd name="connsiteY6-76" fmla="*/ 619390 h 1308861"/>
              <a:gd name="connsiteX0-77" fmla="*/ 139431 w 852104"/>
              <a:gd name="connsiteY0-78" fmla="*/ 619390 h 1308861"/>
              <a:gd name="connsiteX1-79" fmla="*/ 852104 w 852104"/>
              <a:gd name="connsiteY1-80" fmla="*/ 0 h 1308861"/>
              <a:gd name="connsiteX2-81" fmla="*/ 758975 w 852104"/>
              <a:gd name="connsiteY2-82" fmla="*/ 956725 h 1308861"/>
              <a:gd name="connsiteX3-83" fmla="*/ 740991 w 852104"/>
              <a:gd name="connsiteY3-84" fmla="*/ 1074539 h 1308861"/>
              <a:gd name="connsiteX4-85" fmla="*/ 641425 w 852104"/>
              <a:gd name="connsiteY4-86" fmla="*/ 1217478 h 1308861"/>
              <a:gd name="connsiteX5-87" fmla="*/ 91384 w 852104"/>
              <a:gd name="connsiteY5-88" fmla="*/ 1169431 h 1308861"/>
              <a:gd name="connsiteX6-89" fmla="*/ 139431 w 852104"/>
              <a:gd name="connsiteY6-90" fmla="*/ 619390 h 1308861"/>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Lst>
            <a:rect l="l" t="t" r="r" b="b"/>
            <a:pathLst>
              <a:path w="852104" h="1308861">
                <a:moveTo>
                  <a:pt x="139431" y="619390"/>
                </a:moveTo>
                <a:lnTo>
                  <a:pt x="852104" y="0"/>
                </a:lnTo>
                <a:cubicBezTo>
                  <a:pt x="790040" y="242534"/>
                  <a:pt x="749941" y="300769"/>
                  <a:pt x="758975" y="956725"/>
                </a:cubicBezTo>
                <a:cubicBezTo>
                  <a:pt x="758975" y="997783"/>
                  <a:pt x="752566" y="1037131"/>
                  <a:pt x="740991" y="1074539"/>
                </a:cubicBezTo>
                <a:cubicBezTo>
                  <a:pt x="707934" y="1159382"/>
                  <a:pt x="673374" y="1184040"/>
                  <a:pt x="641425" y="1217478"/>
                </a:cubicBezTo>
                <a:cubicBezTo>
                  <a:pt x="476268" y="1356099"/>
                  <a:pt x="230006" y="1334588"/>
                  <a:pt x="91384" y="1169431"/>
                </a:cubicBezTo>
                <a:cubicBezTo>
                  <a:pt x="-47238" y="1004274"/>
                  <a:pt x="-25726" y="758011"/>
                  <a:pt x="139431" y="619390"/>
                </a:cubicBezTo>
                <a:close/>
              </a:path>
            </a:pathLst>
          </a:custGeom>
          <a:gradFill>
            <a:gsLst>
              <a:gs pos="13000">
                <a:schemeClr val="accent1"/>
              </a:gs>
              <a:gs pos="100000">
                <a:schemeClr val="accent1">
                  <a:lumMod val="60000"/>
                  <a:lumOff val="40000"/>
                </a:schemeClr>
              </a:gs>
            </a:gsLst>
            <a:lin ang="16200000" scaled="1"/>
          </a:gradFill>
          <a:ln>
            <a:noFill/>
          </a:ln>
          <a:effectLst>
            <a:innerShdw blurRad="38100">
              <a:schemeClr val="bg1"/>
            </a:innerShdw>
          </a:effectLst>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b="1" dirty="0">
              <a:solidFill>
                <a:srgbClr val="FFFFFF"/>
              </a:solidFill>
              <a:latin typeface="微软雅黑" panose="020B0503020204020204" charset="-122"/>
              <a:ea typeface="微软雅黑" panose="020B0503020204020204" charset="-122"/>
              <a:cs typeface="OPPOSans M" panose="00020600040101010101" pitchFamily="18" charset="-122"/>
            </a:endParaRPr>
          </a:p>
        </p:txBody>
      </p:sp>
      <p:sp>
        <p:nvSpPr>
          <p:cNvPr id="20" name="知鱼PPT13"/>
          <p:cNvSpPr txBox="1"/>
          <p:nvPr>
            <p:custDataLst>
              <p:tags r:id="rId8"/>
            </p:custDataLst>
          </p:nvPr>
        </p:nvSpPr>
        <p:spPr>
          <a:xfrm>
            <a:off x="4830039" y="2835100"/>
            <a:ext cx="738431" cy="460375"/>
          </a:xfrm>
          <a:prstGeom prst="rect">
            <a:avLst/>
          </a:prstGeom>
          <a:noFill/>
        </p:spPr>
        <p:txBody>
          <a:bodyPr wrap="square" rtlCol="0">
            <a:spAutoFit/>
          </a:bodyPr>
          <a:lstStyle>
            <a:defPPr>
              <a:defRPr lang="zh-CN"/>
            </a:defPPr>
            <a:lvl1pPr>
              <a:defRPr sz="3200">
                <a:solidFill>
                  <a:schemeClr val="tx1">
                    <a:lumMod val="85000"/>
                    <a:lumOff val="15000"/>
                  </a:schemeClr>
                </a:solidFill>
              </a:defRPr>
            </a:lvl1p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en-US" altLang="zh-CN" sz="2400" b="1" i="0" u="none" strike="noStrike" kern="1200" cap="none" spc="0" normalizeH="0" baseline="0" noProof="0" dirty="0">
                <a:ln>
                  <a:noFill/>
                </a:ln>
                <a:solidFill>
                  <a:srgbClr val="FFFFFF"/>
                </a:solidFill>
                <a:effectLst/>
                <a:uLnTx/>
                <a:uFillTx/>
                <a:latin typeface="微软雅黑" panose="020B0503020204020204" charset="-122"/>
                <a:ea typeface="微软雅黑" panose="020B0503020204020204" charset="-122"/>
                <a:cs typeface="OPPOSans M" panose="00020600040101010101" pitchFamily="18" charset="-122"/>
              </a:rPr>
              <a:t>02</a:t>
            </a:r>
            <a:endParaRPr kumimoji="0" lang="en-US" altLang="zh-CN" sz="2400" b="1" i="0" u="none" strike="noStrike" kern="1200" cap="none" spc="0" normalizeH="0" baseline="0" noProof="0" dirty="0">
              <a:ln>
                <a:noFill/>
              </a:ln>
              <a:solidFill>
                <a:srgbClr val="FFFFFF"/>
              </a:solidFill>
              <a:effectLst/>
              <a:uLnTx/>
              <a:uFillTx/>
              <a:latin typeface="微软雅黑" panose="020B0503020204020204" charset="-122"/>
              <a:ea typeface="微软雅黑" panose="020B0503020204020204" charset="-122"/>
              <a:cs typeface="OPPOSans M" panose="00020600040101010101" pitchFamily="18" charset="-122"/>
            </a:endParaRPr>
          </a:p>
        </p:txBody>
      </p:sp>
      <p:sp>
        <p:nvSpPr>
          <p:cNvPr id="21" name="知鱼PPT14"/>
          <p:cNvSpPr/>
          <p:nvPr>
            <p:custDataLst>
              <p:tags r:id="rId9"/>
            </p:custDataLst>
          </p:nvPr>
        </p:nvSpPr>
        <p:spPr>
          <a:xfrm rot="13500000">
            <a:off x="9646237" y="2845881"/>
            <a:ext cx="355548" cy="695731"/>
          </a:xfrm>
          <a:custGeom>
            <a:avLst/>
            <a:gdLst>
              <a:gd name="connsiteX0" fmla="*/ 355548 w 355548"/>
              <a:gd name="connsiteY0" fmla="*/ 695679 h 695731"/>
              <a:gd name="connsiteX1" fmla="*/ 349407 w 355548"/>
              <a:gd name="connsiteY1" fmla="*/ 695731 h 695731"/>
              <a:gd name="connsiteX2" fmla="*/ 89577 w 355548"/>
              <a:gd name="connsiteY2" fmla="*/ 560518 h 695731"/>
              <a:gd name="connsiteX3" fmla="*/ 136674 w 355548"/>
              <a:gd name="connsiteY3" fmla="*/ 21352 h 695731"/>
              <a:gd name="connsiteX4" fmla="*/ 161242 w 355548"/>
              <a:gd name="connsiteY4" fmla="*/ 0 h 695731"/>
              <a:gd name="connsiteX5" fmla="*/ 125187 w 355548"/>
              <a:gd name="connsiteY5" fmla="*/ 37030 h 695731"/>
              <a:gd name="connsiteX6" fmla="*/ 132738 w 355548"/>
              <a:gd name="connsiteY6" fmla="*/ 560178 h 695731"/>
              <a:gd name="connsiteX7" fmla="*/ 335693 w 355548"/>
              <a:gd name="connsiteY7" fmla="*/ 692011 h 6957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5548" h="695731">
                <a:moveTo>
                  <a:pt x="355548" y="695679"/>
                </a:moveTo>
                <a:lnTo>
                  <a:pt x="349407" y="695731"/>
                </a:lnTo>
                <a:cubicBezTo>
                  <a:pt x="251837" y="687208"/>
                  <a:pt x="157518" y="641463"/>
                  <a:pt x="89577" y="560518"/>
                </a:cubicBezTo>
                <a:cubicBezTo>
                  <a:pt x="-46304" y="398626"/>
                  <a:pt x="-25217" y="157232"/>
                  <a:pt x="136674" y="21352"/>
                </a:cubicBezTo>
                <a:lnTo>
                  <a:pt x="161242" y="0"/>
                </a:lnTo>
                <a:lnTo>
                  <a:pt x="125187" y="37030"/>
                </a:lnTo>
                <a:cubicBezTo>
                  <a:pt x="5513" y="187872"/>
                  <a:pt x="4125" y="406947"/>
                  <a:pt x="132738" y="560178"/>
                </a:cubicBezTo>
                <a:cubicBezTo>
                  <a:pt x="187857" y="625849"/>
                  <a:pt x="259027" y="670101"/>
                  <a:pt x="335693" y="692011"/>
                </a:cubicBezTo>
                <a:close/>
              </a:path>
            </a:pathLst>
          </a:cu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1" i="0" u="none" strike="noStrike" kern="1200" cap="none" spc="0" normalizeH="0" baseline="0" noProof="0" dirty="0">
              <a:ln>
                <a:noFill/>
              </a:ln>
              <a:solidFill>
                <a:srgbClr val="FFFFFF"/>
              </a:solidFill>
              <a:effectLst/>
              <a:uLnTx/>
              <a:uFillTx/>
              <a:latin typeface="微软雅黑" panose="020B0503020204020204" charset="-122"/>
              <a:ea typeface="微软雅黑" panose="020B0503020204020204" charset="-122"/>
              <a:cs typeface="OPPOSans M" panose="00020600040101010101" pitchFamily="18" charset="-122"/>
            </a:endParaRPr>
          </a:p>
        </p:txBody>
      </p:sp>
      <p:sp>
        <p:nvSpPr>
          <p:cNvPr id="22" name="知鱼PPT15"/>
          <p:cNvSpPr/>
          <p:nvPr>
            <p:custDataLst>
              <p:tags r:id="rId10"/>
            </p:custDataLst>
          </p:nvPr>
        </p:nvSpPr>
        <p:spPr>
          <a:xfrm>
            <a:off x="4740072" y="3720810"/>
            <a:ext cx="5297784" cy="780838"/>
          </a:xfrm>
          <a:prstGeom prst="roundRect">
            <a:avLst>
              <a:gd name="adj" fmla="val 50000"/>
            </a:avLst>
          </a:prstGeom>
          <a:gradFill>
            <a:gsLst>
              <a:gs pos="0">
                <a:prstClr val="white"/>
              </a:gs>
              <a:gs pos="100000">
                <a:schemeClr val="accent1">
                  <a:lumMod val="5000"/>
                  <a:lumOff val="95000"/>
                </a:schemeClr>
              </a:gs>
            </a:gsLst>
            <a:lin ang="5400000" scaled="1"/>
          </a:gradFill>
          <a:ln w="12700">
            <a:solidFill>
              <a:schemeClr val="accent1">
                <a:lumMod val="20000"/>
                <a:lumOff val="80000"/>
                <a:alpha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b="1" dirty="0">
              <a:solidFill>
                <a:prstClr val="white"/>
              </a:solidFill>
              <a:latin typeface="微软雅黑" panose="020B0503020204020204" charset="-122"/>
              <a:ea typeface="微软雅黑" panose="020B0503020204020204" charset="-122"/>
              <a:cs typeface="OPPOSans M" panose="00020600040101010101" pitchFamily="18" charset="-122"/>
            </a:endParaRPr>
          </a:p>
        </p:txBody>
      </p:sp>
      <p:sp>
        <p:nvSpPr>
          <p:cNvPr id="23" name="知鱼PPT16"/>
          <p:cNvSpPr/>
          <p:nvPr>
            <p:custDataLst>
              <p:tags r:id="rId11"/>
            </p:custDataLst>
          </p:nvPr>
        </p:nvSpPr>
        <p:spPr>
          <a:xfrm rot="2400469">
            <a:off x="4894048" y="3299417"/>
            <a:ext cx="835257" cy="1282983"/>
          </a:xfrm>
          <a:custGeom>
            <a:avLst/>
            <a:gdLst>
              <a:gd name="connsiteX0" fmla="*/ 139431 w 792146"/>
              <a:gd name="connsiteY0" fmla="*/ 533954 h 1223425"/>
              <a:gd name="connsiteX1" fmla="*/ 763753 w 792146"/>
              <a:gd name="connsiteY1" fmla="*/ 9940 h 1223425"/>
              <a:gd name="connsiteX2" fmla="*/ 792146 w 792146"/>
              <a:gd name="connsiteY2" fmla="*/ 0 h 1223425"/>
              <a:gd name="connsiteX3" fmla="*/ 758975 w 792146"/>
              <a:gd name="connsiteY3" fmla="*/ 871289 h 1223425"/>
              <a:gd name="connsiteX4" fmla="*/ 740991 w 792146"/>
              <a:gd name="connsiteY4" fmla="*/ 989103 h 1223425"/>
              <a:gd name="connsiteX5" fmla="*/ 696275 w 792146"/>
              <a:gd name="connsiteY5" fmla="*/ 1086005 h 1223425"/>
              <a:gd name="connsiteX6" fmla="*/ 641425 w 792146"/>
              <a:gd name="connsiteY6" fmla="*/ 1132042 h 1223425"/>
              <a:gd name="connsiteX7" fmla="*/ 91384 w 792146"/>
              <a:gd name="connsiteY7" fmla="*/ 1083995 h 1223425"/>
              <a:gd name="connsiteX8" fmla="*/ 139431 w 792146"/>
              <a:gd name="connsiteY8" fmla="*/ 533954 h 1223425"/>
              <a:gd name="connsiteX0-1" fmla="*/ 139431 w 792146"/>
              <a:gd name="connsiteY0-2" fmla="*/ 533954 h 1223425"/>
              <a:gd name="connsiteX1-3" fmla="*/ 763753 w 792146"/>
              <a:gd name="connsiteY1-4" fmla="*/ 9940 h 1223425"/>
              <a:gd name="connsiteX2-5" fmla="*/ 792146 w 792146"/>
              <a:gd name="connsiteY2-6" fmla="*/ 0 h 1223425"/>
              <a:gd name="connsiteX3-7" fmla="*/ 758975 w 792146"/>
              <a:gd name="connsiteY3-8" fmla="*/ 871289 h 1223425"/>
              <a:gd name="connsiteX4-9" fmla="*/ 740991 w 792146"/>
              <a:gd name="connsiteY4-10" fmla="*/ 989103 h 1223425"/>
              <a:gd name="connsiteX5-11" fmla="*/ 641425 w 792146"/>
              <a:gd name="connsiteY5-12" fmla="*/ 1132042 h 1223425"/>
              <a:gd name="connsiteX6-13" fmla="*/ 91384 w 792146"/>
              <a:gd name="connsiteY6-14" fmla="*/ 1083995 h 1223425"/>
              <a:gd name="connsiteX7-15" fmla="*/ 139431 w 792146"/>
              <a:gd name="connsiteY7-16" fmla="*/ 533954 h 1223425"/>
              <a:gd name="connsiteX0-17" fmla="*/ 139431 w 792146"/>
              <a:gd name="connsiteY0-18" fmla="*/ 533954 h 1223425"/>
              <a:gd name="connsiteX1-19" fmla="*/ 763753 w 792146"/>
              <a:gd name="connsiteY1-20" fmla="*/ 9940 h 1223425"/>
              <a:gd name="connsiteX2-21" fmla="*/ 792146 w 792146"/>
              <a:gd name="connsiteY2-22" fmla="*/ 0 h 1223425"/>
              <a:gd name="connsiteX3-23" fmla="*/ 758975 w 792146"/>
              <a:gd name="connsiteY3-24" fmla="*/ 871289 h 1223425"/>
              <a:gd name="connsiteX4-25" fmla="*/ 740991 w 792146"/>
              <a:gd name="connsiteY4-26" fmla="*/ 989103 h 1223425"/>
              <a:gd name="connsiteX5-27" fmla="*/ 641425 w 792146"/>
              <a:gd name="connsiteY5-28" fmla="*/ 1132042 h 1223425"/>
              <a:gd name="connsiteX6-29" fmla="*/ 91384 w 792146"/>
              <a:gd name="connsiteY6-30" fmla="*/ 1083995 h 1223425"/>
              <a:gd name="connsiteX7-31" fmla="*/ 139431 w 792146"/>
              <a:gd name="connsiteY7-32" fmla="*/ 533954 h 1223425"/>
              <a:gd name="connsiteX0-33" fmla="*/ 139431 w 792146"/>
              <a:gd name="connsiteY0-34" fmla="*/ 533954 h 1223425"/>
              <a:gd name="connsiteX1-35" fmla="*/ 763753 w 792146"/>
              <a:gd name="connsiteY1-36" fmla="*/ 9940 h 1223425"/>
              <a:gd name="connsiteX2-37" fmla="*/ 792146 w 792146"/>
              <a:gd name="connsiteY2-38" fmla="*/ 0 h 1223425"/>
              <a:gd name="connsiteX3-39" fmla="*/ 758975 w 792146"/>
              <a:gd name="connsiteY3-40" fmla="*/ 871289 h 1223425"/>
              <a:gd name="connsiteX4-41" fmla="*/ 740991 w 792146"/>
              <a:gd name="connsiteY4-42" fmla="*/ 989103 h 1223425"/>
              <a:gd name="connsiteX5-43" fmla="*/ 641425 w 792146"/>
              <a:gd name="connsiteY5-44" fmla="*/ 1132042 h 1223425"/>
              <a:gd name="connsiteX6-45" fmla="*/ 91384 w 792146"/>
              <a:gd name="connsiteY6-46" fmla="*/ 1083995 h 1223425"/>
              <a:gd name="connsiteX7-47" fmla="*/ 139431 w 792146"/>
              <a:gd name="connsiteY7-48" fmla="*/ 533954 h 1223425"/>
              <a:gd name="connsiteX0-49" fmla="*/ 139431 w 792146"/>
              <a:gd name="connsiteY0-50" fmla="*/ 533954 h 1223425"/>
              <a:gd name="connsiteX1-51" fmla="*/ 792146 w 792146"/>
              <a:gd name="connsiteY1-52" fmla="*/ 0 h 1223425"/>
              <a:gd name="connsiteX2-53" fmla="*/ 758975 w 792146"/>
              <a:gd name="connsiteY2-54" fmla="*/ 871289 h 1223425"/>
              <a:gd name="connsiteX3-55" fmla="*/ 740991 w 792146"/>
              <a:gd name="connsiteY3-56" fmla="*/ 989103 h 1223425"/>
              <a:gd name="connsiteX4-57" fmla="*/ 641425 w 792146"/>
              <a:gd name="connsiteY4-58" fmla="*/ 1132042 h 1223425"/>
              <a:gd name="connsiteX5-59" fmla="*/ 91384 w 792146"/>
              <a:gd name="connsiteY5-60" fmla="*/ 1083995 h 1223425"/>
              <a:gd name="connsiteX6-61" fmla="*/ 139431 w 792146"/>
              <a:gd name="connsiteY6-62" fmla="*/ 533954 h 1223425"/>
              <a:gd name="connsiteX0-63" fmla="*/ 139431 w 852104"/>
              <a:gd name="connsiteY0-64" fmla="*/ 619390 h 1308861"/>
              <a:gd name="connsiteX1-65" fmla="*/ 852104 w 852104"/>
              <a:gd name="connsiteY1-66" fmla="*/ 0 h 1308861"/>
              <a:gd name="connsiteX2-67" fmla="*/ 758975 w 852104"/>
              <a:gd name="connsiteY2-68" fmla="*/ 956725 h 1308861"/>
              <a:gd name="connsiteX3-69" fmla="*/ 740991 w 852104"/>
              <a:gd name="connsiteY3-70" fmla="*/ 1074539 h 1308861"/>
              <a:gd name="connsiteX4-71" fmla="*/ 641425 w 852104"/>
              <a:gd name="connsiteY4-72" fmla="*/ 1217478 h 1308861"/>
              <a:gd name="connsiteX5-73" fmla="*/ 91384 w 852104"/>
              <a:gd name="connsiteY5-74" fmla="*/ 1169431 h 1308861"/>
              <a:gd name="connsiteX6-75" fmla="*/ 139431 w 852104"/>
              <a:gd name="connsiteY6-76" fmla="*/ 619390 h 1308861"/>
              <a:gd name="connsiteX0-77" fmla="*/ 139431 w 852104"/>
              <a:gd name="connsiteY0-78" fmla="*/ 619390 h 1308861"/>
              <a:gd name="connsiteX1-79" fmla="*/ 852104 w 852104"/>
              <a:gd name="connsiteY1-80" fmla="*/ 0 h 1308861"/>
              <a:gd name="connsiteX2-81" fmla="*/ 758975 w 852104"/>
              <a:gd name="connsiteY2-82" fmla="*/ 956725 h 1308861"/>
              <a:gd name="connsiteX3-83" fmla="*/ 740991 w 852104"/>
              <a:gd name="connsiteY3-84" fmla="*/ 1074539 h 1308861"/>
              <a:gd name="connsiteX4-85" fmla="*/ 641425 w 852104"/>
              <a:gd name="connsiteY4-86" fmla="*/ 1217478 h 1308861"/>
              <a:gd name="connsiteX5-87" fmla="*/ 91384 w 852104"/>
              <a:gd name="connsiteY5-88" fmla="*/ 1169431 h 1308861"/>
              <a:gd name="connsiteX6-89" fmla="*/ 139431 w 852104"/>
              <a:gd name="connsiteY6-90" fmla="*/ 619390 h 1308861"/>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Lst>
            <a:rect l="l" t="t" r="r" b="b"/>
            <a:pathLst>
              <a:path w="852104" h="1308861">
                <a:moveTo>
                  <a:pt x="139431" y="619390"/>
                </a:moveTo>
                <a:lnTo>
                  <a:pt x="852104" y="0"/>
                </a:lnTo>
                <a:cubicBezTo>
                  <a:pt x="790040" y="242534"/>
                  <a:pt x="749941" y="300769"/>
                  <a:pt x="758975" y="956725"/>
                </a:cubicBezTo>
                <a:cubicBezTo>
                  <a:pt x="758975" y="997783"/>
                  <a:pt x="752566" y="1037131"/>
                  <a:pt x="740991" y="1074539"/>
                </a:cubicBezTo>
                <a:cubicBezTo>
                  <a:pt x="707934" y="1159382"/>
                  <a:pt x="673374" y="1184040"/>
                  <a:pt x="641425" y="1217478"/>
                </a:cubicBezTo>
                <a:cubicBezTo>
                  <a:pt x="476268" y="1356099"/>
                  <a:pt x="230006" y="1334588"/>
                  <a:pt x="91384" y="1169431"/>
                </a:cubicBezTo>
                <a:cubicBezTo>
                  <a:pt x="-47238" y="1004274"/>
                  <a:pt x="-25726" y="758011"/>
                  <a:pt x="139431" y="619390"/>
                </a:cubicBezTo>
                <a:close/>
              </a:path>
            </a:pathLst>
          </a:custGeom>
          <a:gradFill>
            <a:gsLst>
              <a:gs pos="13000">
                <a:schemeClr val="accent1"/>
              </a:gs>
              <a:gs pos="100000">
                <a:schemeClr val="accent1">
                  <a:lumMod val="60000"/>
                  <a:lumOff val="40000"/>
                </a:schemeClr>
              </a:gs>
            </a:gsLst>
            <a:lin ang="16200000" scaled="1"/>
          </a:gradFill>
          <a:ln>
            <a:noFill/>
          </a:ln>
          <a:effectLst>
            <a:innerShdw blurRad="38100">
              <a:schemeClr val="bg1"/>
            </a:innerShdw>
          </a:effectLst>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b="1" dirty="0">
              <a:solidFill>
                <a:srgbClr val="FFFFFF"/>
              </a:solidFill>
              <a:latin typeface="微软雅黑" panose="020B0503020204020204" charset="-122"/>
              <a:ea typeface="微软雅黑" panose="020B0503020204020204" charset="-122"/>
              <a:cs typeface="OPPOSans M" panose="00020600040101010101" pitchFamily="18" charset="-122"/>
            </a:endParaRPr>
          </a:p>
        </p:txBody>
      </p:sp>
      <p:sp>
        <p:nvSpPr>
          <p:cNvPr id="24" name="知鱼PPT17"/>
          <p:cNvSpPr txBox="1"/>
          <p:nvPr>
            <p:custDataLst>
              <p:tags r:id="rId12"/>
            </p:custDataLst>
          </p:nvPr>
        </p:nvSpPr>
        <p:spPr>
          <a:xfrm>
            <a:off x="4830039" y="3880396"/>
            <a:ext cx="738431" cy="460375"/>
          </a:xfrm>
          <a:prstGeom prst="rect">
            <a:avLst/>
          </a:prstGeom>
          <a:noFill/>
        </p:spPr>
        <p:txBody>
          <a:bodyPr wrap="square" rtlCol="0">
            <a:spAutoFit/>
          </a:bodyPr>
          <a:lstStyle>
            <a:defPPr>
              <a:defRPr lang="zh-CN"/>
            </a:defPPr>
            <a:lvl1pPr>
              <a:defRPr sz="3200">
                <a:solidFill>
                  <a:schemeClr val="tx1">
                    <a:lumMod val="85000"/>
                    <a:lumOff val="15000"/>
                  </a:schemeClr>
                </a:solidFill>
              </a:defRPr>
            </a:lvl1p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en-US" altLang="zh-CN" sz="2400" b="1" i="0" u="none" strike="noStrike" kern="1200" cap="none" spc="0" normalizeH="0" baseline="0" noProof="0" dirty="0">
                <a:ln>
                  <a:noFill/>
                </a:ln>
                <a:solidFill>
                  <a:srgbClr val="FFFFFF"/>
                </a:solidFill>
                <a:effectLst/>
                <a:uLnTx/>
                <a:uFillTx/>
                <a:latin typeface="微软雅黑" panose="020B0503020204020204" charset="-122"/>
                <a:ea typeface="微软雅黑" panose="020B0503020204020204" charset="-122"/>
                <a:cs typeface="OPPOSans M" panose="00020600040101010101" pitchFamily="18" charset="-122"/>
              </a:rPr>
              <a:t>03</a:t>
            </a:r>
            <a:endParaRPr kumimoji="0" lang="en-US" altLang="zh-CN" sz="2400" b="1" i="0" u="none" strike="noStrike" kern="1200" cap="none" spc="0" normalizeH="0" baseline="0" noProof="0" dirty="0">
              <a:ln>
                <a:noFill/>
              </a:ln>
              <a:solidFill>
                <a:srgbClr val="FFFFFF"/>
              </a:solidFill>
              <a:effectLst/>
              <a:uLnTx/>
              <a:uFillTx/>
              <a:latin typeface="微软雅黑" panose="020B0503020204020204" charset="-122"/>
              <a:ea typeface="微软雅黑" panose="020B0503020204020204" charset="-122"/>
              <a:cs typeface="OPPOSans M" panose="00020600040101010101" pitchFamily="18" charset="-122"/>
            </a:endParaRPr>
          </a:p>
        </p:txBody>
      </p:sp>
      <p:sp>
        <p:nvSpPr>
          <p:cNvPr id="25" name="知鱼PPT18"/>
          <p:cNvSpPr/>
          <p:nvPr>
            <p:custDataLst>
              <p:tags r:id="rId13"/>
            </p:custDataLst>
          </p:nvPr>
        </p:nvSpPr>
        <p:spPr>
          <a:xfrm rot="13500000">
            <a:off x="9646237" y="3891177"/>
            <a:ext cx="355548" cy="695731"/>
          </a:xfrm>
          <a:custGeom>
            <a:avLst/>
            <a:gdLst>
              <a:gd name="connsiteX0" fmla="*/ 355548 w 355548"/>
              <a:gd name="connsiteY0" fmla="*/ 695679 h 695731"/>
              <a:gd name="connsiteX1" fmla="*/ 349407 w 355548"/>
              <a:gd name="connsiteY1" fmla="*/ 695731 h 695731"/>
              <a:gd name="connsiteX2" fmla="*/ 89577 w 355548"/>
              <a:gd name="connsiteY2" fmla="*/ 560518 h 695731"/>
              <a:gd name="connsiteX3" fmla="*/ 136674 w 355548"/>
              <a:gd name="connsiteY3" fmla="*/ 21352 h 695731"/>
              <a:gd name="connsiteX4" fmla="*/ 161242 w 355548"/>
              <a:gd name="connsiteY4" fmla="*/ 0 h 695731"/>
              <a:gd name="connsiteX5" fmla="*/ 125187 w 355548"/>
              <a:gd name="connsiteY5" fmla="*/ 37030 h 695731"/>
              <a:gd name="connsiteX6" fmla="*/ 132738 w 355548"/>
              <a:gd name="connsiteY6" fmla="*/ 560178 h 695731"/>
              <a:gd name="connsiteX7" fmla="*/ 335693 w 355548"/>
              <a:gd name="connsiteY7" fmla="*/ 692011 h 6957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5548" h="695731">
                <a:moveTo>
                  <a:pt x="355548" y="695679"/>
                </a:moveTo>
                <a:lnTo>
                  <a:pt x="349407" y="695731"/>
                </a:lnTo>
                <a:cubicBezTo>
                  <a:pt x="251837" y="687208"/>
                  <a:pt x="157518" y="641463"/>
                  <a:pt x="89577" y="560518"/>
                </a:cubicBezTo>
                <a:cubicBezTo>
                  <a:pt x="-46304" y="398626"/>
                  <a:pt x="-25217" y="157232"/>
                  <a:pt x="136674" y="21352"/>
                </a:cubicBezTo>
                <a:lnTo>
                  <a:pt x="161242" y="0"/>
                </a:lnTo>
                <a:lnTo>
                  <a:pt x="125187" y="37030"/>
                </a:lnTo>
                <a:cubicBezTo>
                  <a:pt x="5513" y="187872"/>
                  <a:pt x="4125" y="406947"/>
                  <a:pt x="132738" y="560178"/>
                </a:cubicBezTo>
                <a:cubicBezTo>
                  <a:pt x="187857" y="625849"/>
                  <a:pt x="259027" y="670101"/>
                  <a:pt x="335693" y="692011"/>
                </a:cubicBezTo>
                <a:close/>
              </a:path>
            </a:pathLst>
          </a:cu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1" i="0" u="none" strike="noStrike" kern="1200" cap="none" spc="0" normalizeH="0" baseline="0" noProof="0" dirty="0">
              <a:ln>
                <a:noFill/>
              </a:ln>
              <a:solidFill>
                <a:srgbClr val="FFFFFF"/>
              </a:solidFill>
              <a:effectLst/>
              <a:uLnTx/>
              <a:uFillTx/>
              <a:latin typeface="微软雅黑" panose="020B0503020204020204" charset="-122"/>
              <a:ea typeface="微软雅黑" panose="020B0503020204020204" charset="-122"/>
              <a:cs typeface="OPPOSans M" panose="00020600040101010101" pitchFamily="18" charset="-122"/>
            </a:endParaRPr>
          </a:p>
        </p:txBody>
      </p:sp>
      <p:sp>
        <p:nvSpPr>
          <p:cNvPr id="26" name="知鱼PPT19"/>
          <p:cNvSpPr/>
          <p:nvPr>
            <p:custDataLst>
              <p:tags r:id="rId14"/>
            </p:custDataLst>
          </p:nvPr>
        </p:nvSpPr>
        <p:spPr>
          <a:xfrm>
            <a:off x="4740072" y="4766106"/>
            <a:ext cx="5297784" cy="780838"/>
          </a:xfrm>
          <a:prstGeom prst="roundRect">
            <a:avLst>
              <a:gd name="adj" fmla="val 50000"/>
            </a:avLst>
          </a:prstGeom>
          <a:gradFill>
            <a:gsLst>
              <a:gs pos="0">
                <a:prstClr val="white"/>
              </a:gs>
              <a:gs pos="100000">
                <a:schemeClr val="accent1">
                  <a:lumMod val="5000"/>
                  <a:lumOff val="95000"/>
                </a:schemeClr>
              </a:gs>
            </a:gsLst>
            <a:lin ang="5400000" scaled="1"/>
          </a:gradFill>
          <a:ln w="12700">
            <a:solidFill>
              <a:schemeClr val="accent1">
                <a:lumMod val="20000"/>
                <a:lumOff val="80000"/>
                <a:alpha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b="1" dirty="0">
              <a:solidFill>
                <a:prstClr val="white"/>
              </a:solidFill>
              <a:latin typeface="微软雅黑" panose="020B0503020204020204" charset="-122"/>
              <a:ea typeface="微软雅黑" panose="020B0503020204020204" charset="-122"/>
              <a:cs typeface="OPPOSans M" panose="00020600040101010101" pitchFamily="18" charset="-122"/>
            </a:endParaRPr>
          </a:p>
        </p:txBody>
      </p:sp>
      <p:sp>
        <p:nvSpPr>
          <p:cNvPr id="27" name="知鱼PPT20"/>
          <p:cNvSpPr/>
          <p:nvPr>
            <p:custDataLst>
              <p:tags r:id="rId15"/>
            </p:custDataLst>
          </p:nvPr>
        </p:nvSpPr>
        <p:spPr>
          <a:xfrm rot="2400469">
            <a:off x="4894048" y="4344713"/>
            <a:ext cx="835257" cy="1282983"/>
          </a:xfrm>
          <a:custGeom>
            <a:avLst/>
            <a:gdLst>
              <a:gd name="connsiteX0" fmla="*/ 139431 w 792146"/>
              <a:gd name="connsiteY0" fmla="*/ 533954 h 1223425"/>
              <a:gd name="connsiteX1" fmla="*/ 763753 w 792146"/>
              <a:gd name="connsiteY1" fmla="*/ 9940 h 1223425"/>
              <a:gd name="connsiteX2" fmla="*/ 792146 w 792146"/>
              <a:gd name="connsiteY2" fmla="*/ 0 h 1223425"/>
              <a:gd name="connsiteX3" fmla="*/ 758975 w 792146"/>
              <a:gd name="connsiteY3" fmla="*/ 871289 h 1223425"/>
              <a:gd name="connsiteX4" fmla="*/ 740991 w 792146"/>
              <a:gd name="connsiteY4" fmla="*/ 989103 h 1223425"/>
              <a:gd name="connsiteX5" fmla="*/ 696275 w 792146"/>
              <a:gd name="connsiteY5" fmla="*/ 1086005 h 1223425"/>
              <a:gd name="connsiteX6" fmla="*/ 641425 w 792146"/>
              <a:gd name="connsiteY6" fmla="*/ 1132042 h 1223425"/>
              <a:gd name="connsiteX7" fmla="*/ 91384 w 792146"/>
              <a:gd name="connsiteY7" fmla="*/ 1083995 h 1223425"/>
              <a:gd name="connsiteX8" fmla="*/ 139431 w 792146"/>
              <a:gd name="connsiteY8" fmla="*/ 533954 h 1223425"/>
              <a:gd name="connsiteX0-1" fmla="*/ 139431 w 792146"/>
              <a:gd name="connsiteY0-2" fmla="*/ 533954 h 1223425"/>
              <a:gd name="connsiteX1-3" fmla="*/ 763753 w 792146"/>
              <a:gd name="connsiteY1-4" fmla="*/ 9940 h 1223425"/>
              <a:gd name="connsiteX2-5" fmla="*/ 792146 w 792146"/>
              <a:gd name="connsiteY2-6" fmla="*/ 0 h 1223425"/>
              <a:gd name="connsiteX3-7" fmla="*/ 758975 w 792146"/>
              <a:gd name="connsiteY3-8" fmla="*/ 871289 h 1223425"/>
              <a:gd name="connsiteX4-9" fmla="*/ 740991 w 792146"/>
              <a:gd name="connsiteY4-10" fmla="*/ 989103 h 1223425"/>
              <a:gd name="connsiteX5-11" fmla="*/ 641425 w 792146"/>
              <a:gd name="connsiteY5-12" fmla="*/ 1132042 h 1223425"/>
              <a:gd name="connsiteX6-13" fmla="*/ 91384 w 792146"/>
              <a:gd name="connsiteY6-14" fmla="*/ 1083995 h 1223425"/>
              <a:gd name="connsiteX7-15" fmla="*/ 139431 w 792146"/>
              <a:gd name="connsiteY7-16" fmla="*/ 533954 h 1223425"/>
              <a:gd name="connsiteX0-17" fmla="*/ 139431 w 792146"/>
              <a:gd name="connsiteY0-18" fmla="*/ 533954 h 1223425"/>
              <a:gd name="connsiteX1-19" fmla="*/ 763753 w 792146"/>
              <a:gd name="connsiteY1-20" fmla="*/ 9940 h 1223425"/>
              <a:gd name="connsiteX2-21" fmla="*/ 792146 w 792146"/>
              <a:gd name="connsiteY2-22" fmla="*/ 0 h 1223425"/>
              <a:gd name="connsiteX3-23" fmla="*/ 758975 w 792146"/>
              <a:gd name="connsiteY3-24" fmla="*/ 871289 h 1223425"/>
              <a:gd name="connsiteX4-25" fmla="*/ 740991 w 792146"/>
              <a:gd name="connsiteY4-26" fmla="*/ 989103 h 1223425"/>
              <a:gd name="connsiteX5-27" fmla="*/ 641425 w 792146"/>
              <a:gd name="connsiteY5-28" fmla="*/ 1132042 h 1223425"/>
              <a:gd name="connsiteX6-29" fmla="*/ 91384 w 792146"/>
              <a:gd name="connsiteY6-30" fmla="*/ 1083995 h 1223425"/>
              <a:gd name="connsiteX7-31" fmla="*/ 139431 w 792146"/>
              <a:gd name="connsiteY7-32" fmla="*/ 533954 h 1223425"/>
              <a:gd name="connsiteX0-33" fmla="*/ 139431 w 792146"/>
              <a:gd name="connsiteY0-34" fmla="*/ 533954 h 1223425"/>
              <a:gd name="connsiteX1-35" fmla="*/ 763753 w 792146"/>
              <a:gd name="connsiteY1-36" fmla="*/ 9940 h 1223425"/>
              <a:gd name="connsiteX2-37" fmla="*/ 792146 w 792146"/>
              <a:gd name="connsiteY2-38" fmla="*/ 0 h 1223425"/>
              <a:gd name="connsiteX3-39" fmla="*/ 758975 w 792146"/>
              <a:gd name="connsiteY3-40" fmla="*/ 871289 h 1223425"/>
              <a:gd name="connsiteX4-41" fmla="*/ 740991 w 792146"/>
              <a:gd name="connsiteY4-42" fmla="*/ 989103 h 1223425"/>
              <a:gd name="connsiteX5-43" fmla="*/ 641425 w 792146"/>
              <a:gd name="connsiteY5-44" fmla="*/ 1132042 h 1223425"/>
              <a:gd name="connsiteX6-45" fmla="*/ 91384 w 792146"/>
              <a:gd name="connsiteY6-46" fmla="*/ 1083995 h 1223425"/>
              <a:gd name="connsiteX7-47" fmla="*/ 139431 w 792146"/>
              <a:gd name="connsiteY7-48" fmla="*/ 533954 h 1223425"/>
              <a:gd name="connsiteX0-49" fmla="*/ 139431 w 792146"/>
              <a:gd name="connsiteY0-50" fmla="*/ 533954 h 1223425"/>
              <a:gd name="connsiteX1-51" fmla="*/ 792146 w 792146"/>
              <a:gd name="connsiteY1-52" fmla="*/ 0 h 1223425"/>
              <a:gd name="connsiteX2-53" fmla="*/ 758975 w 792146"/>
              <a:gd name="connsiteY2-54" fmla="*/ 871289 h 1223425"/>
              <a:gd name="connsiteX3-55" fmla="*/ 740991 w 792146"/>
              <a:gd name="connsiteY3-56" fmla="*/ 989103 h 1223425"/>
              <a:gd name="connsiteX4-57" fmla="*/ 641425 w 792146"/>
              <a:gd name="connsiteY4-58" fmla="*/ 1132042 h 1223425"/>
              <a:gd name="connsiteX5-59" fmla="*/ 91384 w 792146"/>
              <a:gd name="connsiteY5-60" fmla="*/ 1083995 h 1223425"/>
              <a:gd name="connsiteX6-61" fmla="*/ 139431 w 792146"/>
              <a:gd name="connsiteY6-62" fmla="*/ 533954 h 1223425"/>
              <a:gd name="connsiteX0-63" fmla="*/ 139431 w 852104"/>
              <a:gd name="connsiteY0-64" fmla="*/ 619390 h 1308861"/>
              <a:gd name="connsiteX1-65" fmla="*/ 852104 w 852104"/>
              <a:gd name="connsiteY1-66" fmla="*/ 0 h 1308861"/>
              <a:gd name="connsiteX2-67" fmla="*/ 758975 w 852104"/>
              <a:gd name="connsiteY2-68" fmla="*/ 956725 h 1308861"/>
              <a:gd name="connsiteX3-69" fmla="*/ 740991 w 852104"/>
              <a:gd name="connsiteY3-70" fmla="*/ 1074539 h 1308861"/>
              <a:gd name="connsiteX4-71" fmla="*/ 641425 w 852104"/>
              <a:gd name="connsiteY4-72" fmla="*/ 1217478 h 1308861"/>
              <a:gd name="connsiteX5-73" fmla="*/ 91384 w 852104"/>
              <a:gd name="connsiteY5-74" fmla="*/ 1169431 h 1308861"/>
              <a:gd name="connsiteX6-75" fmla="*/ 139431 w 852104"/>
              <a:gd name="connsiteY6-76" fmla="*/ 619390 h 1308861"/>
              <a:gd name="connsiteX0-77" fmla="*/ 139431 w 852104"/>
              <a:gd name="connsiteY0-78" fmla="*/ 619390 h 1308861"/>
              <a:gd name="connsiteX1-79" fmla="*/ 852104 w 852104"/>
              <a:gd name="connsiteY1-80" fmla="*/ 0 h 1308861"/>
              <a:gd name="connsiteX2-81" fmla="*/ 758975 w 852104"/>
              <a:gd name="connsiteY2-82" fmla="*/ 956725 h 1308861"/>
              <a:gd name="connsiteX3-83" fmla="*/ 740991 w 852104"/>
              <a:gd name="connsiteY3-84" fmla="*/ 1074539 h 1308861"/>
              <a:gd name="connsiteX4-85" fmla="*/ 641425 w 852104"/>
              <a:gd name="connsiteY4-86" fmla="*/ 1217478 h 1308861"/>
              <a:gd name="connsiteX5-87" fmla="*/ 91384 w 852104"/>
              <a:gd name="connsiteY5-88" fmla="*/ 1169431 h 1308861"/>
              <a:gd name="connsiteX6-89" fmla="*/ 139431 w 852104"/>
              <a:gd name="connsiteY6-90" fmla="*/ 619390 h 1308861"/>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Lst>
            <a:rect l="l" t="t" r="r" b="b"/>
            <a:pathLst>
              <a:path w="852104" h="1308861">
                <a:moveTo>
                  <a:pt x="139431" y="619390"/>
                </a:moveTo>
                <a:lnTo>
                  <a:pt x="852104" y="0"/>
                </a:lnTo>
                <a:cubicBezTo>
                  <a:pt x="790040" y="242534"/>
                  <a:pt x="749941" y="300769"/>
                  <a:pt x="758975" y="956725"/>
                </a:cubicBezTo>
                <a:cubicBezTo>
                  <a:pt x="758975" y="997783"/>
                  <a:pt x="752566" y="1037131"/>
                  <a:pt x="740991" y="1074539"/>
                </a:cubicBezTo>
                <a:cubicBezTo>
                  <a:pt x="707934" y="1159382"/>
                  <a:pt x="673374" y="1184040"/>
                  <a:pt x="641425" y="1217478"/>
                </a:cubicBezTo>
                <a:cubicBezTo>
                  <a:pt x="476268" y="1356099"/>
                  <a:pt x="230006" y="1334588"/>
                  <a:pt x="91384" y="1169431"/>
                </a:cubicBezTo>
                <a:cubicBezTo>
                  <a:pt x="-47238" y="1004274"/>
                  <a:pt x="-25726" y="758011"/>
                  <a:pt x="139431" y="619390"/>
                </a:cubicBezTo>
                <a:close/>
              </a:path>
            </a:pathLst>
          </a:custGeom>
          <a:gradFill>
            <a:gsLst>
              <a:gs pos="13000">
                <a:schemeClr val="accent1"/>
              </a:gs>
              <a:gs pos="100000">
                <a:schemeClr val="accent1">
                  <a:lumMod val="60000"/>
                  <a:lumOff val="40000"/>
                </a:schemeClr>
              </a:gs>
            </a:gsLst>
            <a:lin ang="16200000" scaled="1"/>
          </a:gradFill>
          <a:ln>
            <a:noFill/>
          </a:ln>
          <a:effectLst>
            <a:innerShdw blurRad="38100">
              <a:schemeClr val="bg1"/>
            </a:innerShdw>
          </a:effectLst>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b="1" dirty="0">
              <a:solidFill>
                <a:srgbClr val="FFFFFF"/>
              </a:solidFill>
              <a:latin typeface="微软雅黑" panose="020B0503020204020204" charset="-122"/>
              <a:ea typeface="微软雅黑" panose="020B0503020204020204" charset="-122"/>
              <a:cs typeface="OPPOSans M" panose="00020600040101010101" pitchFamily="18" charset="-122"/>
            </a:endParaRPr>
          </a:p>
        </p:txBody>
      </p:sp>
      <p:sp>
        <p:nvSpPr>
          <p:cNvPr id="28" name="知鱼PPT21"/>
          <p:cNvSpPr txBox="1"/>
          <p:nvPr>
            <p:custDataLst>
              <p:tags r:id="rId16"/>
            </p:custDataLst>
          </p:nvPr>
        </p:nvSpPr>
        <p:spPr>
          <a:xfrm>
            <a:off x="4830039" y="4925692"/>
            <a:ext cx="738431" cy="460375"/>
          </a:xfrm>
          <a:prstGeom prst="rect">
            <a:avLst/>
          </a:prstGeom>
          <a:noFill/>
        </p:spPr>
        <p:txBody>
          <a:bodyPr wrap="square" rtlCol="0">
            <a:spAutoFit/>
          </a:bodyPr>
          <a:lstStyle>
            <a:defPPr>
              <a:defRPr lang="zh-CN"/>
            </a:defPPr>
            <a:lvl1pPr>
              <a:defRPr sz="3200">
                <a:solidFill>
                  <a:schemeClr val="tx1">
                    <a:lumMod val="85000"/>
                    <a:lumOff val="15000"/>
                  </a:schemeClr>
                </a:solidFill>
              </a:defRPr>
            </a:lvl1p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en-US" altLang="zh-CN" sz="2400" b="1" i="0" u="none" strike="noStrike" kern="1200" cap="none" spc="0" normalizeH="0" baseline="0" noProof="0" dirty="0">
                <a:ln>
                  <a:noFill/>
                </a:ln>
                <a:solidFill>
                  <a:srgbClr val="FFFFFF"/>
                </a:solidFill>
                <a:effectLst/>
                <a:uLnTx/>
                <a:uFillTx/>
                <a:latin typeface="微软雅黑" panose="020B0503020204020204" charset="-122"/>
                <a:ea typeface="微软雅黑" panose="020B0503020204020204" charset="-122"/>
                <a:cs typeface="OPPOSans M" panose="00020600040101010101" pitchFamily="18" charset="-122"/>
              </a:rPr>
              <a:t>04</a:t>
            </a:r>
            <a:endParaRPr kumimoji="0" lang="en-US" altLang="zh-CN" sz="2400" b="1" i="0" u="none" strike="noStrike" kern="1200" cap="none" spc="0" normalizeH="0" baseline="0" noProof="0" dirty="0">
              <a:ln>
                <a:noFill/>
              </a:ln>
              <a:solidFill>
                <a:srgbClr val="FFFFFF"/>
              </a:solidFill>
              <a:effectLst/>
              <a:uLnTx/>
              <a:uFillTx/>
              <a:latin typeface="微软雅黑" panose="020B0503020204020204" charset="-122"/>
              <a:ea typeface="微软雅黑" panose="020B0503020204020204" charset="-122"/>
              <a:cs typeface="OPPOSans M" panose="00020600040101010101" pitchFamily="18" charset="-122"/>
            </a:endParaRPr>
          </a:p>
        </p:txBody>
      </p:sp>
      <p:sp>
        <p:nvSpPr>
          <p:cNvPr id="29" name="知鱼PPT22"/>
          <p:cNvSpPr/>
          <p:nvPr>
            <p:custDataLst>
              <p:tags r:id="rId17"/>
            </p:custDataLst>
          </p:nvPr>
        </p:nvSpPr>
        <p:spPr>
          <a:xfrm rot="13500000">
            <a:off x="9646237" y="4936473"/>
            <a:ext cx="355548" cy="695731"/>
          </a:xfrm>
          <a:custGeom>
            <a:avLst/>
            <a:gdLst>
              <a:gd name="connsiteX0" fmla="*/ 355548 w 355548"/>
              <a:gd name="connsiteY0" fmla="*/ 695679 h 695731"/>
              <a:gd name="connsiteX1" fmla="*/ 349407 w 355548"/>
              <a:gd name="connsiteY1" fmla="*/ 695731 h 695731"/>
              <a:gd name="connsiteX2" fmla="*/ 89577 w 355548"/>
              <a:gd name="connsiteY2" fmla="*/ 560518 h 695731"/>
              <a:gd name="connsiteX3" fmla="*/ 136674 w 355548"/>
              <a:gd name="connsiteY3" fmla="*/ 21352 h 695731"/>
              <a:gd name="connsiteX4" fmla="*/ 161242 w 355548"/>
              <a:gd name="connsiteY4" fmla="*/ 0 h 695731"/>
              <a:gd name="connsiteX5" fmla="*/ 125187 w 355548"/>
              <a:gd name="connsiteY5" fmla="*/ 37030 h 695731"/>
              <a:gd name="connsiteX6" fmla="*/ 132738 w 355548"/>
              <a:gd name="connsiteY6" fmla="*/ 560178 h 695731"/>
              <a:gd name="connsiteX7" fmla="*/ 335693 w 355548"/>
              <a:gd name="connsiteY7" fmla="*/ 692011 h 6957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5548" h="695731">
                <a:moveTo>
                  <a:pt x="355548" y="695679"/>
                </a:moveTo>
                <a:lnTo>
                  <a:pt x="349407" y="695731"/>
                </a:lnTo>
                <a:cubicBezTo>
                  <a:pt x="251837" y="687208"/>
                  <a:pt x="157518" y="641463"/>
                  <a:pt x="89577" y="560518"/>
                </a:cubicBezTo>
                <a:cubicBezTo>
                  <a:pt x="-46304" y="398626"/>
                  <a:pt x="-25217" y="157232"/>
                  <a:pt x="136674" y="21352"/>
                </a:cubicBezTo>
                <a:lnTo>
                  <a:pt x="161242" y="0"/>
                </a:lnTo>
                <a:lnTo>
                  <a:pt x="125187" y="37030"/>
                </a:lnTo>
                <a:cubicBezTo>
                  <a:pt x="5513" y="187872"/>
                  <a:pt x="4125" y="406947"/>
                  <a:pt x="132738" y="560178"/>
                </a:cubicBezTo>
                <a:cubicBezTo>
                  <a:pt x="187857" y="625849"/>
                  <a:pt x="259027" y="670101"/>
                  <a:pt x="335693" y="692011"/>
                </a:cubicBezTo>
                <a:close/>
              </a:path>
            </a:pathLst>
          </a:cu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1" i="0" u="none" strike="noStrike" kern="1200" cap="none" spc="0" normalizeH="0" baseline="0" noProof="0" dirty="0">
              <a:ln>
                <a:noFill/>
              </a:ln>
              <a:solidFill>
                <a:srgbClr val="FFFFFF"/>
              </a:solidFill>
              <a:effectLst/>
              <a:uLnTx/>
              <a:uFillTx/>
              <a:latin typeface="微软雅黑" panose="020B0503020204020204" charset="-122"/>
              <a:ea typeface="微软雅黑" panose="020B0503020204020204" charset="-122"/>
              <a:cs typeface="OPPOSans M" panose="00020600040101010101" pitchFamily="18" charset="-122"/>
            </a:endParaRPr>
          </a:p>
        </p:txBody>
      </p:sp>
      <p:sp>
        <p:nvSpPr>
          <p:cNvPr id="30" name="知鱼PPT23"/>
          <p:cNvSpPr txBox="1"/>
          <p:nvPr>
            <p:custDataLst>
              <p:tags r:id="rId18"/>
            </p:custDataLst>
          </p:nvPr>
        </p:nvSpPr>
        <p:spPr>
          <a:xfrm>
            <a:off x="6233377" y="2814655"/>
            <a:ext cx="3715720" cy="506730"/>
          </a:xfrm>
          <a:prstGeom prst="rect">
            <a:avLst/>
          </a:prstGeom>
          <a:noFill/>
        </p:spPr>
        <p:txBody>
          <a:bodyPr wrap="square" rtlCol="0">
            <a:spAutoFit/>
          </a:bodyPr>
          <a:lstStyle>
            <a:defPPr>
              <a:defRPr lang="zh-CN"/>
            </a:defPPr>
            <a:lvl1pPr marR="0" lvl="0" indent="0" fontAlgn="auto">
              <a:lnSpc>
                <a:spcPct val="100000"/>
              </a:lnSpc>
              <a:spcBef>
                <a:spcPts val="0"/>
              </a:spcBef>
              <a:spcAft>
                <a:spcPts val="0"/>
              </a:spcAft>
              <a:buClrTx/>
              <a:buSzTx/>
              <a:buFontTx/>
              <a:buNone/>
              <a:defRPr kumimoji="0" sz="2700" b="0" i="0" u="none" strike="noStrike" cap="none" spc="0" normalizeH="0" baseline="0">
                <a:ln>
                  <a:noFill/>
                </a:ln>
                <a:gradFill>
                  <a:gsLst>
                    <a:gs pos="12000">
                      <a:schemeClr val="accent1"/>
                    </a:gs>
                    <a:gs pos="100000">
                      <a:schemeClr val="accent1">
                        <a:lumMod val="60000"/>
                        <a:lumOff val="40000"/>
                      </a:schemeClr>
                    </a:gs>
                  </a:gsLst>
                  <a:lin ang="16200000" scaled="1"/>
                </a:gradFill>
                <a:effectLst/>
                <a:uLnTx/>
                <a:uFillTx/>
                <a:latin typeface="阿里巴巴普惠体 B" panose="00020600040101010101" pitchFamily="18" charset="-122"/>
                <a:ea typeface="阿里巴巴普惠体 B" panose="00020600040101010101" pitchFamily="18" charset="-122"/>
                <a:cs typeface="阿里巴巴普惠体 B" panose="00020600040101010101" pitchFamily="18" charset="-122"/>
              </a:defRPr>
            </a:lvl1pPr>
          </a:lstStyle>
          <a:p>
            <a:r>
              <a:rPr lang="zh-CN" altLang="en-US" b="1" dirty="0">
                <a:latin typeface="微软雅黑" panose="020B0503020204020204" charset="-122"/>
                <a:ea typeface="微软雅黑" panose="020B0503020204020204" charset="-122"/>
                <a:cs typeface="OPPOSans M" panose="00020600040101010101" pitchFamily="18" charset="-122"/>
              </a:rPr>
              <a:t>单击此处添加标题</a:t>
            </a:r>
            <a:endParaRPr lang="zh-CN" altLang="en-US" b="1" dirty="0">
              <a:latin typeface="微软雅黑" panose="020B0503020204020204" charset="-122"/>
              <a:ea typeface="微软雅黑" panose="020B0503020204020204" charset="-122"/>
              <a:cs typeface="OPPOSans M" panose="00020600040101010101" pitchFamily="18" charset="-122"/>
            </a:endParaRPr>
          </a:p>
        </p:txBody>
      </p:sp>
      <p:sp>
        <p:nvSpPr>
          <p:cNvPr id="31" name="知鱼PPT24"/>
          <p:cNvSpPr txBox="1"/>
          <p:nvPr>
            <p:custDataLst>
              <p:tags r:id="rId19"/>
            </p:custDataLst>
          </p:nvPr>
        </p:nvSpPr>
        <p:spPr>
          <a:xfrm>
            <a:off x="6233377" y="1769359"/>
            <a:ext cx="3278708" cy="506730"/>
          </a:xfrm>
          <a:prstGeom prst="rect">
            <a:avLst/>
          </a:prstGeom>
          <a:noFill/>
        </p:spPr>
        <p:txBody>
          <a:bodyPr wrap="square" rtlCol="0">
            <a:spAutoFit/>
          </a:bodyPr>
          <a:lstStyle/>
          <a:p>
            <a:pPr marL="0" marR="0" lvl="0" indent="0" defTabSz="914400" rtl="0" eaLnBrk="1" fontAlgn="auto" latinLnBrk="0" hangingPunct="1">
              <a:lnSpc>
                <a:spcPct val="100000"/>
              </a:lnSpc>
              <a:spcBef>
                <a:spcPts val="0"/>
              </a:spcBef>
              <a:spcAft>
                <a:spcPts val="0"/>
              </a:spcAft>
              <a:buClrTx/>
              <a:buSzTx/>
              <a:buFontTx/>
              <a:buNone/>
              <a:defRPr/>
            </a:pPr>
            <a:r>
              <a:rPr kumimoji="0" lang="zh-CN" altLang="en-US" sz="2700" b="1" i="0" u="none" strike="noStrike" kern="1200" cap="none" spc="0" normalizeH="0" baseline="0" noProof="0" dirty="0">
                <a:ln>
                  <a:noFill/>
                </a:ln>
                <a:gradFill>
                  <a:gsLst>
                    <a:gs pos="12000">
                      <a:schemeClr val="accent1"/>
                    </a:gs>
                    <a:gs pos="100000">
                      <a:schemeClr val="accent1">
                        <a:lumMod val="60000"/>
                        <a:lumOff val="40000"/>
                      </a:schemeClr>
                    </a:gs>
                  </a:gsLst>
                  <a:lin ang="16200000" scaled="1"/>
                </a:gradFill>
                <a:effectLst/>
                <a:uLnTx/>
                <a:uFillTx/>
                <a:latin typeface="微软雅黑" panose="020B0503020204020204" charset="-122"/>
                <a:ea typeface="微软雅黑" panose="020B0503020204020204" charset="-122"/>
                <a:cs typeface="OPPOSans M" panose="00020600040101010101" pitchFamily="18" charset="-122"/>
              </a:rPr>
              <a:t>单击此处添加标题</a:t>
            </a:r>
            <a:endParaRPr kumimoji="0" lang="zh-CN" altLang="en-US" sz="2700" b="1" i="0" u="none" strike="noStrike" kern="1200" cap="none" spc="0" normalizeH="0" baseline="0" noProof="0" dirty="0">
              <a:ln>
                <a:noFill/>
              </a:ln>
              <a:gradFill>
                <a:gsLst>
                  <a:gs pos="12000">
                    <a:schemeClr val="accent1"/>
                  </a:gs>
                  <a:gs pos="100000">
                    <a:schemeClr val="accent1">
                      <a:lumMod val="60000"/>
                      <a:lumOff val="40000"/>
                    </a:schemeClr>
                  </a:gs>
                </a:gsLst>
                <a:lin ang="16200000" scaled="1"/>
              </a:gradFill>
              <a:effectLst/>
              <a:uLnTx/>
              <a:uFillTx/>
              <a:latin typeface="微软雅黑" panose="020B0503020204020204" charset="-122"/>
              <a:ea typeface="微软雅黑" panose="020B0503020204020204" charset="-122"/>
              <a:cs typeface="OPPOSans M" panose="00020600040101010101" pitchFamily="18" charset="-122"/>
            </a:endParaRPr>
          </a:p>
        </p:txBody>
      </p:sp>
      <p:sp>
        <p:nvSpPr>
          <p:cNvPr id="32" name="知鱼PPT25"/>
          <p:cNvSpPr txBox="1"/>
          <p:nvPr>
            <p:custDataLst>
              <p:tags r:id="rId20"/>
            </p:custDataLst>
          </p:nvPr>
        </p:nvSpPr>
        <p:spPr>
          <a:xfrm>
            <a:off x="6233377" y="3859951"/>
            <a:ext cx="3912352" cy="506730"/>
          </a:xfrm>
          <a:prstGeom prst="rect">
            <a:avLst/>
          </a:prstGeom>
          <a:noFill/>
        </p:spPr>
        <p:txBody>
          <a:bodyPr wrap="square" rtlCol="0">
            <a:spAutoFit/>
          </a:bodyPr>
          <a:lstStyle>
            <a:defPPr>
              <a:defRPr lang="zh-CN"/>
            </a:defPPr>
            <a:lvl1pPr marR="0" lvl="0" indent="0" fontAlgn="auto">
              <a:lnSpc>
                <a:spcPct val="100000"/>
              </a:lnSpc>
              <a:spcBef>
                <a:spcPts val="0"/>
              </a:spcBef>
              <a:spcAft>
                <a:spcPts val="0"/>
              </a:spcAft>
              <a:buClrTx/>
              <a:buSzTx/>
              <a:buFontTx/>
              <a:buNone/>
              <a:defRPr kumimoji="0" sz="2700" b="0" i="0" u="none" strike="noStrike" cap="none" spc="0" normalizeH="0" baseline="0">
                <a:ln>
                  <a:noFill/>
                </a:ln>
                <a:gradFill>
                  <a:gsLst>
                    <a:gs pos="12000">
                      <a:schemeClr val="accent1"/>
                    </a:gs>
                    <a:gs pos="100000">
                      <a:schemeClr val="accent1">
                        <a:lumMod val="60000"/>
                        <a:lumOff val="40000"/>
                      </a:schemeClr>
                    </a:gs>
                  </a:gsLst>
                  <a:lin ang="16200000" scaled="1"/>
                </a:gradFill>
                <a:effectLst/>
                <a:uLnTx/>
                <a:uFillTx/>
                <a:latin typeface="阿里巴巴普惠体 B" panose="00020600040101010101" pitchFamily="18" charset="-122"/>
                <a:ea typeface="阿里巴巴普惠体 B" panose="00020600040101010101" pitchFamily="18" charset="-122"/>
                <a:cs typeface="阿里巴巴普惠体 B" panose="00020600040101010101" pitchFamily="18" charset="-122"/>
              </a:defRPr>
            </a:lvl1pPr>
          </a:lstStyle>
          <a:p>
            <a:r>
              <a:rPr lang="zh-CN" altLang="en-US" b="1" dirty="0">
                <a:latin typeface="微软雅黑" panose="020B0503020204020204" charset="-122"/>
                <a:ea typeface="微软雅黑" panose="020B0503020204020204" charset="-122"/>
                <a:cs typeface="OPPOSans M" panose="00020600040101010101" pitchFamily="18" charset="-122"/>
              </a:rPr>
              <a:t>单击此处添加标题</a:t>
            </a:r>
            <a:endParaRPr lang="zh-CN" altLang="en-US" b="1" dirty="0">
              <a:latin typeface="微软雅黑" panose="020B0503020204020204" charset="-122"/>
              <a:ea typeface="微软雅黑" panose="020B0503020204020204" charset="-122"/>
              <a:cs typeface="OPPOSans M" panose="00020600040101010101" pitchFamily="18" charset="-122"/>
            </a:endParaRPr>
          </a:p>
        </p:txBody>
      </p:sp>
      <p:sp>
        <p:nvSpPr>
          <p:cNvPr id="33" name="知鱼PPT26"/>
          <p:cNvSpPr txBox="1"/>
          <p:nvPr>
            <p:custDataLst>
              <p:tags r:id="rId21"/>
            </p:custDataLst>
          </p:nvPr>
        </p:nvSpPr>
        <p:spPr>
          <a:xfrm>
            <a:off x="6233377" y="4905247"/>
            <a:ext cx="3555978" cy="506730"/>
          </a:xfrm>
          <a:prstGeom prst="rect">
            <a:avLst/>
          </a:prstGeom>
          <a:noFill/>
        </p:spPr>
        <p:txBody>
          <a:bodyPr wrap="square" rtlCol="0">
            <a:spAutoFit/>
          </a:bodyPr>
          <a:lstStyle>
            <a:defPPr>
              <a:defRPr lang="zh-CN"/>
            </a:defPPr>
            <a:lvl1pPr marR="0" lvl="0" indent="0" fontAlgn="auto">
              <a:lnSpc>
                <a:spcPct val="100000"/>
              </a:lnSpc>
              <a:spcBef>
                <a:spcPts val="0"/>
              </a:spcBef>
              <a:spcAft>
                <a:spcPts val="0"/>
              </a:spcAft>
              <a:buClrTx/>
              <a:buSzTx/>
              <a:buFontTx/>
              <a:buNone/>
              <a:defRPr kumimoji="0" sz="2700" b="0" i="0" u="none" strike="noStrike" cap="none" spc="0" normalizeH="0" baseline="0">
                <a:ln>
                  <a:noFill/>
                </a:ln>
                <a:gradFill>
                  <a:gsLst>
                    <a:gs pos="12000">
                      <a:schemeClr val="accent1"/>
                    </a:gs>
                    <a:gs pos="100000">
                      <a:schemeClr val="accent1">
                        <a:lumMod val="60000"/>
                        <a:lumOff val="40000"/>
                      </a:schemeClr>
                    </a:gs>
                  </a:gsLst>
                  <a:lin ang="16200000" scaled="1"/>
                </a:gradFill>
                <a:effectLst/>
                <a:uLnTx/>
                <a:uFillTx/>
                <a:latin typeface="阿里巴巴普惠体 B" panose="00020600040101010101" pitchFamily="18" charset="-122"/>
                <a:ea typeface="阿里巴巴普惠体 B" panose="00020600040101010101" pitchFamily="18" charset="-122"/>
                <a:cs typeface="阿里巴巴普惠体 B" panose="00020600040101010101" pitchFamily="18" charset="-122"/>
              </a:defRPr>
            </a:lvl1pPr>
          </a:lstStyle>
          <a:p>
            <a:r>
              <a:rPr lang="zh-CN" altLang="en-US" b="1" dirty="0">
                <a:latin typeface="微软雅黑" panose="020B0503020204020204" charset="-122"/>
                <a:ea typeface="微软雅黑" panose="020B0503020204020204" charset="-122"/>
                <a:cs typeface="OPPOSans M" panose="00020600040101010101" pitchFamily="18" charset="-122"/>
              </a:rPr>
              <a:t>单击此处添加标题</a:t>
            </a:r>
            <a:endParaRPr lang="zh-CN" altLang="en-US" b="1" dirty="0">
              <a:latin typeface="微软雅黑" panose="020B0503020204020204" charset="-122"/>
              <a:ea typeface="微软雅黑" panose="020B0503020204020204" charset="-122"/>
              <a:cs typeface="OPPOSans M" panose="00020600040101010101" pitchFamily="18" charset="-122"/>
            </a:endParaRPr>
          </a:p>
        </p:txBody>
      </p:sp>
      <p:grpSp>
        <p:nvGrpSpPr>
          <p:cNvPr id="45" name="知鱼PPT28"/>
          <p:cNvGrpSpPr/>
          <p:nvPr/>
        </p:nvGrpSpPr>
        <p:grpSpPr>
          <a:xfrm>
            <a:off x="0" y="6030156"/>
            <a:ext cx="12192000" cy="827844"/>
            <a:chOff x="0" y="6030156"/>
            <a:chExt cx="12192000" cy="827844"/>
          </a:xfrm>
        </p:grpSpPr>
        <p:sp>
          <p:nvSpPr>
            <p:cNvPr id="7" name="知鱼PPT28-1"/>
            <p:cNvSpPr/>
            <p:nvPr/>
          </p:nvSpPr>
          <p:spPr>
            <a:xfrm flipH="1">
              <a:off x="0" y="6030156"/>
              <a:ext cx="12192000" cy="827844"/>
            </a:xfrm>
            <a:custGeom>
              <a:avLst/>
              <a:gdLst>
                <a:gd name="connsiteX0" fmla="*/ 12192000 w 12192000"/>
                <a:gd name="connsiteY0" fmla="*/ 0 h 820944"/>
                <a:gd name="connsiteX1" fmla="*/ 12192000 w 12192000"/>
                <a:gd name="connsiteY1" fmla="*/ 820944 h 820944"/>
                <a:gd name="connsiteX2" fmla="*/ 0 w 12192000"/>
                <a:gd name="connsiteY2" fmla="*/ 820944 h 820944"/>
                <a:gd name="connsiteX3" fmla="*/ 1 w 12192000"/>
                <a:gd name="connsiteY3" fmla="*/ 378854 h 820944"/>
                <a:gd name="connsiteX4" fmla="*/ 43700 w 12192000"/>
                <a:gd name="connsiteY4" fmla="*/ 370018 h 820944"/>
                <a:gd name="connsiteX5" fmla="*/ 4102991 w 12192000"/>
                <a:gd name="connsiteY5" fmla="*/ 148366 h 820944"/>
                <a:gd name="connsiteX6" fmla="*/ 7761725 w 12192000"/>
                <a:gd name="connsiteY6" fmla="*/ 482090 h 820944"/>
                <a:gd name="connsiteX7" fmla="*/ 11990247 w 12192000"/>
                <a:gd name="connsiteY7" fmla="*/ 55946 h 820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2000" h="820944">
                  <a:moveTo>
                    <a:pt x="12192000" y="0"/>
                  </a:moveTo>
                  <a:lnTo>
                    <a:pt x="12192000" y="820944"/>
                  </a:lnTo>
                  <a:lnTo>
                    <a:pt x="0" y="820944"/>
                  </a:lnTo>
                  <a:lnTo>
                    <a:pt x="1" y="378854"/>
                  </a:lnTo>
                  <a:lnTo>
                    <a:pt x="43700" y="370018"/>
                  </a:lnTo>
                  <a:cubicBezTo>
                    <a:pt x="1097987" y="171035"/>
                    <a:pt x="2842009" y="30597"/>
                    <a:pt x="4102991" y="148366"/>
                  </a:cubicBezTo>
                  <a:cubicBezTo>
                    <a:pt x="5544113" y="282960"/>
                    <a:pt x="6365790" y="522213"/>
                    <a:pt x="7761725" y="482090"/>
                  </a:cubicBezTo>
                  <a:cubicBezTo>
                    <a:pt x="8983167" y="446982"/>
                    <a:pt x="10763960" y="367573"/>
                    <a:pt x="11990247" y="55946"/>
                  </a:cubicBezTo>
                  <a:close/>
                </a:path>
              </a:pathLst>
            </a:custGeom>
            <a:solidFill>
              <a:schemeClr val="accent3">
                <a:lumMod val="20000"/>
                <a:lumOff val="8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OPPOSans M" panose="00020600040101010101" pitchFamily="18" charset="-122"/>
                <a:ea typeface="OPPOSans M" panose="00020600040101010101" pitchFamily="18" charset="-122"/>
                <a:cs typeface="OPPOSans M" panose="00020600040101010101" pitchFamily="18" charset="-122"/>
                <a:sym typeface="+mn-lt"/>
              </a:endParaRPr>
            </a:p>
          </p:txBody>
        </p:sp>
        <p:sp>
          <p:nvSpPr>
            <p:cNvPr id="8" name="知鱼PPT28-2"/>
            <p:cNvSpPr/>
            <p:nvPr/>
          </p:nvSpPr>
          <p:spPr>
            <a:xfrm flipH="1">
              <a:off x="1" y="6261539"/>
              <a:ext cx="12191999" cy="596461"/>
            </a:xfrm>
            <a:custGeom>
              <a:avLst/>
              <a:gdLst>
                <a:gd name="connsiteX0" fmla="*/ 3827688 w 12191999"/>
                <a:gd name="connsiteY0" fmla="*/ 116 h 591490"/>
                <a:gd name="connsiteX1" fmla="*/ 8940052 w 12191999"/>
                <a:gd name="connsiteY1" fmla="*/ 359213 h 591490"/>
                <a:gd name="connsiteX2" fmla="*/ 12054157 w 12191999"/>
                <a:gd name="connsiteY2" fmla="*/ 164468 h 591490"/>
                <a:gd name="connsiteX3" fmla="*/ 12191999 w 12191999"/>
                <a:gd name="connsiteY3" fmla="*/ 148071 h 591490"/>
                <a:gd name="connsiteX4" fmla="*/ 12191999 w 12191999"/>
                <a:gd name="connsiteY4" fmla="*/ 591490 h 591490"/>
                <a:gd name="connsiteX5" fmla="*/ 0 w 12191999"/>
                <a:gd name="connsiteY5" fmla="*/ 591490 h 591490"/>
                <a:gd name="connsiteX6" fmla="*/ 0 w 12191999"/>
                <a:gd name="connsiteY6" fmla="*/ 381354 h 591490"/>
                <a:gd name="connsiteX7" fmla="*/ 97694 w 12191999"/>
                <a:gd name="connsiteY7" fmla="*/ 361804 h 591490"/>
                <a:gd name="connsiteX8" fmla="*/ 3827688 w 12191999"/>
                <a:gd name="connsiteY8" fmla="*/ 116 h 5914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191999" h="591490">
                  <a:moveTo>
                    <a:pt x="3827688" y="116"/>
                  </a:moveTo>
                  <a:cubicBezTo>
                    <a:pt x="5598280" y="-7303"/>
                    <a:pt x="7480447" y="344921"/>
                    <a:pt x="8940052" y="359213"/>
                  </a:cubicBezTo>
                  <a:cubicBezTo>
                    <a:pt x="9943530" y="369039"/>
                    <a:pt x="11311849" y="249302"/>
                    <a:pt x="12054157" y="164468"/>
                  </a:cubicBezTo>
                  <a:lnTo>
                    <a:pt x="12191999" y="148071"/>
                  </a:lnTo>
                  <a:lnTo>
                    <a:pt x="12191999" y="591490"/>
                  </a:lnTo>
                  <a:lnTo>
                    <a:pt x="0" y="591490"/>
                  </a:lnTo>
                  <a:lnTo>
                    <a:pt x="0" y="381354"/>
                  </a:lnTo>
                  <a:lnTo>
                    <a:pt x="97694" y="361804"/>
                  </a:lnTo>
                  <a:cubicBezTo>
                    <a:pt x="886897" y="208720"/>
                    <a:pt x="2278420" y="6607"/>
                    <a:pt x="3827688" y="116"/>
                  </a:cubicBezTo>
                  <a:close/>
                </a:path>
              </a:pathLst>
            </a:custGeom>
            <a:gradFill flip="none" rotWithShape="1">
              <a:gsLst>
                <a:gs pos="0">
                  <a:schemeClr val="accent1"/>
                </a:gs>
                <a:gs pos="100000">
                  <a:schemeClr val="accent2"/>
                </a:gs>
              </a:gsLst>
              <a:lin ang="2700000" scaled="1"/>
              <a:tileRect/>
            </a:gradFill>
            <a:ln>
              <a:noFill/>
            </a:ln>
            <a:effectLst>
              <a:outerShdw blurRad="317500" dist="165100" dir="16200000" rotWithShape="0">
                <a:schemeClr val="accent1">
                  <a:alpha val="25000"/>
                </a:schemeClr>
              </a:outerShdw>
            </a:effectLst>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solidFill>
                  <a:prstClr val="white"/>
                </a:solidFill>
                <a:latin typeface="OPPOSans M" panose="00020600040101010101" pitchFamily="18" charset="-122"/>
                <a:ea typeface="OPPOSans M" panose="00020600040101010101" pitchFamily="18" charset="-122"/>
                <a:cs typeface="OPPOSans M" panose="00020600040101010101" pitchFamily="18" charset="-122"/>
                <a:sym typeface="+mn-lt"/>
              </a:endParaRPr>
            </a:p>
          </p:txBody>
        </p:sp>
      </p:grpSp>
      <p:pic>
        <p:nvPicPr>
          <p:cNvPr id="5" name="图片 4" descr="logo_01"/>
          <p:cNvPicPr>
            <a:picLocks noChangeAspect="1"/>
          </p:cNvPicPr>
          <p:nvPr/>
        </p:nvPicPr>
        <p:blipFill>
          <a:blip r:embed="rId22"/>
          <a:stretch>
            <a:fillRect/>
          </a:stretch>
        </p:blipFill>
        <p:spPr>
          <a:xfrm>
            <a:off x="9613265" y="148590"/>
            <a:ext cx="2407285" cy="427355"/>
          </a:xfrm>
          <a:prstGeom prst="rect">
            <a:avLst/>
          </a:prstGeom>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5" name="知鱼PPT2"/>
          <p:cNvGrpSpPr/>
          <p:nvPr/>
        </p:nvGrpSpPr>
        <p:grpSpPr>
          <a:xfrm>
            <a:off x="8490379" y="981079"/>
            <a:ext cx="3333975" cy="1736718"/>
            <a:chOff x="371475" y="1005639"/>
            <a:chExt cx="3529011" cy="1898650"/>
          </a:xfrm>
        </p:grpSpPr>
        <p:sp>
          <p:nvSpPr>
            <p:cNvPr id="109" name="知鱼PPT2-1"/>
            <p:cNvSpPr/>
            <p:nvPr/>
          </p:nvSpPr>
          <p:spPr>
            <a:xfrm>
              <a:off x="371475" y="1005639"/>
              <a:ext cx="3529011" cy="1898650"/>
            </a:xfrm>
            <a:prstGeom prst="roundRect">
              <a:avLst>
                <a:gd name="adj" fmla="val 2620"/>
              </a:avLst>
            </a:prstGeom>
            <a:solidFill>
              <a:schemeClr val="bg1"/>
            </a:solidFill>
            <a:ln>
              <a:noFill/>
            </a:ln>
            <a:effectLst>
              <a:outerShdw blurRad="190500" sx="101000" sy="101000" algn="ctr" rotWithShape="0">
                <a:schemeClr val="accent1">
                  <a:alpha val="20000"/>
                </a:schemeClr>
              </a:outerShdw>
            </a:effectLst>
            <a:scene3d>
              <a:camera prst="orthographicFront"/>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微软雅黑" panose="020B0503020204020204" charset="-122"/>
                <a:ea typeface="微软雅黑" panose="020B0503020204020204" charset="-122"/>
                <a:cs typeface="OPPOSans M" panose="00020600040101010101" pitchFamily="18" charset="-122"/>
              </a:endParaRPr>
            </a:p>
          </p:txBody>
        </p:sp>
        <p:sp>
          <p:nvSpPr>
            <p:cNvPr id="110" name="知鱼PPT2-2"/>
            <p:cNvSpPr/>
            <p:nvPr/>
          </p:nvSpPr>
          <p:spPr>
            <a:xfrm>
              <a:off x="416980" y="1040473"/>
              <a:ext cx="3438000" cy="1824380"/>
            </a:xfrm>
            <a:prstGeom prst="roundRect">
              <a:avLst>
                <a:gd name="adj" fmla="val 2377"/>
              </a:avLst>
            </a:prstGeom>
            <a:noFill/>
            <a:ln w="9525">
              <a:gradFill>
                <a:gsLst>
                  <a:gs pos="3000">
                    <a:srgbClr val="FBD0D3"/>
                  </a:gs>
                  <a:gs pos="93000">
                    <a:schemeClr val="accent1">
                      <a:lumMod val="20000"/>
                      <a:lumOff val="80000"/>
                    </a:schemeClr>
                  </a:gs>
                </a:gsLst>
                <a:lin ang="5400000" scaled="1"/>
              </a:gradFill>
            </a:ln>
            <a:effectLst>
              <a:outerShdw blurRad="190500" dist="63500" dir="2700000" algn="t" rotWithShape="0">
                <a:schemeClr val="accent1">
                  <a:alpha val="5000"/>
                </a:scheme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600" b="0" i="0" u="none" strike="noStrike" kern="1200" cap="none" spc="0" normalizeH="0" baseline="0" noProof="0">
                <a:ln>
                  <a:noFill/>
                </a:ln>
                <a:solidFill>
                  <a:prstClr val="white"/>
                </a:solidFill>
                <a:effectLst/>
                <a:uLnTx/>
                <a:uFillTx/>
                <a:latin typeface="微软雅黑" panose="020B0503020204020204" charset="-122"/>
                <a:ea typeface="微软雅黑" panose="020B0503020204020204" charset="-122"/>
                <a:cs typeface="OPPOSans M" panose="00020600040101010101" pitchFamily="18" charset="-122"/>
              </a:endParaRPr>
            </a:p>
          </p:txBody>
        </p:sp>
      </p:grpSp>
      <p:grpSp>
        <p:nvGrpSpPr>
          <p:cNvPr id="99" name="知鱼PPT3"/>
          <p:cNvGrpSpPr/>
          <p:nvPr/>
        </p:nvGrpSpPr>
        <p:grpSpPr>
          <a:xfrm flipH="1">
            <a:off x="371474" y="2873379"/>
            <a:ext cx="3333975" cy="1736718"/>
            <a:chOff x="371475" y="1005639"/>
            <a:chExt cx="3529011" cy="1898650"/>
          </a:xfrm>
        </p:grpSpPr>
        <p:sp>
          <p:nvSpPr>
            <p:cNvPr id="105" name="知鱼PPT3-1"/>
            <p:cNvSpPr/>
            <p:nvPr/>
          </p:nvSpPr>
          <p:spPr>
            <a:xfrm>
              <a:off x="371475" y="1005639"/>
              <a:ext cx="3529011" cy="1898650"/>
            </a:xfrm>
            <a:prstGeom prst="roundRect">
              <a:avLst>
                <a:gd name="adj" fmla="val 2620"/>
              </a:avLst>
            </a:prstGeom>
            <a:solidFill>
              <a:schemeClr val="bg1"/>
            </a:solidFill>
            <a:ln>
              <a:noFill/>
            </a:ln>
            <a:effectLst>
              <a:outerShdw blurRad="190500" sx="101000" sy="101000" algn="ctr" rotWithShape="0">
                <a:schemeClr val="accent1">
                  <a:alpha val="20000"/>
                </a:schemeClr>
              </a:outerShdw>
            </a:effectLst>
            <a:scene3d>
              <a:camera prst="orthographicFront"/>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微软雅黑" panose="020B0503020204020204" charset="-122"/>
                <a:ea typeface="微软雅黑" panose="020B0503020204020204" charset="-122"/>
                <a:cs typeface="OPPOSans M" panose="00020600040101010101" pitchFamily="18" charset="-122"/>
              </a:endParaRPr>
            </a:p>
          </p:txBody>
        </p:sp>
        <p:sp>
          <p:nvSpPr>
            <p:cNvPr id="106" name="知鱼PPT3-2"/>
            <p:cNvSpPr/>
            <p:nvPr/>
          </p:nvSpPr>
          <p:spPr>
            <a:xfrm>
              <a:off x="416980" y="1040473"/>
              <a:ext cx="3438000" cy="1824380"/>
            </a:xfrm>
            <a:prstGeom prst="roundRect">
              <a:avLst>
                <a:gd name="adj" fmla="val 2377"/>
              </a:avLst>
            </a:prstGeom>
            <a:noFill/>
            <a:ln w="9525">
              <a:gradFill>
                <a:gsLst>
                  <a:gs pos="3000">
                    <a:srgbClr val="FBD0D3"/>
                  </a:gs>
                  <a:gs pos="93000">
                    <a:schemeClr val="accent1">
                      <a:lumMod val="20000"/>
                      <a:lumOff val="80000"/>
                    </a:schemeClr>
                  </a:gs>
                </a:gsLst>
                <a:lin ang="5400000" scaled="1"/>
              </a:gradFill>
            </a:ln>
            <a:effectLst>
              <a:outerShdw blurRad="190500" dist="63500" dir="2700000" algn="t" rotWithShape="0">
                <a:schemeClr val="accent1">
                  <a:alpha val="5000"/>
                </a:scheme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600" b="0" i="0" u="none" strike="noStrike" kern="1200" cap="none" spc="0" normalizeH="0" baseline="0" noProof="0">
                <a:ln>
                  <a:noFill/>
                </a:ln>
                <a:solidFill>
                  <a:prstClr val="white"/>
                </a:solidFill>
                <a:effectLst/>
                <a:uLnTx/>
                <a:uFillTx/>
                <a:latin typeface="微软雅黑" panose="020B0503020204020204" charset="-122"/>
                <a:ea typeface="微软雅黑" panose="020B0503020204020204" charset="-122"/>
                <a:cs typeface="OPPOSans M" panose="00020600040101010101" pitchFamily="18" charset="-122"/>
              </a:endParaRPr>
            </a:p>
          </p:txBody>
        </p:sp>
      </p:grpSp>
      <p:grpSp>
        <p:nvGrpSpPr>
          <p:cNvPr id="89" name="知鱼PPT4"/>
          <p:cNvGrpSpPr/>
          <p:nvPr/>
        </p:nvGrpSpPr>
        <p:grpSpPr>
          <a:xfrm>
            <a:off x="8490379" y="4765679"/>
            <a:ext cx="3333975" cy="1736718"/>
            <a:chOff x="371475" y="1005639"/>
            <a:chExt cx="3529011" cy="1898650"/>
          </a:xfrm>
        </p:grpSpPr>
        <p:sp>
          <p:nvSpPr>
            <p:cNvPr id="95" name="知鱼PPT4-1"/>
            <p:cNvSpPr/>
            <p:nvPr/>
          </p:nvSpPr>
          <p:spPr>
            <a:xfrm>
              <a:off x="371475" y="1005639"/>
              <a:ext cx="3529011" cy="1898650"/>
            </a:xfrm>
            <a:prstGeom prst="roundRect">
              <a:avLst>
                <a:gd name="adj" fmla="val 2620"/>
              </a:avLst>
            </a:prstGeom>
            <a:solidFill>
              <a:schemeClr val="bg1"/>
            </a:solidFill>
            <a:ln>
              <a:noFill/>
            </a:ln>
            <a:effectLst>
              <a:outerShdw blurRad="190500" sx="101000" sy="101000" algn="ctr" rotWithShape="0">
                <a:schemeClr val="accent1">
                  <a:alpha val="20000"/>
                </a:schemeClr>
              </a:outerShdw>
            </a:effectLst>
            <a:scene3d>
              <a:camera prst="orthographicFront"/>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微软雅黑" panose="020B0503020204020204" charset="-122"/>
                <a:ea typeface="微软雅黑" panose="020B0503020204020204" charset="-122"/>
                <a:cs typeface="OPPOSans M" panose="00020600040101010101" pitchFamily="18" charset="-122"/>
              </a:endParaRPr>
            </a:p>
          </p:txBody>
        </p:sp>
        <p:sp>
          <p:nvSpPr>
            <p:cNvPr id="96" name="知鱼PPT4-2"/>
            <p:cNvSpPr/>
            <p:nvPr/>
          </p:nvSpPr>
          <p:spPr>
            <a:xfrm>
              <a:off x="416980" y="1040473"/>
              <a:ext cx="3438000" cy="1824380"/>
            </a:xfrm>
            <a:prstGeom prst="roundRect">
              <a:avLst>
                <a:gd name="adj" fmla="val 2377"/>
              </a:avLst>
            </a:prstGeom>
            <a:noFill/>
            <a:ln w="9525">
              <a:gradFill>
                <a:gsLst>
                  <a:gs pos="3000">
                    <a:srgbClr val="FBD0D3"/>
                  </a:gs>
                  <a:gs pos="93000">
                    <a:schemeClr val="accent1">
                      <a:lumMod val="20000"/>
                      <a:lumOff val="80000"/>
                    </a:schemeClr>
                  </a:gs>
                </a:gsLst>
                <a:lin ang="5400000" scaled="1"/>
              </a:gradFill>
            </a:ln>
            <a:effectLst>
              <a:outerShdw blurRad="190500" dist="63500" dir="2700000" algn="t" rotWithShape="0">
                <a:schemeClr val="accent1">
                  <a:alpha val="5000"/>
                </a:scheme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600" b="0" i="0" u="none" strike="noStrike" kern="1200" cap="none" spc="0" normalizeH="0" baseline="0" noProof="0">
                <a:ln>
                  <a:noFill/>
                </a:ln>
                <a:solidFill>
                  <a:prstClr val="white"/>
                </a:solidFill>
                <a:effectLst/>
                <a:uLnTx/>
                <a:uFillTx/>
                <a:latin typeface="微软雅黑" panose="020B0503020204020204" charset="-122"/>
                <a:ea typeface="微软雅黑" panose="020B0503020204020204" charset="-122"/>
                <a:cs typeface="OPPOSans M" panose="00020600040101010101" pitchFamily="18" charset="-122"/>
              </a:endParaRPr>
            </a:p>
          </p:txBody>
        </p:sp>
      </p:grpSp>
      <p:grpSp>
        <p:nvGrpSpPr>
          <p:cNvPr id="2" name="知鱼PPT5"/>
          <p:cNvGrpSpPr/>
          <p:nvPr/>
        </p:nvGrpSpPr>
        <p:grpSpPr>
          <a:xfrm>
            <a:off x="371474" y="981079"/>
            <a:ext cx="7976745" cy="1736718"/>
            <a:chOff x="371474" y="981079"/>
            <a:chExt cx="7976745" cy="1736718"/>
          </a:xfrm>
        </p:grpSpPr>
        <p:grpSp>
          <p:nvGrpSpPr>
            <p:cNvPr id="12" name="组合 11"/>
            <p:cNvGrpSpPr/>
            <p:nvPr/>
          </p:nvGrpSpPr>
          <p:grpSpPr>
            <a:xfrm>
              <a:off x="371474" y="981079"/>
              <a:ext cx="7976745" cy="1736718"/>
              <a:chOff x="371474" y="981079"/>
              <a:chExt cx="7976745" cy="1736718"/>
            </a:xfrm>
          </p:grpSpPr>
          <p:sp>
            <p:nvSpPr>
              <p:cNvPr id="78" name="知鱼PPT5-1"/>
              <p:cNvSpPr/>
              <p:nvPr/>
            </p:nvSpPr>
            <p:spPr>
              <a:xfrm>
                <a:off x="371474" y="981079"/>
                <a:ext cx="7976745" cy="1736718"/>
              </a:xfrm>
              <a:prstGeom prst="roundRect">
                <a:avLst>
                  <a:gd name="adj" fmla="val 2659"/>
                </a:avLst>
              </a:prstGeom>
              <a:solidFill>
                <a:schemeClr val="bg1"/>
              </a:solidFill>
              <a:ln>
                <a:noFill/>
              </a:ln>
              <a:effectLst>
                <a:outerShdw blurRad="190500" sx="101000" sy="101000" algn="ctr" rotWithShape="0">
                  <a:schemeClr val="accent1">
                    <a:alpha val="20000"/>
                  </a:schemeClr>
                </a:outerShdw>
              </a:effectLst>
              <a:scene3d>
                <a:camera prst="orthographicFront"/>
                <a:lightRig rig="threePt" dir="t"/>
              </a:scene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prstClr val="white"/>
                  </a:solidFill>
                  <a:effectLst/>
                  <a:uLnTx/>
                  <a:uFillTx/>
                  <a:latin typeface="微软雅黑" panose="020B0503020204020204" charset="-122"/>
                  <a:ea typeface="微软雅黑" panose="020B0503020204020204" charset="-122"/>
                  <a:cs typeface="OPPOSans M" panose="00020600040101010101" pitchFamily="18" charset="-122"/>
                </a:endParaRPr>
              </a:p>
            </p:txBody>
          </p:sp>
          <p:sp>
            <p:nvSpPr>
              <p:cNvPr id="79" name="知鱼PPT5-2"/>
              <p:cNvSpPr/>
              <p:nvPr/>
            </p:nvSpPr>
            <p:spPr>
              <a:xfrm>
                <a:off x="373554" y="981079"/>
                <a:ext cx="31366" cy="1736718"/>
              </a:xfrm>
              <a:custGeom>
                <a:avLst/>
                <a:gdLst>
                  <a:gd name="connsiteX0" fmla="*/ 25565 w 31366"/>
                  <a:gd name="connsiteY0" fmla="*/ 0 h 1736718"/>
                  <a:gd name="connsiteX1" fmla="*/ 31366 w 31366"/>
                  <a:gd name="connsiteY1" fmla="*/ 0 h 1736718"/>
                  <a:gd name="connsiteX2" fmla="*/ 31366 w 31366"/>
                  <a:gd name="connsiteY2" fmla="*/ 1736718 h 1736718"/>
                  <a:gd name="connsiteX3" fmla="*/ 25565 w 31366"/>
                  <a:gd name="connsiteY3" fmla="*/ 1736718 h 1736718"/>
                  <a:gd name="connsiteX4" fmla="*/ 0 w 31366"/>
                  <a:gd name="connsiteY4" fmla="*/ 1711153 h 1736718"/>
                  <a:gd name="connsiteX5" fmla="*/ 0 w 31366"/>
                  <a:gd name="connsiteY5" fmla="*/ 25565 h 1736718"/>
                  <a:gd name="connsiteX6" fmla="*/ 25565 w 31366"/>
                  <a:gd name="connsiteY6" fmla="*/ 0 h 1736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1366" h="1736718">
                    <a:moveTo>
                      <a:pt x="25565" y="0"/>
                    </a:moveTo>
                    <a:lnTo>
                      <a:pt x="31366" y="0"/>
                    </a:lnTo>
                    <a:lnTo>
                      <a:pt x="31366" y="1736718"/>
                    </a:lnTo>
                    <a:lnTo>
                      <a:pt x="25565" y="1736718"/>
                    </a:lnTo>
                    <a:cubicBezTo>
                      <a:pt x="11446" y="1736718"/>
                      <a:pt x="0" y="1725272"/>
                      <a:pt x="0" y="1711153"/>
                    </a:cubicBezTo>
                    <a:lnTo>
                      <a:pt x="0" y="25565"/>
                    </a:lnTo>
                    <a:cubicBezTo>
                      <a:pt x="0" y="11446"/>
                      <a:pt x="11446" y="0"/>
                      <a:pt x="25565" y="0"/>
                    </a:cubicBezTo>
                    <a:close/>
                  </a:path>
                </a:pathLst>
              </a:custGeom>
              <a:gradFill>
                <a:gsLst>
                  <a:gs pos="95000">
                    <a:schemeClr val="accent1">
                      <a:lumMod val="90000"/>
                    </a:schemeClr>
                  </a:gs>
                  <a:gs pos="1000">
                    <a:schemeClr val="accent1"/>
                  </a:gs>
                </a:gsLst>
                <a:lin ang="5400000" scaled="1"/>
              </a:gradFill>
              <a:ln>
                <a:noFill/>
              </a:ln>
              <a:effectLst>
                <a:outerShdw sx="95000" sy="95000" algn="tl" rotWithShape="0">
                  <a:schemeClr val="accent1">
                    <a:alpha val="40000"/>
                  </a:schemeClr>
                </a:outerShdw>
              </a:effectLst>
              <a:scene3d>
                <a:camera prst="orthographicFront"/>
                <a:lightRig rig="threePt" dir="t"/>
              </a:scene3d>
              <a:sp3d>
                <a:bevelT w="0" h="0"/>
                <a:bevelB w="0" h="0"/>
              </a:sp3d>
            </p:spPr>
            <p:style>
              <a:lnRef idx="2">
                <a:schemeClr val="accent1">
                  <a:shade val="50000"/>
                </a:schemeClr>
              </a:lnRef>
              <a:fillRef idx="1">
                <a:schemeClr val="accent1"/>
              </a:fillRef>
              <a:effectRef idx="0">
                <a:schemeClr val="accent1"/>
              </a:effectRef>
              <a:fontRef idx="minor">
                <a:schemeClr val="lt1"/>
              </a:fontRef>
            </p:style>
            <p:txBody>
              <a:bodyPr wrap="square" lIns="92171" tIns="46086" rIns="92171" bIns="46086" rtlCol="0" anchor="ctr">
                <a:noAutofit/>
                <a:sp3d>
                  <a:bevelT w="0" h="0"/>
                  <a:bevelB w="0" h="0"/>
                </a:sp3d>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210" b="0" i="0" u="none" strike="noStrike" kern="1200" cap="none" spc="0" normalizeH="0" baseline="0" noProof="0">
                  <a:ln>
                    <a:noFill/>
                  </a:ln>
                  <a:solidFill>
                    <a:prstClr val="white"/>
                  </a:solidFill>
                  <a:effectLst/>
                  <a:uLnTx/>
                  <a:uFillTx/>
                  <a:latin typeface="微软雅黑" panose="020B0503020204020204" charset="-122"/>
                  <a:ea typeface="微软雅黑" panose="020B0503020204020204" charset="-122"/>
                  <a:cs typeface="OPPOSans M" panose="00020600040101010101" pitchFamily="18" charset="-122"/>
                </a:endParaRPr>
              </a:p>
            </p:txBody>
          </p:sp>
          <p:sp>
            <p:nvSpPr>
              <p:cNvPr id="80" name="知鱼PPT5-3"/>
              <p:cNvSpPr/>
              <p:nvPr>
                <p:custDataLst>
                  <p:tags r:id="rId1"/>
                </p:custDataLst>
              </p:nvPr>
            </p:nvSpPr>
            <p:spPr>
              <a:xfrm>
                <a:off x="670794" y="2226637"/>
                <a:ext cx="1329516" cy="291826"/>
              </a:xfrm>
              <a:prstGeom prst="roundRect">
                <a:avLst>
                  <a:gd name="adj" fmla="val 50000"/>
                </a:avLst>
              </a:prstGeom>
              <a:gradFill>
                <a:gsLst>
                  <a:gs pos="0">
                    <a:prstClr val="white"/>
                  </a:gs>
                  <a:gs pos="100000">
                    <a:schemeClr val="accent3">
                      <a:lumMod val="60000"/>
                      <a:lumOff val="40000"/>
                    </a:schemeClr>
                  </a:gs>
                </a:gsLst>
                <a:lin ang="5400000" scaled="1"/>
              </a:gradFill>
              <a:ln w="6350">
                <a:solidFill>
                  <a:schemeClr val="accent1">
                    <a:lumMod val="40000"/>
                    <a:lumOff val="60000"/>
                  </a:schemeClr>
                </a:solidFill>
                <a:prstDash val="solid"/>
              </a:ln>
              <a:effectLst>
                <a:outerShdw blurRad="127000" dist="38100" dir="5400000" algn="t" rotWithShape="0">
                  <a:schemeClr val="accent1">
                    <a:lumMod val="60000"/>
                    <a:lumOff val="40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200" b="1" dirty="0">
                    <a:solidFill>
                      <a:srgbClr val="C91520"/>
                    </a:solidFill>
                    <a:latin typeface="微软雅黑" panose="020B0503020204020204" charset="-122"/>
                    <a:ea typeface="微软雅黑" panose="020B0503020204020204" charset="-122"/>
                    <a:cs typeface="OPPOSans M" panose="00020600040101010101" pitchFamily="18" charset="-122"/>
                  </a:rPr>
                  <a:t>添加关键词</a:t>
                </a:r>
                <a:endParaRPr lang="zh-CN" altLang="en-US" sz="1200" b="1" dirty="0">
                  <a:solidFill>
                    <a:srgbClr val="C91520"/>
                  </a:solidFill>
                  <a:latin typeface="微软雅黑" panose="020B0503020204020204" charset="-122"/>
                  <a:ea typeface="微软雅黑" panose="020B0503020204020204" charset="-122"/>
                  <a:cs typeface="OPPOSans M" panose="00020600040101010101" pitchFamily="18" charset="-122"/>
                </a:endParaRPr>
              </a:p>
            </p:txBody>
          </p:sp>
          <p:sp>
            <p:nvSpPr>
              <p:cNvPr id="81" name="知鱼PPT5-4"/>
              <p:cNvSpPr/>
              <p:nvPr>
                <p:custDataLst>
                  <p:tags r:id="rId2"/>
                </p:custDataLst>
              </p:nvPr>
            </p:nvSpPr>
            <p:spPr>
              <a:xfrm>
                <a:off x="2170958" y="2226637"/>
                <a:ext cx="1329516" cy="291826"/>
              </a:xfrm>
              <a:prstGeom prst="roundRect">
                <a:avLst>
                  <a:gd name="adj" fmla="val 50000"/>
                </a:avLst>
              </a:prstGeom>
              <a:gradFill flip="none" rotWithShape="1">
                <a:gsLst>
                  <a:gs pos="0">
                    <a:schemeClr val="bg1"/>
                  </a:gs>
                  <a:gs pos="100000">
                    <a:schemeClr val="accent1">
                      <a:lumMod val="10000"/>
                      <a:lumOff val="90000"/>
                    </a:schemeClr>
                  </a:gs>
                </a:gsLst>
                <a:lin ang="5400000" scaled="1"/>
                <a:tileRect/>
              </a:gradFill>
              <a:ln w="6350" cap="flat" cmpd="sng" algn="ctr">
                <a:gradFill flip="none" rotWithShape="1">
                  <a:gsLst>
                    <a:gs pos="0">
                      <a:schemeClr val="accent1">
                        <a:lumMod val="40000"/>
                        <a:lumOff val="60000"/>
                      </a:schemeClr>
                    </a:gs>
                    <a:gs pos="100000">
                      <a:schemeClr val="accent1">
                        <a:lumMod val="45000"/>
                        <a:lumOff val="55000"/>
                        <a:alpha val="0"/>
                      </a:schemeClr>
                    </a:gs>
                  </a:gsLst>
                  <a:lin ang="2700000" scaled="1"/>
                  <a:tileRect/>
                </a:gradFill>
                <a:prstDash val="solid"/>
                <a:miter lim="800000"/>
              </a:ln>
              <a:effectLst>
                <a:outerShdw blurRad="127000" dist="25400" algn="ctr" rotWithShape="0">
                  <a:schemeClr val="accent2">
                    <a:alpha val="20000"/>
                  </a:schemeClr>
                </a:outerShdw>
              </a:effectLst>
            </p:spPr>
            <p:txBody>
              <a:bodyPr rtlCol="0" anchor="ctr"/>
              <a:lstStyle/>
              <a:p>
                <a:pPr lvl="0" algn="ctr">
                  <a:defRPr/>
                </a:pPr>
                <a:r>
                  <a:rPr lang="zh-CN" altLang="en-US" sz="1200" kern="0" dirty="0">
                    <a:solidFill>
                      <a:prstClr val="black"/>
                    </a:solidFill>
                    <a:latin typeface="微软雅黑" panose="020B0503020204020204" charset="-122"/>
                    <a:ea typeface="微软雅黑" panose="020B0503020204020204" charset="-122"/>
                    <a:cs typeface="OPPOSans M" panose="00020600040101010101" pitchFamily="18" charset="-122"/>
                  </a:rPr>
                  <a:t>添加关键词</a:t>
                </a:r>
                <a:endParaRPr lang="zh-CN" altLang="en-US" sz="1200" kern="0" dirty="0">
                  <a:solidFill>
                    <a:prstClr val="black"/>
                  </a:solidFill>
                  <a:latin typeface="微软雅黑" panose="020B0503020204020204" charset="-122"/>
                  <a:ea typeface="微软雅黑" panose="020B0503020204020204" charset="-122"/>
                  <a:cs typeface="OPPOSans M" panose="00020600040101010101" pitchFamily="18" charset="-122"/>
                </a:endParaRPr>
              </a:p>
            </p:txBody>
          </p:sp>
          <p:sp>
            <p:nvSpPr>
              <p:cNvPr id="82" name="知鱼PPT5-5"/>
              <p:cNvSpPr/>
              <p:nvPr>
                <p:custDataLst>
                  <p:tags r:id="rId3"/>
                </p:custDataLst>
              </p:nvPr>
            </p:nvSpPr>
            <p:spPr>
              <a:xfrm>
                <a:off x="3671122" y="2226637"/>
                <a:ext cx="1329516" cy="291826"/>
              </a:xfrm>
              <a:prstGeom prst="roundRect">
                <a:avLst>
                  <a:gd name="adj" fmla="val 50000"/>
                </a:avLst>
              </a:prstGeom>
              <a:gradFill flip="none" rotWithShape="1">
                <a:gsLst>
                  <a:gs pos="0">
                    <a:schemeClr val="bg1"/>
                  </a:gs>
                  <a:gs pos="100000">
                    <a:schemeClr val="accent1">
                      <a:lumMod val="10000"/>
                      <a:lumOff val="90000"/>
                    </a:schemeClr>
                  </a:gs>
                </a:gsLst>
                <a:lin ang="5400000" scaled="1"/>
                <a:tileRect/>
              </a:gradFill>
              <a:ln w="6350" cap="flat" cmpd="sng" algn="ctr">
                <a:gradFill flip="none" rotWithShape="1">
                  <a:gsLst>
                    <a:gs pos="0">
                      <a:schemeClr val="accent1">
                        <a:lumMod val="40000"/>
                        <a:lumOff val="60000"/>
                      </a:schemeClr>
                    </a:gs>
                    <a:gs pos="100000">
                      <a:schemeClr val="accent1">
                        <a:lumMod val="45000"/>
                        <a:lumOff val="55000"/>
                        <a:alpha val="0"/>
                      </a:schemeClr>
                    </a:gs>
                  </a:gsLst>
                  <a:lin ang="2700000" scaled="1"/>
                  <a:tileRect/>
                </a:gradFill>
                <a:prstDash val="solid"/>
                <a:miter lim="800000"/>
              </a:ln>
              <a:effectLst>
                <a:outerShdw blurRad="127000" dist="25400" algn="ctr" rotWithShape="0">
                  <a:schemeClr val="accent2">
                    <a:alpha val="20000"/>
                  </a:schemeClr>
                </a:outerShdw>
              </a:effectLst>
            </p:spPr>
            <p:txBody>
              <a:bodyPr rtlCol="0" anchor="ctr"/>
              <a:lstStyle/>
              <a:p>
                <a:pPr lvl="0" algn="ctr">
                  <a:defRPr/>
                </a:pPr>
                <a:r>
                  <a:rPr lang="zh-CN" altLang="en-US" sz="1200" kern="0" dirty="0">
                    <a:solidFill>
                      <a:prstClr val="black"/>
                    </a:solidFill>
                    <a:latin typeface="微软雅黑" panose="020B0503020204020204" charset="-122"/>
                    <a:ea typeface="微软雅黑" panose="020B0503020204020204" charset="-122"/>
                    <a:cs typeface="OPPOSans M" panose="00020600040101010101" pitchFamily="18" charset="-122"/>
                  </a:rPr>
                  <a:t>添加关键词</a:t>
                </a:r>
                <a:endParaRPr lang="zh-CN" altLang="en-US" sz="1200" kern="0" dirty="0">
                  <a:solidFill>
                    <a:prstClr val="black"/>
                  </a:solidFill>
                  <a:latin typeface="微软雅黑" panose="020B0503020204020204" charset="-122"/>
                  <a:ea typeface="微软雅黑" panose="020B0503020204020204" charset="-122"/>
                  <a:cs typeface="OPPOSans M" panose="00020600040101010101" pitchFamily="18" charset="-122"/>
                </a:endParaRPr>
              </a:p>
            </p:txBody>
          </p:sp>
          <p:sp>
            <p:nvSpPr>
              <p:cNvPr id="83" name="知鱼PPT5-6"/>
              <p:cNvSpPr/>
              <p:nvPr>
                <p:custDataLst>
                  <p:tags r:id="rId4"/>
                </p:custDataLst>
              </p:nvPr>
            </p:nvSpPr>
            <p:spPr>
              <a:xfrm>
                <a:off x="5171286" y="2226637"/>
                <a:ext cx="1329516" cy="291826"/>
              </a:xfrm>
              <a:prstGeom prst="roundRect">
                <a:avLst>
                  <a:gd name="adj" fmla="val 50000"/>
                </a:avLst>
              </a:prstGeom>
              <a:gradFill flip="none" rotWithShape="1">
                <a:gsLst>
                  <a:gs pos="0">
                    <a:schemeClr val="bg1"/>
                  </a:gs>
                  <a:gs pos="100000">
                    <a:schemeClr val="accent1">
                      <a:lumMod val="10000"/>
                      <a:lumOff val="90000"/>
                    </a:schemeClr>
                  </a:gs>
                </a:gsLst>
                <a:lin ang="5400000" scaled="1"/>
                <a:tileRect/>
              </a:gradFill>
              <a:ln w="6350" cap="flat" cmpd="sng" algn="ctr">
                <a:gradFill flip="none" rotWithShape="1">
                  <a:gsLst>
                    <a:gs pos="0">
                      <a:schemeClr val="accent1">
                        <a:lumMod val="40000"/>
                        <a:lumOff val="60000"/>
                      </a:schemeClr>
                    </a:gs>
                    <a:gs pos="100000">
                      <a:schemeClr val="accent1">
                        <a:lumMod val="45000"/>
                        <a:lumOff val="55000"/>
                        <a:alpha val="0"/>
                      </a:schemeClr>
                    </a:gs>
                  </a:gsLst>
                  <a:lin ang="2700000" scaled="1"/>
                  <a:tileRect/>
                </a:gradFill>
                <a:prstDash val="solid"/>
                <a:miter lim="800000"/>
              </a:ln>
              <a:effectLst>
                <a:outerShdw blurRad="127000" dist="25400" algn="ctr" rotWithShape="0">
                  <a:schemeClr val="accent2">
                    <a:alpha val="20000"/>
                  </a:schemeClr>
                </a:outerShdw>
              </a:effectLst>
            </p:spPr>
            <p:txBody>
              <a:bodyPr rtlCol="0" anchor="ctr"/>
              <a:lstStyle/>
              <a:p>
                <a:pPr lvl="0" algn="ctr">
                  <a:defRPr/>
                </a:pPr>
                <a:r>
                  <a:rPr lang="zh-CN" altLang="en-US" sz="1200" kern="0" dirty="0">
                    <a:solidFill>
                      <a:prstClr val="black"/>
                    </a:solidFill>
                    <a:latin typeface="微软雅黑" panose="020B0503020204020204" charset="-122"/>
                    <a:ea typeface="微软雅黑" panose="020B0503020204020204" charset="-122"/>
                    <a:cs typeface="OPPOSans M" panose="00020600040101010101" pitchFamily="18" charset="-122"/>
                  </a:rPr>
                  <a:t>添加关键词</a:t>
                </a:r>
                <a:endParaRPr lang="zh-CN" altLang="en-US" sz="1200" kern="0" dirty="0">
                  <a:solidFill>
                    <a:prstClr val="black"/>
                  </a:solidFill>
                  <a:latin typeface="微软雅黑" panose="020B0503020204020204" charset="-122"/>
                  <a:ea typeface="微软雅黑" panose="020B0503020204020204" charset="-122"/>
                  <a:cs typeface="OPPOSans M" panose="00020600040101010101" pitchFamily="18" charset="-122"/>
                </a:endParaRPr>
              </a:p>
            </p:txBody>
          </p:sp>
          <p:sp>
            <p:nvSpPr>
              <p:cNvPr id="84" name="知鱼PPT5-7"/>
              <p:cNvSpPr/>
              <p:nvPr>
                <p:custDataLst>
                  <p:tags r:id="rId5"/>
                </p:custDataLst>
              </p:nvPr>
            </p:nvSpPr>
            <p:spPr>
              <a:xfrm>
                <a:off x="6671449" y="2226637"/>
                <a:ext cx="1329516" cy="291826"/>
              </a:xfrm>
              <a:prstGeom prst="roundRect">
                <a:avLst>
                  <a:gd name="adj" fmla="val 50000"/>
                </a:avLst>
              </a:prstGeom>
              <a:gradFill flip="none" rotWithShape="1">
                <a:gsLst>
                  <a:gs pos="0">
                    <a:schemeClr val="bg1"/>
                  </a:gs>
                  <a:gs pos="100000">
                    <a:schemeClr val="accent1">
                      <a:lumMod val="10000"/>
                      <a:lumOff val="90000"/>
                    </a:schemeClr>
                  </a:gs>
                </a:gsLst>
                <a:lin ang="5400000" scaled="1"/>
                <a:tileRect/>
              </a:gradFill>
              <a:ln w="6350" cap="flat" cmpd="sng" algn="ctr">
                <a:gradFill flip="none" rotWithShape="1">
                  <a:gsLst>
                    <a:gs pos="0">
                      <a:schemeClr val="accent1">
                        <a:lumMod val="40000"/>
                        <a:lumOff val="60000"/>
                      </a:schemeClr>
                    </a:gs>
                    <a:gs pos="100000">
                      <a:schemeClr val="accent1">
                        <a:lumMod val="45000"/>
                        <a:lumOff val="55000"/>
                        <a:alpha val="0"/>
                      </a:schemeClr>
                    </a:gs>
                  </a:gsLst>
                  <a:lin ang="2700000" scaled="1"/>
                  <a:tileRect/>
                </a:gradFill>
                <a:prstDash val="solid"/>
                <a:miter lim="800000"/>
              </a:ln>
              <a:effectLst>
                <a:outerShdw blurRad="127000" dist="25400" algn="ctr" rotWithShape="0">
                  <a:schemeClr val="accent2">
                    <a:alpha val="20000"/>
                  </a:schemeClr>
                </a:outerShdw>
              </a:effectLst>
            </p:spPr>
            <p:txBody>
              <a:bodyPr rtlCol="0" anchor="ctr"/>
              <a:lstStyle/>
              <a:p>
                <a:pPr lvl="0" algn="ctr">
                  <a:defRPr/>
                </a:pPr>
                <a:r>
                  <a:rPr lang="zh-CN" altLang="en-US" sz="1200" kern="0" dirty="0">
                    <a:solidFill>
                      <a:prstClr val="black"/>
                    </a:solidFill>
                    <a:latin typeface="微软雅黑" panose="020B0503020204020204" charset="-122"/>
                    <a:ea typeface="微软雅黑" panose="020B0503020204020204" charset="-122"/>
                    <a:cs typeface="OPPOSans M" panose="00020600040101010101" pitchFamily="18" charset="-122"/>
                  </a:rPr>
                  <a:t>添加关键词</a:t>
                </a:r>
                <a:endParaRPr lang="zh-CN" altLang="en-US" sz="1200" kern="0" dirty="0">
                  <a:solidFill>
                    <a:prstClr val="black"/>
                  </a:solidFill>
                  <a:latin typeface="微软雅黑" panose="020B0503020204020204" charset="-122"/>
                  <a:ea typeface="微软雅黑" panose="020B0503020204020204" charset="-122"/>
                  <a:cs typeface="OPPOSans M" panose="00020600040101010101" pitchFamily="18" charset="-122"/>
                </a:endParaRPr>
              </a:p>
            </p:txBody>
          </p:sp>
          <p:sp>
            <p:nvSpPr>
              <p:cNvPr id="85" name="知鱼PPT5-8"/>
              <p:cNvSpPr txBox="1"/>
              <p:nvPr/>
            </p:nvSpPr>
            <p:spPr>
              <a:xfrm>
                <a:off x="547079" y="1517472"/>
                <a:ext cx="7077579" cy="559705"/>
              </a:xfrm>
              <a:prstGeom prst="rect">
                <a:avLst/>
              </a:prstGeom>
              <a:noFill/>
              <a:ln>
                <a:noFill/>
              </a:ln>
            </p:spPr>
            <p:txBody>
              <a:bodyPr wrap="none" rtlCol="0">
                <a:spAutoFit/>
              </a:bodyPr>
              <a:lstStyle>
                <a:defPPr>
                  <a:defRPr lang="zh-CN"/>
                </a:defPPr>
                <a:lvl1pPr marR="0" lvl="0" indent="0" fontAlgn="auto">
                  <a:lnSpc>
                    <a:spcPct val="125000"/>
                  </a:lnSpc>
                  <a:spcBef>
                    <a:spcPts val="0"/>
                  </a:spcBef>
                  <a:spcAft>
                    <a:spcPts val="0"/>
                  </a:spcAft>
                  <a:buClrTx/>
                  <a:buSzTx/>
                  <a:buFontTx/>
                  <a:buNone/>
                  <a:defRPr kumimoji="0" sz="1250" b="0" i="0" u="none" strike="noStrike" cap="none" spc="0" normalizeH="0" baseline="0">
                    <a:ln>
                      <a:noFill/>
                    </a:ln>
                    <a:solidFill>
                      <a:srgbClr val="0A2745"/>
                    </a:solidFill>
                    <a:effectLst/>
                    <a:uLnTx/>
                    <a:uFillTx/>
                    <a:latin typeface="Montserrat" panose="00000500000000000000" pitchFamily="2" charset="0"/>
                    <a:ea typeface="OPPOSans R" panose="00020600040101010101" charset="-122"/>
                  </a:defRPr>
                </a:lvl1pPr>
              </a:lstStyle>
              <a:p>
                <a:pPr lvl="0">
                  <a:defRPr/>
                </a:pPr>
                <a:r>
                  <a:rPr lang="zh-CN" altLang="en-US" dirty="0">
                    <a:solidFill>
                      <a:prstClr val="black"/>
                    </a:solidFill>
                    <a:latin typeface="微软雅黑" panose="020B0503020204020204" charset="-122"/>
                    <a:ea typeface="微软雅黑" panose="020B0503020204020204" charset="-122"/>
                    <a:cs typeface="OPPOSans M" panose="00020600040101010101" pitchFamily="18" charset="-122"/>
                  </a:rPr>
                  <a:t>单击此处输入你的正文，文字是您思想的提炼，为了以后演示发布的良好效果，</a:t>
                </a:r>
                <a:endParaRPr lang="en-US" altLang="zh-CN" dirty="0">
                  <a:solidFill>
                    <a:prstClr val="black"/>
                  </a:solidFill>
                  <a:latin typeface="微软雅黑" panose="020B0503020204020204" charset="-122"/>
                  <a:ea typeface="微软雅黑" panose="020B0503020204020204" charset="-122"/>
                  <a:cs typeface="OPPOSans M" panose="00020600040101010101" pitchFamily="18" charset="-122"/>
                </a:endParaRPr>
              </a:p>
              <a:p>
                <a:pPr lvl="0">
                  <a:defRPr/>
                </a:pPr>
                <a:r>
                  <a:rPr lang="zh-CN" altLang="en-US" dirty="0">
                    <a:solidFill>
                      <a:prstClr val="black"/>
                    </a:solidFill>
                    <a:latin typeface="微软雅黑" panose="020B0503020204020204" charset="-122"/>
                    <a:ea typeface="微软雅黑" panose="020B0503020204020204" charset="-122"/>
                    <a:cs typeface="OPPOSans M" panose="00020600040101010101" pitchFamily="18" charset="-122"/>
                  </a:rPr>
                  <a:t>请尽量言简意赅的阐述观点；根据需要可酌情增减文字，以便观者可以准确理解您所传达的信息。</a:t>
                </a:r>
                <a:endParaRPr kumimoji="0" lang="en-US" altLang="zh-CN" sz="1250" b="0" i="0" u="none" strike="noStrike" kern="1200" cap="none" spc="0" normalizeH="0" baseline="0" noProof="0" dirty="0">
                  <a:ln>
                    <a:noFill/>
                  </a:ln>
                  <a:solidFill>
                    <a:prstClr val="black"/>
                  </a:solidFill>
                  <a:effectLst/>
                  <a:uLnTx/>
                  <a:uFillTx/>
                  <a:latin typeface="微软雅黑" panose="020B0503020204020204" charset="-122"/>
                  <a:ea typeface="微软雅黑" panose="020B0503020204020204" charset="-122"/>
                  <a:cs typeface="OPPOSans M" panose="00020600040101010101" pitchFamily="18" charset="-122"/>
                </a:endParaRPr>
              </a:p>
            </p:txBody>
          </p:sp>
          <p:sp>
            <p:nvSpPr>
              <p:cNvPr id="86" name="知鱼PPT5-9"/>
              <p:cNvSpPr txBox="1"/>
              <p:nvPr/>
            </p:nvSpPr>
            <p:spPr>
              <a:xfrm>
                <a:off x="531205" y="1165899"/>
                <a:ext cx="2782570" cy="398780"/>
              </a:xfrm>
              <a:prstGeom prst="rect">
                <a:avLst/>
              </a:prstGeom>
              <a:noFill/>
            </p:spPr>
            <p:txBody>
              <a:bodyPr wrap="none" rtlCol="0">
                <a:spAutoFit/>
              </a:bodyPr>
              <a:lstStyle>
                <a:defPPr>
                  <a:defRPr lang="zh-CN"/>
                </a:defPPr>
                <a:lvl1pPr>
                  <a:defRPr sz="2000">
                    <a:gradFill>
                      <a:gsLst>
                        <a:gs pos="0">
                          <a:schemeClr val="accent1"/>
                        </a:gs>
                        <a:gs pos="85000">
                          <a:schemeClr val="accent1"/>
                        </a:gs>
                      </a:gsLst>
                      <a:lin ang="5400000" scaled="1"/>
                    </a:gradFill>
                    <a:latin typeface="思源宋体 Heavy" panose="02020900000000000000" pitchFamily="18" charset="-122"/>
                    <a:ea typeface="思源宋体 Heavy" panose="02020900000000000000" pitchFamily="18" charset="-122"/>
                  </a:defRPr>
                </a:lvl1pPr>
              </a:lstStyle>
              <a:p>
                <a:pPr lvl="0">
                  <a:defRPr/>
                </a:pPr>
                <a:r>
                  <a:rPr kumimoji="0" lang="en-US" altLang="zh-CN" sz="2000" b="1" i="0" u="none" strike="noStrike" kern="1200" cap="none" spc="0" normalizeH="0" baseline="0" noProof="0" dirty="0">
                    <a:ln>
                      <a:noFill/>
                    </a:ln>
                    <a:gradFill>
                      <a:gsLst>
                        <a:gs pos="0">
                          <a:srgbClr val="C91520"/>
                        </a:gs>
                        <a:gs pos="85000">
                          <a:srgbClr val="C91520"/>
                        </a:gs>
                      </a:gsLst>
                      <a:lin ang="5400000" scaled="1"/>
                    </a:gradFill>
                    <a:effectLst/>
                    <a:uLnTx/>
                    <a:uFillTx/>
                    <a:latin typeface="微软雅黑" panose="020B0503020204020204" charset="-122"/>
                    <a:ea typeface="微软雅黑" panose="020B0503020204020204" charset="-122"/>
                    <a:cs typeface="微软雅黑" panose="020B0503020204020204" charset="-122"/>
                  </a:rPr>
                  <a:t>01</a:t>
                </a:r>
                <a:r>
                  <a:rPr kumimoji="0" lang="zh-CN" altLang="en-US" sz="2000" b="1" i="0" u="none" strike="noStrike" kern="1200" cap="none" spc="0" normalizeH="0" baseline="0" noProof="0" dirty="0">
                    <a:ln>
                      <a:noFill/>
                    </a:ln>
                    <a:gradFill>
                      <a:gsLst>
                        <a:gs pos="0">
                          <a:srgbClr val="C91520"/>
                        </a:gs>
                        <a:gs pos="85000">
                          <a:srgbClr val="C91520"/>
                        </a:gs>
                      </a:gsLst>
                      <a:lin ang="5400000" scaled="1"/>
                    </a:gradFill>
                    <a:effectLst/>
                    <a:uLnTx/>
                    <a:uFillTx/>
                    <a:latin typeface="微软雅黑" panose="020B0503020204020204" charset="-122"/>
                    <a:ea typeface="微软雅黑" panose="020B0503020204020204" charset="-122"/>
                    <a:cs typeface="微软雅黑" panose="020B0503020204020204" charset="-122"/>
                  </a:rPr>
                  <a:t>丨</a:t>
                </a:r>
                <a:r>
                  <a:rPr lang="zh-CN" altLang="en-US" b="1" dirty="0">
                    <a:gradFill>
                      <a:gsLst>
                        <a:gs pos="0">
                          <a:srgbClr val="C91520"/>
                        </a:gs>
                        <a:gs pos="85000">
                          <a:srgbClr val="C91520"/>
                        </a:gs>
                      </a:gsLst>
                      <a:lin ang="5400000" scaled="1"/>
                    </a:gradFill>
                    <a:latin typeface="微软雅黑" panose="020B0503020204020204" charset="-122"/>
                    <a:ea typeface="微软雅黑" panose="020B0503020204020204" charset="-122"/>
                    <a:cs typeface="微软雅黑" panose="020B0503020204020204" charset="-122"/>
                  </a:rPr>
                  <a:t>单击添加标题内容</a:t>
                </a:r>
                <a:endParaRPr lang="zh-CN" altLang="en-US" b="1" dirty="0">
                  <a:gradFill>
                    <a:gsLst>
                      <a:gs pos="0">
                        <a:srgbClr val="C91520"/>
                      </a:gs>
                      <a:gs pos="85000">
                        <a:srgbClr val="C91520"/>
                      </a:gs>
                    </a:gsLst>
                    <a:lin ang="5400000" scaled="1"/>
                  </a:gradFill>
                  <a:latin typeface="微软雅黑" panose="020B0503020204020204" charset="-122"/>
                  <a:ea typeface="微软雅黑" panose="020B0503020204020204" charset="-122"/>
                  <a:cs typeface="微软雅黑" panose="020B0503020204020204" charset="-122"/>
                </a:endParaRPr>
              </a:p>
            </p:txBody>
          </p:sp>
        </p:grpSp>
        <p:grpSp>
          <p:nvGrpSpPr>
            <p:cNvPr id="15" name="组合 14"/>
            <p:cNvGrpSpPr/>
            <p:nvPr/>
          </p:nvGrpSpPr>
          <p:grpSpPr>
            <a:xfrm>
              <a:off x="3337386" y="1268292"/>
              <a:ext cx="1087337" cy="178563"/>
              <a:chOff x="3315434" y="1128389"/>
              <a:chExt cx="1087337" cy="202316"/>
            </a:xfrm>
          </p:grpSpPr>
          <p:sp>
            <p:nvSpPr>
              <p:cNvPr id="58" name="知鱼PPT5-10"/>
              <p:cNvSpPr/>
              <p:nvPr/>
            </p:nvSpPr>
            <p:spPr>
              <a:xfrm>
                <a:off x="3315434" y="1128389"/>
                <a:ext cx="850584" cy="89747"/>
              </a:xfrm>
              <a:custGeom>
                <a:avLst/>
                <a:gdLst>
                  <a:gd name="connsiteX0" fmla="*/ 3279 w 8089474"/>
                  <a:gd name="connsiteY0" fmla="*/ 1179008 h 1313202"/>
                  <a:gd name="connsiteX1" fmla="*/ 277580 w 8089474"/>
                  <a:gd name="connsiteY1" fmla="*/ 81806 h 1313202"/>
                  <a:gd name="connsiteX2" fmla="*/ 382356 w 8089474"/>
                  <a:gd name="connsiteY2" fmla="*/ 0 h 1313202"/>
                  <a:gd name="connsiteX3" fmla="*/ 7981420 w 8089474"/>
                  <a:gd name="connsiteY3" fmla="*/ 0 h 1313202"/>
                  <a:gd name="connsiteX4" fmla="*/ 8086196 w 8089474"/>
                  <a:gd name="connsiteY4" fmla="*/ 134194 h 1313202"/>
                  <a:gd name="connsiteX5" fmla="*/ 7811896 w 8089474"/>
                  <a:gd name="connsiteY5" fmla="*/ 1231396 h 1313202"/>
                  <a:gd name="connsiteX6" fmla="*/ 7707121 w 8089474"/>
                  <a:gd name="connsiteY6" fmla="*/ 1313202 h 1313202"/>
                  <a:gd name="connsiteX7" fmla="*/ 108055 w 8089474"/>
                  <a:gd name="connsiteY7" fmla="*/ 1313202 h 1313202"/>
                  <a:gd name="connsiteX8" fmla="*/ 3279 w 8089474"/>
                  <a:gd name="connsiteY8" fmla="*/ 1179008 h 13132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089474" h="1313202">
                    <a:moveTo>
                      <a:pt x="3279" y="1179008"/>
                    </a:moveTo>
                    <a:lnTo>
                      <a:pt x="277580" y="81806"/>
                    </a:lnTo>
                    <a:cubicBezTo>
                      <a:pt x="289606" y="33704"/>
                      <a:pt x="332773" y="0"/>
                      <a:pt x="382356" y="0"/>
                    </a:cubicBezTo>
                    <a:lnTo>
                      <a:pt x="7981420" y="0"/>
                    </a:lnTo>
                    <a:cubicBezTo>
                      <a:pt x="8051689" y="0"/>
                      <a:pt x="8103238" y="66023"/>
                      <a:pt x="8086196" y="134194"/>
                    </a:cubicBezTo>
                    <a:lnTo>
                      <a:pt x="7811896" y="1231396"/>
                    </a:lnTo>
                    <a:cubicBezTo>
                      <a:pt x="7799870" y="1279498"/>
                      <a:pt x="7756703" y="1313202"/>
                      <a:pt x="7707121" y="1313202"/>
                    </a:cubicBezTo>
                    <a:lnTo>
                      <a:pt x="108055" y="1313202"/>
                    </a:lnTo>
                    <a:cubicBezTo>
                      <a:pt x="37786" y="1313202"/>
                      <a:pt x="-13763" y="1247178"/>
                      <a:pt x="3279" y="1179008"/>
                    </a:cubicBezTo>
                  </a:path>
                </a:pathLst>
              </a:custGeom>
              <a:gradFill flip="none" rotWithShape="1">
                <a:gsLst>
                  <a:gs pos="0">
                    <a:schemeClr val="accent1">
                      <a:lumMod val="20000"/>
                      <a:lumOff val="80000"/>
                      <a:alpha val="0"/>
                    </a:schemeClr>
                  </a:gs>
                  <a:gs pos="100000">
                    <a:schemeClr val="accent1">
                      <a:lumMod val="20000"/>
                      <a:lumOff val="80000"/>
                    </a:schemeClr>
                  </a:gs>
                </a:gsLst>
                <a:lin ang="0" scaled="1"/>
                <a:tileRect/>
              </a:gra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微软雅黑" panose="020B0503020204020204" charset="-122"/>
                  <a:ea typeface="微软雅黑" panose="020B0503020204020204" charset="-122"/>
                  <a:cs typeface="OPPOSans M" panose="00020600040101010101" pitchFamily="18" charset="-122"/>
                </a:endParaRPr>
              </a:p>
            </p:txBody>
          </p:sp>
          <p:sp>
            <p:nvSpPr>
              <p:cNvPr id="59" name="知鱼PPT5-11"/>
              <p:cNvSpPr/>
              <p:nvPr/>
            </p:nvSpPr>
            <p:spPr>
              <a:xfrm>
                <a:off x="3766504" y="1274482"/>
                <a:ext cx="636267" cy="56223"/>
              </a:xfrm>
              <a:custGeom>
                <a:avLst/>
                <a:gdLst>
                  <a:gd name="connsiteX0" fmla="*/ 3279 w 8089474"/>
                  <a:gd name="connsiteY0" fmla="*/ 1179008 h 1313202"/>
                  <a:gd name="connsiteX1" fmla="*/ 277580 w 8089474"/>
                  <a:gd name="connsiteY1" fmla="*/ 81806 h 1313202"/>
                  <a:gd name="connsiteX2" fmla="*/ 382356 w 8089474"/>
                  <a:gd name="connsiteY2" fmla="*/ 0 h 1313202"/>
                  <a:gd name="connsiteX3" fmla="*/ 7981420 w 8089474"/>
                  <a:gd name="connsiteY3" fmla="*/ 0 h 1313202"/>
                  <a:gd name="connsiteX4" fmla="*/ 8086196 w 8089474"/>
                  <a:gd name="connsiteY4" fmla="*/ 134194 h 1313202"/>
                  <a:gd name="connsiteX5" fmla="*/ 7811896 w 8089474"/>
                  <a:gd name="connsiteY5" fmla="*/ 1231396 h 1313202"/>
                  <a:gd name="connsiteX6" fmla="*/ 7707121 w 8089474"/>
                  <a:gd name="connsiteY6" fmla="*/ 1313202 h 1313202"/>
                  <a:gd name="connsiteX7" fmla="*/ 108055 w 8089474"/>
                  <a:gd name="connsiteY7" fmla="*/ 1313202 h 1313202"/>
                  <a:gd name="connsiteX8" fmla="*/ 3279 w 8089474"/>
                  <a:gd name="connsiteY8" fmla="*/ 1179008 h 13132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089474" h="1313202">
                    <a:moveTo>
                      <a:pt x="3279" y="1179008"/>
                    </a:moveTo>
                    <a:lnTo>
                      <a:pt x="277580" y="81806"/>
                    </a:lnTo>
                    <a:cubicBezTo>
                      <a:pt x="289606" y="33704"/>
                      <a:pt x="332773" y="0"/>
                      <a:pt x="382356" y="0"/>
                    </a:cubicBezTo>
                    <a:lnTo>
                      <a:pt x="7981420" y="0"/>
                    </a:lnTo>
                    <a:cubicBezTo>
                      <a:pt x="8051689" y="0"/>
                      <a:pt x="8103238" y="66023"/>
                      <a:pt x="8086196" y="134194"/>
                    </a:cubicBezTo>
                    <a:lnTo>
                      <a:pt x="7811896" y="1231396"/>
                    </a:lnTo>
                    <a:cubicBezTo>
                      <a:pt x="7799870" y="1279498"/>
                      <a:pt x="7756703" y="1313202"/>
                      <a:pt x="7707121" y="1313202"/>
                    </a:cubicBezTo>
                    <a:lnTo>
                      <a:pt x="108055" y="1313202"/>
                    </a:lnTo>
                    <a:cubicBezTo>
                      <a:pt x="37786" y="1313202"/>
                      <a:pt x="-13763" y="1247178"/>
                      <a:pt x="3279" y="1179008"/>
                    </a:cubicBezTo>
                  </a:path>
                </a:pathLst>
              </a:custGeom>
              <a:gradFill flip="none" rotWithShape="1">
                <a:gsLst>
                  <a:gs pos="0">
                    <a:schemeClr val="accent1">
                      <a:lumMod val="20000"/>
                      <a:lumOff val="80000"/>
                      <a:alpha val="0"/>
                    </a:schemeClr>
                  </a:gs>
                  <a:gs pos="100000">
                    <a:schemeClr val="accent1">
                      <a:lumMod val="20000"/>
                      <a:lumOff val="80000"/>
                    </a:schemeClr>
                  </a:gs>
                </a:gsLst>
                <a:lin ang="0" scaled="1"/>
                <a:tileRect/>
              </a:gra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prstClr val="white"/>
                  </a:solidFill>
                  <a:effectLst/>
                  <a:uLnTx/>
                  <a:uFillTx/>
                  <a:latin typeface="微软雅黑" panose="020B0503020204020204" charset="-122"/>
                  <a:ea typeface="微软雅黑" panose="020B0503020204020204" charset="-122"/>
                  <a:cs typeface="OPPOSans M" panose="00020600040101010101" pitchFamily="18" charset="-122"/>
                </a:endParaRPr>
              </a:p>
            </p:txBody>
          </p:sp>
        </p:grpSp>
        <p:grpSp>
          <p:nvGrpSpPr>
            <p:cNvPr id="44" name="组合 43"/>
            <p:cNvGrpSpPr/>
            <p:nvPr/>
          </p:nvGrpSpPr>
          <p:grpSpPr>
            <a:xfrm rot="0">
              <a:off x="6329529" y="1234734"/>
              <a:ext cx="1443375" cy="313722"/>
              <a:chOff x="1311620" y="2654972"/>
              <a:chExt cx="1443375" cy="313722"/>
            </a:xfrm>
          </p:grpSpPr>
          <p:grpSp>
            <p:nvGrpSpPr>
              <p:cNvPr id="46" name="组合 45"/>
              <p:cNvGrpSpPr/>
              <p:nvPr/>
            </p:nvGrpSpPr>
            <p:grpSpPr>
              <a:xfrm flipH="1">
                <a:off x="1311620" y="2919412"/>
                <a:ext cx="362530" cy="49282"/>
                <a:chOff x="1385933" y="8422516"/>
                <a:chExt cx="670051" cy="38852"/>
              </a:xfrm>
            </p:grpSpPr>
            <p:cxnSp>
              <p:nvCxnSpPr>
                <p:cNvPr id="48" name="知鱼PPT5-17"/>
                <p:cNvCxnSpPr/>
                <p:nvPr/>
              </p:nvCxnSpPr>
              <p:spPr>
                <a:xfrm>
                  <a:off x="1385933" y="8422516"/>
                  <a:ext cx="336826" cy="0"/>
                </a:xfrm>
                <a:prstGeom prst="line">
                  <a:avLst/>
                </a:prstGeom>
                <a:ln w="10078" cap="rnd">
                  <a:gradFill>
                    <a:gsLst>
                      <a:gs pos="0">
                        <a:schemeClr val="accent1">
                          <a:lumMod val="60000"/>
                          <a:lumOff val="40000"/>
                        </a:schemeClr>
                      </a:gs>
                      <a:gs pos="83000">
                        <a:schemeClr val="accent1">
                          <a:lumMod val="60000"/>
                          <a:lumOff val="40000"/>
                          <a:alpha val="0"/>
                        </a:schemeClr>
                      </a:gs>
                    </a:gsLst>
                    <a:lin ang="0" scaled="0"/>
                  </a:gradFill>
                </a:ln>
                <a:effectLst/>
              </p:spPr>
              <p:style>
                <a:lnRef idx="1">
                  <a:schemeClr val="accent1"/>
                </a:lnRef>
                <a:fillRef idx="0">
                  <a:schemeClr val="accent1"/>
                </a:fillRef>
                <a:effectRef idx="0">
                  <a:schemeClr val="accent1"/>
                </a:effectRef>
                <a:fontRef idx="minor">
                  <a:schemeClr val="tx1"/>
                </a:fontRef>
              </p:style>
            </p:cxnSp>
            <p:cxnSp>
              <p:nvCxnSpPr>
                <p:cNvPr id="49" name="知鱼PPT5-18"/>
                <p:cNvCxnSpPr/>
                <p:nvPr/>
              </p:nvCxnSpPr>
              <p:spPr>
                <a:xfrm>
                  <a:off x="1505623" y="8461368"/>
                  <a:ext cx="550361" cy="0"/>
                </a:xfrm>
                <a:prstGeom prst="line">
                  <a:avLst/>
                </a:prstGeom>
                <a:ln w="20155" cap="rnd">
                  <a:gradFill>
                    <a:gsLst>
                      <a:gs pos="0">
                        <a:schemeClr val="accent1">
                          <a:lumMod val="60000"/>
                          <a:lumOff val="40000"/>
                          <a:alpha val="22000"/>
                        </a:schemeClr>
                      </a:gs>
                      <a:gs pos="83000">
                        <a:schemeClr val="accent1">
                          <a:lumMod val="60000"/>
                          <a:lumOff val="40000"/>
                          <a:alpha val="0"/>
                        </a:schemeClr>
                      </a:gs>
                    </a:gsLst>
                    <a:lin ang="0" scaled="0"/>
                  </a:gradFill>
                </a:ln>
                <a:effectLst/>
              </p:spPr>
              <p:style>
                <a:lnRef idx="1">
                  <a:schemeClr val="accent1"/>
                </a:lnRef>
                <a:fillRef idx="0">
                  <a:schemeClr val="accent1"/>
                </a:fillRef>
                <a:effectRef idx="0">
                  <a:schemeClr val="accent1"/>
                </a:effectRef>
                <a:fontRef idx="minor">
                  <a:schemeClr val="tx1"/>
                </a:fontRef>
              </p:style>
            </p:cxnSp>
          </p:grpSp>
          <p:cxnSp>
            <p:nvCxnSpPr>
              <p:cNvPr id="47" name="知鱼PPT5-19"/>
              <p:cNvCxnSpPr/>
              <p:nvPr/>
            </p:nvCxnSpPr>
            <p:spPr>
              <a:xfrm flipH="1">
                <a:off x="2440335" y="2654972"/>
                <a:ext cx="314660" cy="0"/>
              </a:xfrm>
              <a:prstGeom prst="line">
                <a:avLst/>
              </a:prstGeom>
              <a:ln w="20155" cap="rnd">
                <a:gradFill>
                  <a:gsLst>
                    <a:gs pos="0">
                      <a:schemeClr val="accent1">
                        <a:lumMod val="60000"/>
                        <a:lumOff val="40000"/>
                        <a:alpha val="22000"/>
                      </a:schemeClr>
                    </a:gs>
                    <a:gs pos="83000">
                      <a:schemeClr val="accent1">
                        <a:lumMod val="60000"/>
                        <a:lumOff val="40000"/>
                        <a:alpha val="0"/>
                      </a:schemeClr>
                    </a:gs>
                  </a:gsLst>
                  <a:lin ang="0" scaled="0"/>
                </a:gradFill>
              </a:ln>
              <a:effectLst/>
            </p:spPr>
            <p:style>
              <a:lnRef idx="1">
                <a:schemeClr val="accent1"/>
              </a:lnRef>
              <a:fillRef idx="0">
                <a:schemeClr val="accent1"/>
              </a:fillRef>
              <a:effectRef idx="0">
                <a:schemeClr val="accent1"/>
              </a:effectRef>
              <a:fontRef idx="minor">
                <a:schemeClr val="tx1"/>
              </a:fontRef>
            </p:style>
          </p:cxnSp>
        </p:grpSp>
      </p:grpSp>
      <p:grpSp>
        <p:nvGrpSpPr>
          <p:cNvPr id="117" name="知鱼PPT6"/>
          <p:cNvGrpSpPr/>
          <p:nvPr/>
        </p:nvGrpSpPr>
        <p:grpSpPr>
          <a:xfrm>
            <a:off x="371474" y="4765679"/>
            <a:ext cx="7976745" cy="1736718"/>
            <a:chOff x="371474" y="4765679"/>
            <a:chExt cx="7976745" cy="1736718"/>
          </a:xfrm>
        </p:grpSpPr>
        <p:grpSp>
          <p:nvGrpSpPr>
            <p:cNvPr id="14" name="组合 13"/>
            <p:cNvGrpSpPr/>
            <p:nvPr/>
          </p:nvGrpSpPr>
          <p:grpSpPr>
            <a:xfrm>
              <a:off x="371474" y="4765679"/>
              <a:ext cx="7976745" cy="1736718"/>
              <a:chOff x="371474" y="981079"/>
              <a:chExt cx="7976745" cy="1736718"/>
            </a:xfrm>
          </p:grpSpPr>
          <p:sp>
            <p:nvSpPr>
              <p:cNvPr id="60" name="知鱼PPT6-1"/>
              <p:cNvSpPr/>
              <p:nvPr/>
            </p:nvSpPr>
            <p:spPr>
              <a:xfrm>
                <a:off x="371474" y="981079"/>
                <a:ext cx="7976745" cy="1736718"/>
              </a:xfrm>
              <a:prstGeom prst="roundRect">
                <a:avLst>
                  <a:gd name="adj" fmla="val 2659"/>
                </a:avLst>
              </a:prstGeom>
              <a:solidFill>
                <a:schemeClr val="bg1"/>
              </a:solidFill>
              <a:ln>
                <a:noFill/>
              </a:ln>
              <a:effectLst>
                <a:outerShdw blurRad="190500" sx="101000" sy="101000" algn="ctr" rotWithShape="0">
                  <a:schemeClr val="accent1">
                    <a:alpha val="20000"/>
                  </a:schemeClr>
                </a:outerShdw>
              </a:effectLst>
              <a:scene3d>
                <a:camera prst="orthographicFront"/>
                <a:lightRig rig="threePt" dir="t"/>
              </a:scene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prstClr val="white"/>
                  </a:solidFill>
                  <a:effectLst/>
                  <a:uLnTx/>
                  <a:uFillTx/>
                  <a:latin typeface="微软雅黑" panose="020B0503020204020204" charset="-122"/>
                  <a:ea typeface="微软雅黑" panose="020B0503020204020204" charset="-122"/>
                  <a:cs typeface="OPPOSans M" panose="00020600040101010101" pitchFamily="18" charset="-122"/>
                </a:endParaRPr>
              </a:p>
            </p:txBody>
          </p:sp>
          <p:sp>
            <p:nvSpPr>
              <p:cNvPr id="61" name="知鱼PPT6-2"/>
              <p:cNvSpPr/>
              <p:nvPr/>
            </p:nvSpPr>
            <p:spPr>
              <a:xfrm>
                <a:off x="373554" y="981079"/>
                <a:ext cx="31366" cy="1736718"/>
              </a:xfrm>
              <a:custGeom>
                <a:avLst/>
                <a:gdLst>
                  <a:gd name="connsiteX0" fmla="*/ 25565 w 31366"/>
                  <a:gd name="connsiteY0" fmla="*/ 0 h 1736718"/>
                  <a:gd name="connsiteX1" fmla="*/ 31366 w 31366"/>
                  <a:gd name="connsiteY1" fmla="*/ 0 h 1736718"/>
                  <a:gd name="connsiteX2" fmla="*/ 31366 w 31366"/>
                  <a:gd name="connsiteY2" fmla="*/ 1736718 h 1736718"/>
                  <a:gd name="connsiteX3" fmla="*/ 25565 w 31366"/>
                  <a:gd name="connsiteY3" fmla="*/ 1736718 h 1736718"/>
                  <a:gd name="connsiteX4" fmla="*/ 0 w 31366"/>
                  <a:gd name="connsiteY4" fmla="*/ 1711153 h 1736718"/>
                  <a:gd name="connsiteX5" fmla="*/ 0 w 31366"/>
                  <a:gd name="connsiteY5" fmla="*/ 25565 h 1736718"/>
                  <a:gd name="connsiteX6" fmla="*/ 25565 w 31366"/>
                  <a:gd name="connsiteY6" fmla="*/ 0 h 1736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1366" h="1736718">
                    <a:moveTo>
                      <a:pt x="25565" y="0"/>
                    </a:moveTo>
                    <a:lnTo>
                      <a:pt x="31366" y="0"/>
                    </a:lnTo>
                    <a:lnTo>
                      <a:pt x="31366" y="1736718"/>
                    </a:lnTo>
                    <a:lnTo>
                      <a:pt x="25565" y="1736718"/>
                    </a:lnTo>
                    <a:cubicBezTo>
                      <a:pt x="11446" y="1736718"/>
                      <a:pt x="0" y="1725272"/>
                      <a:pt x="0" y="1711153"/>
                    </a:cubicBezTo>
                    <a:lnTo>
                      <a:pt x="0" y="25565"/>
                    </a:lnTo>
                    <a:cubicBezTo>
                      <a:pt x="0" y="11446"/>
                      <a:pt x="11446" y="0"/>
                      <a:pt x="25565" y="0"/>
                    </a:cubicBezTo>
                    <a:close/>
                  </a:path>
                </a:pathLst>
              </a:custGeom>
              <a:gradFill>
                <a:gsLst>
                  <a:gs pos="95000">
                    <a:schemeClr val="accent1">
                      <a:lumMod val="90000"/>
                    </a:schemeClr>
                  </a:gs>
                  <a:gs pos="1000">
                    <a:schemeClr val="accent1"/>
                  </a:gs>
                </a:gsLst>
                <a:lin ang="5400000" scaled="1"/>
              </a:gradFill>
              <a:ln>
                <a:noFill/>
              </a:ln>
              <a:effectLst>
                <a:outerShdw sx="95000" sy="95000" algn="tl" rotWithShape="0">
                  <a:schemeClr val="accent1">
                    <a:alpha val="40000"/>
                  </a:schemeClr>
                </a:outerShdw>
              </a:effectLst>
              <a:scene3d>
                <a:camera prst="orthographicFront"/>
                <a:lightRig rig="threePt" dir="t"/>
              </a:scene3d>
              <a:sp3d>
                <a:bevelT w="0" h="0"/>
                <a:bevelB w="0" h="0"/>
              </a:sp3d>
            </p:spPr>
            <p:style>
              <a:lnRef idx="2">
                <a:schemeClr val="accent1">
                  <a:shade val="50000"/>
                </a:schemeClr>
              </a:lnRef>
              <a:fillRef idx="1">
                <a:schemeClr val="accent1"/>
              </a:fillRef>
              <a:effectRef idx="0">
                <a:schemeClr val="accent1"/>
              </a:effectRef>
              <a:fontRef idx="minor">
                <a:schemeClr val="lt1"/>
              </a:fontRef>
            </p:style>
            <p:txBody>
              <a:bodyPr wrap="square" lIns="92171" tIns="46086" rIns="92171" bIns="46086" rtlCol="0" anchor="ctr">
                <a:noAutofit/>
                <a:sp3d>
                  <a:bevelT w="0" h="0"/>
                  <a:bevelB w="0" h="0"/>
                </a:sp3d>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210" b="0" i="0" u="none" strike="noStrike" kern="1200" cap="none" spc="0" normalizeH="0" baseline="0" noProof="0">
                  <a:ln>
                    <a:noFill/>
                  </a:ln>
                  <a:solidFill>
                    <a:prstClr val="white"/>
                  </a:solidFill>
                  <a:effectLst/>
                  <a:uLnTx/>
                  <a:uFillTx/>
                  <a:latin typeface="微软雅黑" panose="020B0503020204020204" charset="-122"/>
                  <a:ea typeface="微软雅黑" panose="020B0503020204020204" charset="-122"/>
                  <a:cs typeface="OPPOSans M" panose="00020600040101010101" pitchFamily="18" charset="-122"/>
                </a:endParaRPr>
              </a:p>
            </p:txBody>
          </p:sp>
          <p:sp>
            <p:nvSpPr>
              <p:cNvPr id="62" name="知鱼PPT6-3"/>
              <p:cNvSpPr/>
              <p:nvPr>
                <p:custDataLst>
                  <p:tags r:id="rId6"/>
                </p:custDataLst>
              </p:nvPr>
            </p:nvSpPr>
            <p:spPr>
              <a:xfrm>
                <a:off x="670794" y="2226637"/>
                <a:ext cx="1329516" cy="291826"/>
              </a:xfrm>
              <a:prstGeom prst="roundRect">
                <a:avLst>
                  <a:gd name="adj" fmla="val 50000"/>
                </a:avLst>
              </a:prstGeom>
              <a:gradFill>
                <a:gsLst>
                  <a:gs pos="0">
                    <a:prstClr val="white"/>
                  </a:gs>
                  <a:gs pos="100000">
                    <a:schemeClr val="accent3">
                      <a:lumMod val="60000"/>
                      <a:lumOff val="40000"/>
                    </a:schemeClr>
                  </a:gs>
                </a:gsLst>
                <a:lin ang="5400000" scaled="1"/>
              </a:gradFill>
              <a:ln w="6350">
                <a:solidFill>
                  <a:schemeClr val="accent1">
                    <a:lumMod val="40000"/>
                    <a:lumOff val="60000"/>
                  </a:schemeClr>
                </a:solidFill>
                <a:prstDash val="solid"/>
              </a:ln>
              <a:effectLst>
                <a:outerShdw blurRad="127000" dist="38100" dir="5400000" algn="t" rotWithShape="0">
                  <a:schemeClr val="accent1">
                    <a:lumMod val="60000"/>
                    <a:lumOff val="40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200" b="1" dirty="0">
                    <a:solidFill>
                      <a:srgbClr val="C91520"/>
                    </a:solidFill>
                    <a:latin typeface="微软雅黑" panose="020B0503020204020204" charset="-122"/>
                    <a:ea typeface="微软雅黑" panose="020B0503020204020204" charset="-122"/>
                    <a:cs typeface="OPPOSans M" panose="00020600040101010101" pitchFamily="18" charset="-122"/>
                  </a:rPr>
                  <a:t>添加关键词</a:t>
                </a:r>
                <a:endParaRPr lang="zh-CN" altLang="en-US" sz="1200" b="1" dirty="0">
                  <a:solidFill>
                    <a:srgbClr val="C91520"/>
                  </a:solidFill>
                  <a:latin typeface="微软雅黑" panose="020B0503020204020204" charset="-122"/>
                  <a:ea typeface="微软雅黑" panose="020B0503020204020204" charset="-122"/>
                  <a:cs typeface="OPPOSans M" panose="00020600040101010101" pitchFamily="18" charset="-122"/>
                </a:endParaRPr>
              </a:p>
            </p:txBody>
          </p:sp>
          <p:sp>
            <p:nvSpPr>
              <p:cNvPr id="63" name="知鱼PPT6-4"/>
              <p:cNvSpPr/>
              <p:nvPr>
                <p:custDataLst>
                  <p:tags r:id="rId7"/>
                </p:custDataLst>
              </p:nvPr>
            </p:nvSpPr>
            <p:spPr>
              <a:xfrm>
                <a:off x="2170958" y="2226637"/>
                <a:ext cx="1329516" cy="291826"/>
              </a:xfrm>
              <a:prstGeom prst="roundRect">
                <a:avLst>
                  <a:gd name="adj" fmla="val 50000"/>
                </a:avLst>
              </a:prstGeom>
              <a:gradFill flip="none" rotWithShape="1">
                <a:gsLst>
                  <a:gs pos="0">
                    <a:schemeClr val="bg1"/>
                  </a:gs>
                  <a:gs pos="100000">
                    <a:schemeClr val="accent1">
                      <a:lumMod val="10000"/>
                      <a:lumOff val="90000"/>
                    </a:schemeClr>
                  </a:gs>
                </a:gsLst>
                <a:lin ang="5400000" scaled="1"/>
                <a:tileRect/>
              </a:gradFill>
              <a:ln w="6350" cap="flat" cmpd="sng" algn="ctr">
                <a:gradFill flip="none" rotWithShape="1">
                  <a:gsLst>
                    <a:gs pos="0">
                      <a:schemeClr val="accent1">
                        <a:lumMod val="40000"/>
                        <a:lumOff val="60000"/>
                      </a:schemeClr>
                    </a:gs>
                    <a:gs pos="100000">
                      <a:schemeClr val="accent1">
                        <a:lumMod val="45000"/>
                        <a:lumOff val="55000"/>
                        <a:alpha val="0"/>
                      </a:schemeClr>
                    </a:gs>
                  </a:gsLst>
                  <a:lin ang="2700000" scaled="1"/>
                  <a:tileRect/>
                </a:gradFill>
                <a:prstDash val="solid"/>
                <a:miter lim="800000"/>
              </a:ln>
              <a:effectLst>
                <a:outerShdw blurRad="127000" dist="25400" algn="ctr" rotWithShape="0">
                  <a:schemeClr val="accent2">
                    <a:alpha val="20000"/>
                  </a:schemeClr>
                </a:outerShdw>
              </a:effectLst>
            </p:spPr>
            <p:txBody>
              <a:bodyPr rtlCol="0" anchor="ctr"/>
              <a:lstStyle/>
              <a:p>
                <a:pPr lvl="0" algn="ctr">
                  <a:defRPr/>
                </a:pPr>
                <a:r>
                  <a:rPr lang="zh-CN" altLang="en-US" sz="1200" kern="0" dirty="0">
                    <a:solidFill>
                      <a:prstClr val="black"/>
                    </a:solidFill>
                    <a:latin typeface="微软雅黑" panose="020B0503020204020204" charset="-122"/>
                    <a:ea typeface="微软雅黑" panose="020B0503020204020204" charset="-122"/>
                    <a:cs typeface="OPPOSans M" panose="00020600040101010101" pitchFamily="18" charset="-122"/>
                  </a:rPr>
                  <a:t>添加关键词</a:t>
                </a:r>
                <a:endParaRPr lang="zh-CN" altLang="en-US" sz="1200" kern="0" dirty="0">
                  <a:solidFill>
                    <a:prstClr val="black"/>
                  </a:solidFill>
                  <a:latin typeface="微软雅黑" panose="020B0503020204020204" charset="-122"/>
                  <a:ea typeface="微软雅黑" panose="020B0503020204020204" charset="-122"/>
                  <a:cs typeface="OPPOSans M" panose="00020600040101010101" pitchFamily="18" charset="-122"/>
                </a:endParaRPr>
              </a:p>
            </p:txBody>
          </p:sp>
          <p:sp>
            <p:nvSpPr>
              <p:cNvPr id="64" name="知鱼PPT6-5"/>
              <p:cNvSpPr/>
              <p:nvPr>
                <p:custDataLst>
                  <p:tags r:id="rId8"/>
                </p:custDataLst>
              </p:nvPr>
            </p:nvSpPr>
            <p:spPr>
              <a:xfrm>
                <a:off x="3671122" y="2226637"/>
                <a:ext cx="1329516" cy="291826"/>
              </a:xfrm>
              <a:prstGeom prst="roundRect">
                <a:avLst>
                  <a:gd name="adj" fmla="val 50000"/>
                </a:avLst>
              </a:prstGeom>
              <a:gradFill flip="none" rotWithShape="1">
                <a:gsLst>
                  <a:gs pos="0">
                    <a:schemeClr val="bg1"/>
                  </a:gs>
                  <a:gs pos="100000">
                    <a:schemeClr val="accent1">
                      <a:lumMod val="10000"/>
                      <a:lumOff val="90000"/>
                    </a:schemeClr>
                  </a:gs>
                </a:gsLst>
                <a:lin ang="5400000" scaled="1"/>
                <a:tileRect/>
              </a:gradFill>
              <a:ln w="6350" cap="flat" cmpd="sng" algn="ctr">
                <a:gradFill flip="none" rotWithShape="1">
                  <a:gsLst>
                    <a:gs pos="0">
                      <a:schemeClr val="accent1">
                        <a:lumMod val="40000"/>
                        <a:lumOff val="60000"/>
                      </a:schemeClr>
                    </a:gs>
                    <a:gs pos="100000">
                      <a:schemeClr val="accent1">
                        <a:lumMod val="45000"/>
                        <a:lumOff val="55000"/>
                        <a:alpha val="0"/>
                      </a:schemeClr>
                    </a:gs>
                  </a:gsLst>
                  <a:lin ang="2700000" scaled="1"/>
                  <a:tileRect/>
                </a:gradFill>
                <a:prstDash val="solid"/>
                <a:miter lim="800000"/>
              </a:ln>
              <a:effectLst>
                <a:outerShdw blurRad="127000" dist="25400" algn="ctr" rotWithShape="0">
                  <a:schemeClr val="accent2">
                    <a:alpha val="20000"/>
                  </a:schemeClr>
                </a:outerShdw>
              </a:effectLst>
            </p:spPr>
            <p:txBody>
              <a:bodyPr rtlCol="0" anchor="ctr"/>
              <a:lstStyle/>
              <a:p>
                <a:pPr lvl="0" algn="ctr">
                  <a:defRPr/>
                </a:pPr>
                <a:r>
                  <a:rPr lang="zh-CN" altLang="en-US" sz="1200" kern="0" dirty="0">
                    <a:solidFill>
                      <a:prstClr val="black"/>
                    </a:solidFill>
                    <a:latin typeface="微软雅黑" panose="020B0503020204020204" charset="-122"/>
                    <a:ea typeface="微软雅黑" panose="020B0503020204020204" charset="-122"/>
                    <a:cs typeface="OPPOSans M" panose="00020600040101010101" pitchFamily="18" charset="-122"/>
                  </a:rPr>
                  <a:t>添加关键词</a:t>
                </a:r>
                <a:endParaRPr lang="zh-CN" altLang="en-US" sz="1200" kern="0" dirty="0">
                  <a:solidFill>
                    <a:prstClr val="black"/>
                  </a:solidFill>
                  <a:latin typeface="微软雅黑" panose="020B0503020204020204" charset="-122"/>
                  <a:ea typeface="微软雅黑" panose="020B0503020204020204" charset="-122"/>
                  <a:cs typeface="OPPOSans M" panose="00020600040101010101" pitchFamily="18" charset="-122"/>
                </a:endParaRPr>
              </a:p>
            </p:txBody>
          </p:sp>
          <p:sp>
            <p:nvSpPr>
              <p:cNvPr id="65" name="知鱼PPT6-6"/>
              <p:cNvSpPr/>
              <p:nvPr>
                <p:custDataLst>
                  <p:tags r:id="rId9"/>
                </p:custDataLst>
              </p:nvPr>
            </p:nvSpPr>
            <p:spPr>
              <a:xfrm>
                <a:off x="5171286" y="2226637"/>
                <a:ext cx="1329516" cy="291826"/>
              </a:xfrm>
              <a:prstGeom prst="roundRect">
                <a:avLst>
                  <a:gd name="adj" fmla="val 50000"/>
                </a:avLst>
              </a:prstGeom>
              <a:gradFill flip="none" rotWithShape="1">
                <a:gsLst>
                  <a:gs pos="0">
                    <a:schemeClr val="bg1"/>
                  </a:gs>
                  <a:gs pos="100000">
                    <a:schemeClr val="accent1">
                      <a:lumMod val="10000"/>
                      <a:lumOff val="90000"/>
                    </a:schemeClr>
                  </a:gs>
                </a:gsLst>
                <a:lin ang="5400000" scaled="1"/>
                <a:tileRect/>
              </a:gradFill>
              <a:ln w="6350" cap="flat" cmpd="sng" algn="ctr">
                <a:gradFill flip="none" rotWithShape="1">
                  <a:gsLst>
                    <a:gs pos="0">
                      <a:schemeClr val="accent1">
                        <a:lumMod val="40000"/>
                        <a:lumOff val="60000"/>
                      </a:schemeClr>
                    </a:gs>
                    <a:gs pos="100000">
                      <a:schemeClr val="accent1">
                        <a:lumMod val="45000"/>
                        <a:lumOff val="55000"/>
                        <a:alpha val="0"/>
                      </a:schemeClr>
                    </a:gs>
                  </a:gsLst>
                  <a:lin ang="2700000" scaled="1"/>
                  <a:tileRect/>
                </a:gradFill>
                <a:prstDash val="solid"/>
                <a:miter lim="800000"/>
              </a:ln>
              <a:effectLst>
                <a:outerShdw blurRad="127000" dist="25400" algn="ctr" rotWithShape="0">
                  <a:schemeClr val="accent2">
                    <a:alpha val="20000"/>
                  </a:schemeClr>
                </a:outerShdw>
              </a:effectLst>
            </p:spPr>
            <p:txBody>
              <a:bodyPr rtlCol="0" anchor="ctr"/>
              <a:lstStyle/>
              <a:p>
                <a:pPr lvl="0" algn="ctr">
                  <a:defRPr/>
                </a:pPr>
                <a:r>
                  <a:rPr lang="zh-CN" altLang="en-US" sz="1200" kern="0" dirty="0">
                    <a:solidFill>
                      <a:prstClr val="black"/>
                    </a:solidFill>
                    <a:latin typeface="微软雅黑" panose="020B0503020204020204" charset="-122"/>
                    <a:ea typeface="微软雅黑" panose="020B0503020204020204" charset="-122"/>
                    <a:cs typeface="OPPOSans M" panose="00020600040101010101" pitchFamily="18" charset="-122"/>
                  </a:rPr>
                  <a:t>添加关键词</a:t>
                </a:r>
                <a:endParaRPr lang="zh-CN" altLang="en-US" sz="1200" kern="0" dirty="0">
                  <a:solidFill>
                    <a:prstClr val="black"/>
                  </a:solidFill>
                  <a:latin typeface="微软雅黑" panose="020B0503020204020204" charset="-122"/>
                  <a:ea typeface="微软雅黑" panose="020B0503020204020204" charset="-122"/>
                  <a:cs typeface="OPPOSans M" panose="00020600040101010101" pitchFamily="18" charset="-122"/>
                </a:endParaRPr>
              </a:p>
            </p:txBody>
          </p:sp>
          <p:sp>
            <p:nvSpPr>
              <p:cNvPr id="66" name="知鱼PPT6-7"/>
              <p:cNvSpPr/>
              <p:nvPr>
                <p:custDataLst>
                  <p:tags r:id="rId10"/>
                </p:custDataLst>
              </p:nvPr>
            </p:nvSpPr>
            <p:spPr>
              <a:xfrm>
                <a:off x="6671449" y="2226637"/>
                <a:ext cx="1329516" cy="291826"/>
              </a:xfrm>
              <a:prstGeom prst="roundRect">
                <a:avLst>
                  <a:gd name="adj" fmla="val 50000"/>
                </a:avLst>
              </a:prstGeom>
              <a:gradFill flip="none" rotWithShape="1">
                <a:gsLst>
                  <a:gs pos="0">
                    <a:schemeClr val="bg1"/>
                  </a:gs>
                  <a:gs pos="100000">
                    <a:schemeClr val="accent1">
                      <a:lumMod val="10000"/>
                      <a:lumOff val="90000"/>
                    </a:schemeClr>
                  </a:gs>
                </a:gsLst>
                <a:lin ang="5400000" scaled="1"/>
                <a:tileRect/>
              </a:gradFill>
              <a:ln w="6350" cap="flat" cmpd="sng" algn="ctr">
                <a:gradFill flip="none" rotWithShape="1">
                  <a:gsLst>
                    <a:gs pos="0">
                      <a:schemeClr val="accent1">
                        <a:lumMod val="40000"/>
                        <a:lumOff val="60000"/>
                      </a:schemeClr>
                    </a:gs>
                    <a:gs pos="100000">
                      <a:schemeClr val="accent1">
                        <a:lumMod val="45000"/>
                        <a:lumOff val="55000"/>
                        <a:alpha val="0"/>
                      </a:schemeClr>
                    </a:gs>
                  </a:gsLst>
                  <a:lin ang="2700000" scaled="1"/>
                  <a:tileRect/>
                </a:gradFill>
                <a:prstDash val="solid"/>
                <a:miter lim="800000"/>
              </a:ln>
              <a:effectLst>
                <a:outerShdw blurRad="127000" dist="25400" algn="ctr" rotWithShape="0">
                  <a:schemeClr val="accent2">
                    <a:alpha val="20000"/>
                  </a:schemeClr>
                </a:outerShdw>
              </a:effectLst>
            </p:spPr>
            <p:txBody>
              <a:bodyPr rtlCol="0" anchor="ctr"/>
              <a:lstStyle/>
              <a:p>
                <a:pPr lvl="0" algn="ctr">
                  <a:defRPr/>
                </a:pPr>
                <a:r>
                  <a:rPr lang="zh-CN" altLang="en-US" sz="1200" kern="0" dirty="0">
                    <a:solidFill>
                      <a:prstClr val="black"/>
                    </a:solidFill>
                    <a:latin typeface="微软雅黑" panose="020B0503020204020204" charset="-122"/>
                    <a:ea typeface="微软雅黑" panose="020B0503020204020204" charset="-122"/>
                    <a:cs typeface="OPPOSans M" panose="00020600040101010101" pitchFamily="18" charset="-122"/>
                  </a:rPr>
                  <a:t>添加关键词</a:t>
                </a:r>
                <a:endParaRPr lang="zh-CN" altLang="en-US" sz="1200" kern="0" dirty="0">
                  <a:solidFill>
                    <a:prstClr val="black"/>
                  </a:solidFill>
                  <a:latin typeface="微软雅黑" panose="020B0503020204020204" charset="-122"/>
                  <a:ea typeface="微软雅黑" panose="020B0503020204020204" charset="-122"/>
                  <a:cs typeface="OPPOSans M" panose="00020600040101010101" pitchFamily="18" charset="-122"/>
                </a:endParaRPr>
              </a:p>
            </p:txBody>
          </p:sp>
          <p:sp>
            <p:nvSpPr>
              <p:cNvPr id="67" name="知鱼PPT6-8"/>
              <p:cNvSpPr txBox="1"/>
              <p:nvPr/>
            </p:nvSpPr>
            <p:spPr>
              <a:xfrm>
                <a:off x="547079" y="1517472"/>
                <a:ext cx="7237879" cy="558102"/>
              </a:xfrm>
              <a:prstGeom prst="rect">
                <a:avLst/>
              </a:prstGeom>
              <a:noFill/>
              <a:ln>
                <a:noFill/>
              </a:ln>
            </p:spPr>
            <p:txBody>
              <a:bodyPr wrap="none" rtlCol="0">
                <a:spAutoFit/>
              </a:bodyPr>
              <a:lstStyle>
                <a:defPPr>
                  <a:defRPr lang="zh-CN"/>
                </a:defPPr>
                <a:lvl1pPr marR="0" lvl="0" indent="0" fontAlgn="auto">
                  <a:lnSpc>
                    <a:spcPct val="125000"/>
                  </a:lnSpc>
                  <a:spcBef>
                    <a:spcPts val="0"/>
                  </a:spcBef>
                  <a:spcAft>
                    <a:spcPts val="0"/>
                  </a:spcAft>
                  <a:buClrTx/>
                  <a:buSzTx/>
                  <a:buFontTx/>
                  <a:buNone/>
                  <a:defRPr kumimoji="0" sz="1250" b="0" i="0" u="none" strike="noStrike" cap="none" spc="0" normalizeH="0" baseline="0">
                    <a:ln>
                      <a:noFill/>
                    </a:ln>
                    <a:effectLst/>
                    <a:uLnTx/>
                    <a:uFillTx/>
                    <a:latin typeface="Montserrat" panose="00000500000000000000" pitchFamily="2" charset="0"/>
                    <a:ea typeface="OPPOSans R" panose="00020600040101010101" charset="-122"/>
                  </a:defRPr>
                </a:lvl1pPr>
              </a:lstStyle>
              <a:p>
                <a:pPr lvl="0">
                  <a:defRPr/>
                </a:pPr>
                <a:r>
                  <a:rPr lang="zh-CN" altLang="en-US" dirty="0">
                    <a:solidFill>
                      <a:prstClr val="black"/>
                    </a:solidFill>
                    <a:latin typeface="微软雅黑" panose="020B0503020204020204" charset="-122"/>
                    <a:ea typeface="微软雅黑" panose="020B0503020204020204" charset="-122"/>
                    <a:cs typeface="OPPOSans M" panose="00020600040101010101" pitchFamily="18" charset="-122"/>
                  </a:rPr>
                  <a:t>单击此处输入你的正文，文字是您思想的提炼，为了以后演示发布的良好效果，</a:t>
                </a:r>
                <a:endParaRPr lang="zh-CN" altLang="en-US" dirty="0">
                  <a:solidFill>
                    <a:prstClr val="black"/>
                  </a:solidFill>
                  <a:latin typeface="微软雅黑" panose="020B0503020204020204" charset="-122"/>
                  <a:ea typeface="微软雅黑" panose="020B0503020204020204" charset="-122"/>
                  <a:cs typeface="OPPOSans M" panose="00020600040101010101" pitchFamily="18" charset="-122"/>
                </a:endParaRPr>
              </a:p>
              <a:p>
                <a:pPr lvl="0">
                  <a:defRPr/>
                </a:pPr>
                <a:r>
                  <a:rPr lang="zh-CN" altLang="en-US" dirty="0">
                    <a:solidFill>
                      <a:prstClr val="black"/>
                    </a:solidFill>
                    <a:latin typeface="微软雅黑" panose="020B0503020204020204" charset="-122"/>
                    <a:ea typeface="微软雅黑" panose="020B0503020204020204" charset="-122"/>
                    <a:cs typeface="OPPOSans M" panose="00020600040101010101" pitchFamily="18" charset="-122"/>
                  </a:rPr>
                  <a:t>请尽量言简意赅的阐述观点；根据需要可酌情增减文字，以便观者可以准确理解您所传达的信息。</a:t>
                </a:r>
                <a:endParaRPr lang="zh-CN" altLang="en-US" dirty="0">
                  <a:solidFill>
                    <a:prstClr val="black"/>
                  </a:solidFill>
                  <a:latin typeface="微软雅黑" panose="020B0503020204020204" charset="-122"/>
                  <a:ea typeface="微软雅黑" panose="020B0503020204020204" charset="-122"/>
                  <a:cs typeface="OPPOSans M" panose="00020600040101010101" pitchFamily="18" charset="-122"/>
                </a:endParaRPr>
              </a:p>
            </p:txBody>
          </p:sp>
          <p:sp>
            <p:nvSpPr>
              <p:cNvPr id="68" name="知鱼PPT6-9"/>
              <p:cNvSpPr txBox="1"/>
              <p:nvPr/>
            </p:nvSpPr>
            <p:spPr>
              <a:xfrm>
                <a:off x="531205" y="1165899"/>
                <a:ext cx="2782570" cy="398780"/>
              </a:xfrm>
              <a:prstGeom prst="rect">
                <a:avLst/>
              </a:prstGeom>
              <a:noFill/>
            </p:spPr>
            <p:txBody>
              <a:bodyPr wrap="none" rtlCol="0">
                <a:spAutoFit/>
              </a:bodyPr>
              <a:lstStyle>
                <a:defPPr>
                  <a:defRPr lang="zh-CN"/>
                </a:defPPr>
                <a:lvl1pPr>
                  <a:defRPr sz="2000">
                    <a:gradFill>
                      <a:gsLst>
                        <a:gs pos="0">
                          <a:schemeClr val="accent1"/>
                        </a:gs>
                        <a:gs pos="85000">
                          <a:schemeClr val="accent1"/>
                        </a:gs>
                      </a:gsLst>
                      <a:lin ang="5400000" scaled="1"/>
                    </a:gradFill>
                    <a:latin typeface="思源宋体 Heavy" panose="02020900000000000000" pitchFamily="18" charset="-122"/>
                    <a:ea typeface="思源宋体 Heavy" panose="02020900000000000000" pitchFamily="18" charset="-122"/>
                  </a:defRPr>
                </a:lvl1pPr>
              </a:lstStyle>
              <a:p>
                <a:pPr lvl="0">
                  <a:defRPr/>
                </a:pPr>
                <a:r>
                  <a:rPr lang="en-US" altLang="zh-CN" b="1" dirty="0">
                    <a:gradFill>
                      <a:gsLst>
                        <a:gs pos="0">
                          <a:srgbClr val="C91520"/>
                        </a:gs>
                        <a:gs pos="85000">
                          <a:srgbClr val="C91520"/>
                        </a:gs>
                      </a:gsLst>
                      <a:lin ang="5400000" scaled="1"/>
                    </a:gradFill>
                    <a:latin typeface="微软雅黑" panose="020B0503020204020204" charset="-122"/>
                    <a:ea typeface="微软雅黑" panose="020B0503020204020204" charset="-122"/>
                    <a:cs typeface="微软雅黑" panose="020B0503020204020204" charset="-122"/>
                  </a:rPr>
                  <a:t>03</a:t>
                </a:r>
                <a:r>
                  <a:rPr lang="zh-CN" altLang="en-US" b="1" dirty="0">
                    <a:gradFill>
                      <a:gsLst>
                        <a:gs pos="0">
                          <a:srgbClr val="C91520"/>
                        </a:gs>
                        <a:gs pos="85000">
                          <a:srgbClr val="C91520"/>
                        </a:gs>
                      </a:gsLst>
                      <a:lin ang="5400000" scaled="1"/>
                    </a:gradFill>
                    <a:latin typeface="微软雅黑" panose="020B0503020204020204" charset="-122"/>
                    <a:ea typeface="微软雅黑" panose="020B0503020204020204" charset="-122"/>
                    <a:cs typeface="微软雅黑" panose="020B0503020204020204" charset="-122"/>
                  </a:rPr>
                  <a:t>丨单击添加标题内容</a:t>
                </a:r>
                <a:endParaRPr lang="zh-CN" altLang="en-US" b="1" dirty="0">
                  <a:gradFill>
                    <a:gsLst>
                      <a:gs pos="0">
                        <a:srgbClr val="C91520"/>
                      </a:gs>
                      <a:gs pos="85000">
                        <a:srgbClr val="C91520"/>
                      </a:gs>
                    </a:gsLst>
                    <a:lin ang="5400000" scaled="1"/>
                  </a:gradFill>
                  <a:latin typeface="微软雅黑" panose="020B0503020204020204" charset="-122"/>
                  <a:ea typeface="微软雅黑" panose="020B0503020204020204" charset="-122"/>
                  <a:cs typeface="微软雅黑" panose="020B0503020204020204" charset="-122"/>
                </a:endParaRPr>
              </a:p>
            </p:txBody>
          </p:sp>
        </p:grpSp>
        <p:grpSp>
          <p:nvGrpSpPr>
            <p:cNvPr id="17" name="组合 16"/>
            <p:cNvGrpSpPr/>
            <p:nvPr/>
          </p:nvGrpSpPr>
          <p:grpSpPr>
            <a:xfrm>
              <a:off x="3337386" y="5047753"/>
              <a:ext cx="1087337" cy="178563"/>
              <a:chOff x="3315434" y="1128389"/>
              <a:chExt cx="1087337" cy="202316"/>
            </a:xfrm>
          </p:grpSpPr>
          <p:sp>
            <p:nvSpPr>
              <p:cNvPr id="54" name="知鱼PPT6-10"/>
              <p:cNvSpPr/>
              <p:nvPr/>
            </p:nvSpPr>
            <p:spPr>
              <a:xfrm>
                <a:off x="3315434" y="1128389"/>
                <a:ext cx="850584" cy="89747"/>
              </a:xfrm>
              <a:custGeom>
                <a:avLst/>
                <a:gdLst>
                  <a:gd name="connsiteX0" fmla="*/ 3279 w 8089474"/>
                  <a:gd name="connsiteY0" fmla="*/ 1179008 h 1313202"/>
                  <a:gd name="connsiteX1" fmla="*/ 277580 w 8089474"/>
                  <a:gd name="connsiteY1" fmla="*/ 81806 h 1313202"/>
                  <a:gd name="connsiteX2" fmla="*/ 382356 w 8089474"/>
                  <a:gd name="connsiteY2" fmla="*/ 0 h 1313202"/>
                  <a:gd name="connsiteX3" fmla="*/ 7981420 w 8089474"/>
                  <a:gd name="connsiteY3" fmla="*/ 0 h 1313202"/>
                  <a:gd name="connsiteX4" fmla="*/ 8086196 w 8089474"/>
                  <a:gd name="connsiteY4" fmla="*/ 134194 h 1313202"/>
                  <a:gd name="connsiteX5" fmla="*/ 7811896 w 8089474"/>
                  <a:gd name="connsiteY5" fmla="*/ 1231396 h 1313202"/>
                  <a:gd name="connsiteX6" fmla="*/ 7707121 w 8089474"/>
                  <a:gd name="connsiteY6" fmla="*/ 1313202 h 1313202"/>
                  <a:gd name="connsiteX7" fmla="*/ 108055 w 8089474"/>
                  <a:gd name="connsiteY7" fmla="*/ 1313202 h 1313202"/>
                  <a:gd name="connsiteX8" fmla="*/ 3279 w 8089474"/>
                  <a:gd name="connsiteY8" fmla="*/ 1179008 h 13132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089474" h="1313202">
                    <a:moveTo>
                      <a:pt x="3279" y="1179008"/>
                    </a:moveTo>
                    <a:lnTo>
                      <a:pt x="277580" y="81806"/>
                    </a:lnTo>
                    <a:cubicBezTo>
                      <a:pt x="289606" y="33704"/>
                      <a:pt x="332773" y="0"/>
                      <a:pt x="382356" y="0"/>
                    </a:cubicBezTo>
                    <a:lnTo>
                      <a:pt x="7981420" y="0"/>
                    </a:lnTo>
                    <a:cubicBezTo>
                      <a:pt x="8051689" y="0"/>
                      <a:pt x="8103238" y="66023"/>
                      <a:pt x="8086196" y="134194"/>
                    </a:cubicBezTo>
                    <a:lnTo>
                      <a:pt x="7811896" y="1231396"/>
                    </a:lnTo>
                    <a:cubicBezTo>
                      <a:pt x="7799870" y="1279498"/>
                      <a:pt x="7756703" y="1313202"/>
                      <a:pt x="7707121" y="1313202"/>
                    </a:cubicBezTo>
                    <a:lnTo>
                      <a:pt x="108055" y="1313202"/>
                    </a:lnTo>
                    <a:cubicBezTo>
                      <a:pt x="37786" y="1313202"/>
                      <a:pt x="-13763" y="1247178"/>
                      <a:pt x="3279" y="1179008"/>
                    </a:cubicBezTo>
                  </a:path>
                </a:pathLst>
              </a:custGeom>
              <a:gradFill flip="none" rotWithShape="1">
                <a:gsLst>
                  <a:gs pos="0">
                    <a:schemeClr val="accent1">
                      <a:lumMod val="20000"/>
                      <a:lumOff val="80000"/>
                      <a:alpha val="0"/>
                    </a:schemeClr>
                  </a:gs>
                  <a:gs pos="100000">
                    <a:schemeClr val="accent1">
                      <a:lumMod val="20000"/>
                      <a:lumOff val="80000"/>
                    </a:schemeClr>
                  </a:gs>
                </a:gsLst>
                <a:lin ang="0" scaled="1"/>
                <a:tileRect/>
              </a:gra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微软雅黑" panose="020B0503020204020204" charset="-122"/>
                  <a:ea typeface="微软雅黑" panose="020B0503020204020204" charset="-122"/>
                  <a:cs typeface="OPPOSans M" panose="00020600040101010101" pitchFamily="18" charset="-122"/>
                </a:endParaRPr>
              </a:p>
            </p:txBody>
          </p:sp>
          <p:sp>
            <p:nvSpPr>
              <p:cNvPr id="55" name="知鱼PPT6-11"/>
              <p:cNvSpPr/>
              <p:nvPr/>
            </p:nvSpPr>
            <p:spPr>
              <a:xfrm>
                <a:off x="3766504" y="1274482"/>
                <a:ext cx="636267" cy="56223"/>
              </a:xfrm>
              <a:custGeom>
                <a:avLst/>
                <a:gdLst>
                  <a:gd name="connsiteX0" fmla="*/ 3279 w 8089474"/>
                  <a:gd name="connsiteY0" fmla="*/ 1179008 h 1313202"/>
                  <a:gd name="connsiteX1" fmla="*/ 277580 w 8089474"/>
                  <a:gd name="connsiteY1" fmla="*/ 81806 h 1313202"/>
                  <a:gd name="connsiteX2" fmla="*/ 382356 w 8089474"/>
                  <a:gd name="connsiteY2" fmla="*/ 0 h 1313202"/>
                  <a:gd name="connsiteX3" fmla="*/ 7981420 w 8089474"/>
                  <a:gd name="connsiteY3" fmla="*/ 0 h 1313202"/>
                  <a:gd name="connsiteX4" fmla="*/ 8086196 w 8089474"/>
                  <a:gd name="connsiteY4" fmla="*/ 134194 h 1313202"/>
                  <a:gd name="connsiteX5" fmla="*/ 7811896 w 8089474"/>
                  <a:gd name="connsiteY5" fmla="*/ 1231396 h 1313202"/>
                  <a:gd name="connsiteX6" fmla="*/ 7707121 w 8089474"/>
                  <a:gd name="connsiteY6" fmla="*/ 1313202 h 1313202"/>
                  <a:gd name="connsiteX7" fmla="*/ 108055 w 8089474"/>
                  <a:gd name="connsiteY7" fmla="*/ 1313202 h 1313202"/>
                  <a:gd name="connsiteX8" fmla="*/ 3279 w 8089474"/>
                  <a:gd name="connsiteY8" fmla="*/ 1179008 h 13132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089474" h="1313202">
                    <a:moveTo>
                      <a:pt x="3279" y="1179008"/>
                    </a:moveTo>
                    <a:lnTo>
                      <a:pt x="277580" y="81806"/>
                    </a:lnTo>
                    <a:cubicBezTo>
                      <a:pt x="289606" y="33704"/>
                      <a:pt x="332773" y="0"/>
                      <a:pt x="382356" y="0"/>
                    </a:cubicBezTo>
                    <a:lnTo>
                      <a:pt x="7981420" y="0"/>
                    </a:lnTo>
                    <a:cubicBezTo>
                      <a:pt x="8051689" y="0"/>
                      <a:pt x="8103238" y="66023"/>
                      <a:pt x="8086196" y="134194"/>
                    </a:cubicBezTo>
                    <a:lnTo>
                      <a:pt x="7811896" y="1231396"/>
                    </a:lnTo>
                    <a:cubicBezTo>
                      <a:pt x="7799870" y="1279498"/>
                      <a:pt x="7756703" y="1313202"/>
                      <a:pt x="7707121" y="1313202"/>
                    </a:cubicBezTo>
                    <a:lnTo>
                      <a:pt x="108055" y="1313202"/>
                    </a:lnTo>
                    <a:cubicBezTo>
                      <a:pt x="37786" y="1313202"/>
                      <a:pt x="-13763" y="1247178"/>
                      <a:pt x="3279" y="1179008"/>
                    </a:cubicBezTo>
                  </a:path>
                </a:pathLst>
              </a:custGeom>
              <a:gradFill flip="none" rotWithShape="1">
                <a:gsLst>
                  <a:gs pos="0">
                    <a:schemeClr val="accent1">
                      <a:lumMod val="20000"/>
                      <a:lumOff val="80000"/>
                      <a:alpha val="0"/>
                    </a:schemeClr>
                  </a:gs>
                  <a:gs pos="100000">
                    <a:schemeClr val="accent1">
                      <a:lumMod val="20000"/>
                      <a:lumOff val="80000"/>
                    </a:schemeClr>
                  </a:gs>
                </a:gsLst>
                <a:lin ang="0" scaled="1"/>
                <a:tileRect/>
              </a:gra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prstClr val="white"/>
                  </a:solidFill>
                  <a:effectLst/>
                  <a:uLnTx/>
                  <a:uFillTx/>
                  <a:latin typeface="微软雅黑" panose="020B0503020204020204" charset="-122"/>
                  <a:ea typeface="微软雅黑" panose="020B0503020204020204" charset="-122"/>
                  <a:cs typeface="OPPOSans M" panose="00020600040101010101" pitchFamily="18" charset="-122"/>
                </a:endParaRPr>
              </a:p>
            </p:txBody>
          </p:sp>
        </p:grpSp>
        <p:grpSp>
          <p:nvGrpSpPr>
            <p:cNvPr id="33" name="组合 32"/>
            <p:cNvGrpSpPr/>
            <p:nvPr/>
          </p:nvGrpSpPr>
          <p:grpSpPr>
            <a:xfrm rot="0">
              <a:off x="6329529" y="4978283"/>
              <a:ext cx="1443375" cy="313722"/>
              <a:chOff x="1311620" y="2654972"/>
              <a:chExt cx="1443375" cy="313722"/>
            </a:xfrm>
          </p:grpSpPr>
          <p:grpSp>
            <p:nvGrpSpPr>
              <p:cNvPr id="35" name="组合 34"/>
              <p:cNvGrpSpPr/>
              <p:nvPr/>
            </p:nvGrpSpPr>
            <p:grpSpPr>
              <a:xfrm flipH="1">
                <a:off x="1311620" y="2919412"/>
                <a:ext cx="362530" cy="49282"/>
                <a:chOff x="1385933" y="8422516"/>
                <a:chExt cx="670051" cy="38852"/>
              </a:xfrm>
            </p:grpSpPr>
            <p:cxnSp>
              <p:nvCxnSpPr>
                <p:cNvPr id="37" name="知鱼PPT6-17"/>
                <p:cNvCxnSpPr/>
                <p:nvPr/>
              </p:nvCxnSpPr>
              <p:spPr>
                <a:xfrm>
                  <a:off x="1385933" y="8422516"/>
                  <a:ext cx="336826" cy="0"/>
                </a:xfrm>
                <a:prstGeom prst="line">
                  <a:avLst/>
                </a:prstGeom>
                <a:ln w="10078" cap="rnd">
                  <a:gradFill>
                    <a:gsLst>
                      <a:gs pos="0">
                        <a:schemeClr val="accent1">
                          <a:lumMod val="60000"/>
                          <a:lumOff val="40000"/>
                        </a:schemeClr>
                      </a:gs>
                      <a:gs pos="83000">
                        <a:schemeClr val="accent1">
                          <a:lumMod val="60000"/>
                          <a:lumOff val="40000"/>
                          <a:alpha val="0"/>
                        </a:schemeClr>
                      </a:gs>
                    </a:gsLst>
                    <a:lin ang="0" scaled="0"/>
                  </a:gradFill>
                </a:ln>
                <a:effectLst/>
              </p:spPr>
              <p:style>
                <a:lnRef idx="1">
                  <a:schemeClr val="accent1"/>
                </a:lnRef>
                <a:fillRef idx="0">
                  <a:schemeClr val="accent1"/>
                </a:fillRef>
                <a:effectRef idx="0">
                  <a:schemeClr val="accent1"/>
                </a:effectRef>
                <a:fontRef idx="minor">
                  <a:schemeClr val="tx1"/>
                </a:fontRef>
              </p:style>
            </p:cxnSp>
            <p:cxnSp>
              <p:nvCxnSpPr>
                <p:cNvPr id="38" name="知鱼PPT6-18"/>
                <p:cNvCxnSpPr/>
                <p:nvPr/>
              </p:nvCxnSpPr>
              <p:spPr>
                <a:xfrm>
                  <a:off x="1505623" y="8461368"/>
                  <a:ext cx="550361" cy="0"/>
                </a:xfrm>
                <a:prstGeom prst="line">
                  <a:avLst/>
                </a:prstGeom>
                <a:ln w="20155" cap="rnd">
                  <a:gradFill>
                    <a:gsLst>
                      <a:gs pos="0">
                        <a:schemeClr val="accent1">
                          <a:lumMod val="60000"/>
                          <a:lumOff val="40000"/>
                          <a:alpha val="22000"/>
                        </a:schemeClr>
                      </a:gs>
                      <a:gs pos="83000">
                        <a:schemeClr val="accent1">
                          <a:lumMod val="60000"/>
                          <a:lumOff val="40000"/>
                          <a:alpha val="0"/>
                        </a:schemeClr>
                      </a:gs>
                    </a:gsLst>
                    <a:lin ang="0" scaled="0"/>
                  </a:gradFill>
                </a:ln>
                <a:effectLst/>
              </p:spPr>
              <p:style>
                <a:lnRef idx="1">
                  <a:schemeClr val="accent1"/>
                </a:lnRef>
                <a:fillRef idx="0">
                  <a:schemeClr val="accent1"/>
                </a:fillRef>
                <a:effectRef idx="0">
                  <a:schemeClr val="accent1"/>
                </a:effectRef>
                <a:fontRef idx="minor">
                  <a:schemeClr val="tx1"/>
                </a:fontRef>
              </p:style>
            </p:cxnSp>
          </p:grpSp>
          <p:cxnSp>
            <p:nvCxnSpPr>
              <p:cNvPr id="36" name="知鱼PPT6-19"/>
              <p:cNvCxnSpPr/>
              <p:nvPr/>
            </p:nvCxnSpPr>
            <p:spPr>
              <a:xfrm flipH="1">
                <a:off x="2440335" y="2654972"/>
                <a:ext cx="314660" cy="0"/>
              </a:xfrm>
              <a:prstGeom prst="line">
                <a:avLst/>
              </a:prstGeom>
              <a:ln w="20155" cap="rnd">
                <a:gradFill>
                  <a:gsLst>
                    <a:gs pos="0">
                      <a:schemeClr val="accent1">
                        <a:lumMod val="60000"/>
                        <a:lumOff val="40000"/>
                        <a:alpha val="22000"/>
                      </a:schemeClr>
                    </a:gs>
                    <a:gs pos="83000">
                      <a:schemeClr val="accent1">
                        <a:lumMod val="60000"/>
                        <a:lumOff val="40000"/>
                        <a:alpha val="0"/>
                      </a:schemeClr>
                    </a:gs>
                  </a:gsLst>
                  <a:lin ang="0" scaled="0"/>
                </a:gradFill>
              </a:ln>
              <a:effectLst/>
            </p:spPr>
            <p:style>
              <a:lnRef idx="1">
                <a:schemeClr val="accent1"/>
              </a:lnRef>
              <a:fillRef idx="0">
                <a:schemeClr val="accent1"/>
              </a:fillRef>
              <a:effectRef idx="0">
                <a:schemeClr val="accent1"/>
              </a:effectRef>
              <a:fontRef idx="minor">
                <a:schemeClr val="tx1"/>
              </a:fontRef>
            </p:style>
          </p:cxnSp>
        </p:grpSp>
      </p:grpSp>
      <p:grpSp>
        <p:nvGrpSpPr>
          <p:cNvPr id="116" name="知鱼PPT7"/>
          <p:cNvGrpSpPr/>
          <p:nvPr/>
        </p:nvGrpSpPr>
        <p:grpSpPr>
          <a:xfrm>
            <a:off x="3849689" y="2873379"/>
            <a:ext cx="7627411" cy="1736718"/>
            <a:chOff x="3849689" y="2873379"/>
            <a:chExt cx="7627411" cy="1736718"/>
          </a:xfrm>
        </p:grpSpPr>
        <p:grpSp>
          <p:nvGrpSpPr>
            <p:cNvPr id="13" name="组合 12"/>
            <p:cNvGrpSpPr/>
            <p:nvPr/>
          </p:nvGrpSpPr>
          <p:grpSpPr>
            <a:xfrm>
              <a:off x="3849689" y="2873379"/>
              <a:ext cx="7627411" cy="1736718"/>
              <a:chOff x="373554" y="981079"/>
              <a:chExt cx="7627411" cy="1736718"/>
            </a:xfrm>
          </p:grpSpPr>
          <p:sp>
            <p:nvSpPr>
              <p:cNvPr id="70" name="知鱼PPT7-2"/>
              <p:cNvSpPr/>
              <p:nvPr/>
            </p:nvSpPr>
            <p:spPr>
              <a:xfrm>
                <a:off x="373554" y="981079"/>
                <a:ext cx="31366" cy="1736718"/>
              </a:xfrm>
              <a:custGeom>
                <a:avLst/>
                <a:gdLst>
                  <a:gd name="connsiteX0" fmla="*/ 25565 w 31366"/>
                  <a:gd name="connsiteY0" fmla="*/ 0 h 1736718"/>
                  <a:gd name="connsiteX1" fmla="*/ 31366 w 31366"/>
                  <a:gd name="connsiteY1" fmla="*/ 0 h 1736718"/>
                  <a:gd name="connsiteX2" fmla="*/ 31366 w 31366"/>
                  <a:gd name="connsiteY2" fmla="*/ 1736718 h 1736718"/>
                  <a:gd name="connsiteX3" fmla="*/ 25565 w 31366"/>
                  <a:gd name="connsiteY3" fmla="*/ 1736718 h 1736718"/>
                  <a:gd name="connsiteX4" fmla="*/ 0 w 31366"/>
                  <a:gd name="connsiteY4" fmla="*/ 1711153 h 1736718"/>
                  <a:gd name="connsiteX5" fmla="*/ 0 w 31366"/>
                  <a:gd name="connsiteY5" fmla="*/ 25565 h 1736718"/>
                  <a:gd name="connsiteX6" fmla="*/ 25565 w 31366"/>
                  <a:gd name="connsiteY6" fmla="*/ 0 h 1736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1366" h="1736718">
                    <a:moveTo>
                      <a:pt x="25565" y="0"/>
                    </a:moveTo>
                    <a:lnTo>
                      <a:pt x="31366" y="0"/>
                    </a:lnTo>
                    <a:lnTo>
                      <a:pt x="31366" y="1736718"/>
                    </a:lnTo>
                    <a:lnTo>
                      <a:pt x="25565" y="1736718"/>
                    </a:lnTo>
                    <a:cubicBezTo>
                      <a:pt x="11446" y="1736718"/>
                      <a:pt x="0" y="1725272"/>
                      <a:pt x="0" y="1711153"/>
                    </a:cubicBezTo>
                    <a:lnTo>
                      <a:pt x="0" y="25565"/>
                    </a:lnTo>
                    <a:cubicBezTo>
                      <a:pt x="0" y="11446"/>
                      <a:pt x="11446" y="0"/>
                      <a:pt x="25565" y="0"/>
                    </a:cubicBezTo>
                    <a:close/>
                  </a:path>
                </a:pathLst>
              </a:custGeom>
              <a:gradFill>
                <a:gsLst>
                  <a:gs pos="95000">
                    <a:schemeClr val="accent1">
                      <a:lumMod val="90000"/>
                    </a:schemeClr>
                  </a:gs>
                  <a:gs pos="1000">
                    <a:schemeClr val="accent1"/>
                  </a:gs>
                </a:gsLst>
                <a:lin ang="5400000" scaled="1"/>
              </a:gradFill>
              <a:ln>
                <a:noFill/>
              </a:ln>
              <a:effectLst>
                <a:outerShdw sx="95000" sy="95000" algn="tl" rotWithShape="0">
                  <a:schemeClr val="accent1">
                    <a:alpha val="40000"/>
                  </a:schemeClr>
                </a:outerShdw>
              </a:effectLst>
              <a:scene3d>
                <a:camera prst="orthographicFront"/>
                <a:lightRig rig="threePt" dir="t"/>
              </a:scene3d>
              <a:sp3d>
                <a:bevelT w="0" h="0"/>
                <a:bevelB w="0" h="0"/>
              </a:sp3d>
            </p:spPr>
            <p:style>
              <a:lnRef idx="2">
                <a:schemeClr val="accent1">
                  <a:shade val="50000"/>
                </a:schemeClr>
              </a:lnRef>
              <a:fillRef idx="1">
                <a:schemeClr val="accent1"/>
              </a:fillRef>
              <a:effectRef idx="0">
                <a:schemeClr val="accent1"/>
              </a:effectRef>
              <a:fontRef idx="minor">
                <a:schemeClr val="lt1"/>
              </a:fontRef>
            </p:style>
            <p:txBody>
              <a:bodyPr wrap="square" lIns="92171" tIns="46086" rIns="92171" bIns="46086" rtlCol="0" anchor="ctr">
                <a:noAutofit/>
                <a:sp3d>
                  <a:bevelT w="0" h="0"/>
                  <a:bevelB w="0" h="0"/>
                </a:sp3d>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210" b="0" i="0" u="none" strike="noStrike" kern="1200" cap="none" spc="0" normalizeH="0" baseline="0" noProof="0">
                  <a:ln>
                    <a:noFill/>
                  </a:ln>
                  <a:solidFill>
                    <a:prstClr val="white"/>
                  </a:solidFill>
                  <a:effectLst/>
                  <a:uLnTx/>
                  <a:uFillTx/>
                  <a:latin typeface="微软雅黑" panose="020B0503020204020204" charset="-122"/>
                  <a:ea typeface="微软雅黑" panose="020B0503020204020204" charset="-122"/>
                  <a:cs typeface="OPPOSans M" panose="00020600040101010101" pitchFamily="18" charset="-122"/>
                </a:endParaRPr>
              </a:p>
            </p:txBody>
          </p:sp>
          <p:sp>
            <p:nvSpPr>
              <p:cNvPr id="71" name="知鱼PPT7-3"/>
              <p:cNvSpPr/>
              <p:nvPr>
                <p:custDataLst>
                  <p:tags r:id="rId11"/>
                </p:custDataLst>
              </p:nvPr>
            </p:nvSpPr>
            <p:spPr>
              <a:xfrm>
                <a:off x="670794" y="2226637"/>
                <a:ext cx="1329516" cy="291826"/>
              </a:xfrm>
              <a:prstGeom prst="roundRect">
                <a:avLst>
                  <a:gd name="adj" fmla="val 50000"/>
                </a:avLst>
              </a:prstGeom>
              <a:gradFill>
                <a:gsLst>
                  <a:gs pos="0">
                    <a:prstClr val="white"/>
                  </a:gs>
                  <a:gs pos="100000">
                    <a:schemeClr val="accent3">
                      <a:lumMod val="60000"/>
                      <a:lumOff val="40000"/>
                    </a:schemeClr>
                  </a:gs>
                </a:gsLst>
                <a:lin ang="5400000" scaled="1"/>
              </a:gradFill>
              <a:ln w="6350">
                <a:solidFill>
                  <a:schemeClr val="accent1">
                    <a:lumMod val="40000"/>
                    <a:lumOff val="60000"/>
                  </a:schemeClr>
                </a:solidFill>
                <a:prstDash val="solid"/>
              </a:ln>
              <a:effectLst>
                <a:outerShdw blurRad="127000" dist="38100" dir="5400000" algn="t" rotWithShape="0">
                  <a:schemeClr val="accent1">
                    <a:lumMod val="60000"/>
                    <a:lumOff val="40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200" b="1" dirty="0">
                    <a:solidFill>
                      <a:srgbClr val="C91520"/>
                    </a:solidFill>
                    <a:latin typeface="微软雅黑" panose="020B0503020204020204" charset="-122"/>
                    <a:ea typeface="微软雅黑" panose="020B0503020204020204" charset="-122"/>
                    <a:cs typeface="OPPOSans M" panose="00020600040101010101" pitchFamily="18" charset="-122"/>
                  </a:rPr>
                  <a:t>添加关键词</a:t>
                </a:r>
                <a:endParaRPr lang="zh-CN" altLang="en-US" sz="1200" b="1" dirty="0">
                  <a:solidFill>
                    <a:srgbClr val="C91520"/>
                  </a:solidFill>
                  <a:latin typeface="微软雅黑" panose="020B0503020204020204" charset="-122"/>
                  <a:ea typeface="微软雅黑" panose="020B0503020204020204" charset="-122"/>
                  <a:cs typeface="OPPOSans M" panose="00020600040101010101" pitchFamily="18" charset="-122"/>
                </a:endParaRPr>
              </a:p>
            </p:txBody>
          </p:sp>
          <p:sp>
            <p:nvSpPr>
              <p:cNvPr id="72" name="知鱼PPT7-4"/>
              <p:cNvSpPr/>
              <p:nvPr>
                <p:custDataLst>
                  <p:tags r:id="rId12"/>
                </p:custDataLst>
              </p:nvPr>
            </p:nvSpPr>
            <p:spPr>
              <a:xfrm>
                <a:off x="2170958" y="2226637"/>
                <a:ext cx="1329516" cy="291826"/>
              </a:xfrm>
              <a:prstGeom prst="roundRect">
                <a:avLst>
                  <a:gd name="adj" fmla="val 50000"/>
                </a:avLst>
              </a:prstGeom>
              <a:gradFill flip="none" rotWithShape="1">
                <a:gsLst>
                  <a:gs pos="0">
                    <a:schemeClr val="bg1"/>
                  </a:gs>
                  <a:gs pos="100000">
                    <a:schemeClr val="accent1">
                      <a:lumMod val="10000"/>
                      <a:lumOff val="90000"/>
                    </a:schemeClr>
                  </a:gs>
                </a:gsLst>
                <a:lin ang="5400000" scaled="1"/>
                <a:tileRect/>
              </a:gradFill>
              <a:ln w="6350" cap="flat" cmpd="sng" algn="ctr">
                <a:gradFill flip="none" rotWithShape="1">
                  <a:gsLst>
                    <a:gs pos="0">
                      <a:schemeClr val="accent1">
                        <a:lumMod val="40000"/>
                        <a:lumOff val="60000"/>
                      </a:schemeClr>
                    </a:gs>
                    <a:gs pos="100000">
                      <a:schemeClr val="accent1">
                        <a:lumMod val="45000"/>
                        <a:lumOff val="55000"/>
                        <a:alpha val="0"/>
                      </a:schemeClr>
                    </a:gs>
                  </a:gsLst>
                  <a:lin ang="2700000" scaled="1"/>
                  <a:tileRect/>
                </a:gradFill>
                <a:prstDash val="solid"/>
                <a:miter lim="800000"/>
              </a:ln>
              <a:effectLst>
                <a:outerShdw blurRad="127000" dist="25400" algn="ctr" rotWithShape="0">
                  <a:schemeClr val="accent2">
                    <a:alpha val="20000"/>
                  </a:schemeClr>
                </a:outerShdw>
              </a:effectLst>
            </p:spPr>
            <p:txBody>
              <a:bodyPr rtlCol="0" anchor="ctr"/>
              <a:lstStyle/>
              <a:p>
                <a:pPr lvl="0" algn="ctr">
                  <a:defRPr/>
                </a:pPr>
                <a:r>
                  <a:rPr lang="zh-CN" altLang="en-US" sz="1200" kern="0" dirty="0">
                    <a:solidFill>
                      <a:prstClr val="black"/>
                    </a:solidFill>
                    <a:latin typeface="微软雅黑" panose="020B0503020204020204" charset="-122"/>
                    <a:ea typeface="微软雅黑" panose="020B0503020204020204" charset="-122"/>
                    <a:cs typeface="OPPOSans M" panose="00020600040101010101" pitchFamily="18" charset="-122"/>
                  </a:rPr>
                  <a:t>添加关键词</a:t>
                </a:r>
                <a:endParaRPr lang="zh-CN" altLang="en-US" sz="1200" kern="0" dirty="0">
                  <a:solidFill>
                    <a:prstClr val="black"/>
                  </a:solidFill>
                  <a:latin typeface="微软雅黑" panose="020B0503020204020204" charset="-122"/>
                  <a:ea typeface="微软雅黑" panose="020B0503020204020204" charset="-122"/>
                  <a:cs typeface="OPPOSans M" panose="00020600040101010101" pitchFamily="18" charset="-122"/>
                </a:endParaRPr>
              </a:p>
            </p:txBody>
          </p:sp>
          <p:sp>
            <p:nvSpPr>
              <p:cNvPr id="73" name="知鱼PPT7-5"/>
              <p:cNvSpPr/>
              <p:nvPr>
                <p:custDataLst>
                  <p:tags r:id="rId13"/>
                </p:custDataLst>
              </p:nvPr>
            </p:nvSpPr>
            <p:spPr>
              <a:xfrm>
                <a:off x="3671122" y="2226637"/>
                <a:ext cx="1329516" cy="291826"/>
              </a:xfrm>
              <a:prstGeom prst="roundRect">
                <a:avLst>
                  <a:gd name="adj" fmla="val 50000"/>
                </a:avLst>
              </a:prstGeom>
              <a:gradFill flip="none" rotWithShape="1">
                <a:gsLst>
                  <a:gs pos="0">
                    <a:schemeClr val="bg1"/>
                  </a:gs>
                  <a:gs pos="100000">
                    <a:schemeClr val="accent1">
                      <a:lumMod val="10000"/>
                      <a:lumOff val="90000"/>
                    </a:schemeClr>
                  </a:gs>
                </a:gsLst>
                <a:lin ang="5400000" scaled="1"/>
                <a:tileRect/>
              </a:gradFill>
              <a:ln w="6350" cap="flat" cmpd="sng" algn="ctr">
                <a:gradFill flip="none" rotWithShape="1">
                  <a:gsLst>
                    <a:gs pos="0">
                      <a:schemeClr val="accent1">
                        <a:lumMod val="40000"/>
                        <a:lumOff val="60000"/>
                      </a:schemeClr>
                    </a:gs>
                    <a:gs pos="100000">
                      <a:schemeClr val="accent1">
                        <a:lumMod val="45000"/>
                        <a:lumOff val="55000"/>
                        <a:alpha val="0"/>
                      </a:schemeClr>
                    </a:gs>
                  </a:gsLst>
                  <a:lin ang="2700000" scaled="1"/>
                  <a:tileRect/>
                </a:gradFill>
                <a:prstDash val="solid"/>
                <a:miter lim="800000"/>
              </a:ln>
              <a:effectLst>
                <a:outerShdw blurRad="127000" dist="25400" algn="ctr" rotWithShape="0">
                  <a:schemeClr val="accent2">
                    <a:alpha val="20000"/>
                  </a:schemeClr>
                </a:outerShdw>
              </a:effectLst>
            </p:spPr>
            <p:txBody>
              <a:bodyPr rtlCol="0" anchor="ctr"/>
              <a:lstStyle/>
              <a:p>
                <a:pPr lvl="0" algn="ctr">
                  <a:defRPr/>
                </a:pPr>
                <a:r>
                  <a:rPr lang="zh-CN" altLang="en-US" sz="1200" kern="0" dirty="0">
                    <a:solidFill>
                      <a:prstClr val="black"/>
                    </a:solidFill>
                    <a:latin typeface="微软雅黑" panose="020B0503020204020204" charset="-122"/>
                    <a:ea typeface="微软雅黑" panose="020B0503020204020204" charset="-122"/>
                    <a:cs typeface="OPPOSans M" panose="00020600040101010101" pitchFamily="18" charset="-122"/>
                  </a:rPr>
                  <a:t>添加关键词</a:t>
                </a:r>
                <a:endParaRPr lang="zh-CN" altLang="en-US" sz="1200" kern="0" dirty="0">
                  <a:solidFill>
                    <a:prstClr val="black"/>
                  </a:solidFill>
                  <a:latin typeface="微软雅黑" panose="020B0503020204020204" charset="-122"/>
                  <a:ea typeface="微软雅黑" panose="020B0503020204020204" charset="-122"/>
                  <a:cs typeface="OPPOSans M" panose="00020600040101010101" pitchFamily="18" charset="-122"/>
                </a:endParaRPr>
              </a:p>
            </p:txBody>
          </p:sp>
          <p:sp>
            <p:nvSpPr>
              <p:cNvPr id="74" name="知鱼PPT7-6"/>
              <p:cNvSpPr/>
              <p:nvPr>
                <p:custDataLst>
                  <p:tags r:id="rId14"/>
                </p:custDataLst>
              </p:nvPr>
            </p:nvSpPr>
            <p:spPr>
              <a:xfrm>
                <a:off x="5171286" y="2226637"/>
                <a:ext cx="1329516" cy="291826"/>
              </a:xfrm>
              <a:prstGeom prst="roundRect">
                <a:avLst>
                  <a:gd name="adj" fmla="val 50000"/>
                </a:avLst>
              </a:prstGeom>
              <a:gradFill flip="none" rotWithShape="1">
                <a:gsLst>
                  <a:gs pos="0">
                    <a:schemeClr val="bg1"/>
                  </a:gs>
                  <a:gs pos="100000">
                    <a:schemeClr val="accent1">
                      <a:lumMod val="10000"/>
                      <a:lumOff val="90000"/>
                    </a:schemeClr>
                  </a:gs>
                </a:gsLst>
                <a:lin ang="5400000" scaled="1"/>
                <a:tileRect/>
              </a:gradFill>
              <a:ln w="6350" cap="flat" cmpd="sng" algn="ctr">
                <a:gradFill flip="none" rotWithShape="1">
                  <a:gsLst>
                    <a:gs pos="0">
                      <a:schemeClr val="accent1">
                        <a:lumMod val="40000"/>
                        <a:lumOff val="60000"/>
                      </a:schemeClr>
                    </a:gs>
                    <a:gs pos="100000">
                      <a:schemeClr val="accent1">
                        <a:lumMod val="45000"/>
                        <a:lumOff val="55000"/>
                        <a:alpha val="0"/>
                      </a:schemeClr>
                    </a:gs>
                  </a:gsLst>
                  <a:lin ang="2700000" scaled="1"/>
                  <a:tileRect/>
                </a:gradFill>
                <a:prstDash val="solid"/>
                <a:miter lim="800000"/>
              </a:ln>
              <a:effectLst>
                <a:outerShdw blurRad="127000" dist="25400" algn="ctr" rotWithShape="0">
                  <a:schemeClr val="accent2">
                    <a:alpha val="20000"/>
                  </a:schemeClr>
                </a:outerShdw>
              </a:effectLst>
            </p:spPr>
            <p:txBody>
              <a:bodyPr rtlCol="0" anchor="ctr"/>
              <a:lstStyle/>
              <a:p>
                <a:pPr lvl="0" algn="ctr">
                  <a:defRPr/>
                </a:pPr>
                <a:r>
                  <a:rPr lang="zh-CN" altLang="en-US" sz="1200" kern="0" dirty="0">
                    <a:solidFill>
                      <a:prstClr val="black"/>
                    </a:solidFill>
                    <a:latin typeface="微软雅黑" panose="020B0503020204020204" charset="-122"/>
                    <a:ea typeface="微软雅黑" panose="020B0503020204020204" charset="-122"/>
                    <a:cs typeface="OPPOSans M" panose="00020600040101010101" pitchFamily="18" charset="-122"/>
                  </a:rPr>
                  <a:t>添加关键词</a:t>
                </a:r>
                <a:endParaRPr lang="zh-CN" altLang="en-US" sz="1200" kern="0" dirty="0">
                  <a:solidFill>
                    <a:prstClr val="black"/>
                  </a:solidFill>
                  <a:latin typeface="微软雅黑" panose="020B0503020204020204" charset="-122"/>
                  <a:ea typeface="微软雅黑" panose="020B0503020204020204" charset="-122"/>
                  <a:cs typeface="OPPOSans M" panose="00020600040101010101" pitchFamily="18" charset="-122"/>
                </a:endParaRPr>
              </a:p>
            </p:txBody>
          </p:sp>
          <p:sp>
            <p:nvSpPr>
              <p:cNvPr id="75" name="知鱼PPT7-7"/>
              <p:cNvSpPr/>
              <p:nvPr>
                <p:custDataLst>
                  <p:tags r:id="rId15"/>
                </p:custDataLst>
              </p:nvPr>
            </p:nvSpPr>
            <p:spPr>
              <a:xfrm>
                <a:off x="6671449" y="2226637"/>
                <a:ext cx="1329516" cy="291826"/>
              </a:xfrm>
              <a:prstGeom prst="roundRect">
                <a:avLst>
                  <a:gd name="adj" fmla="val 50000"/>
                </a:avLst>
              </a:prstGeom>
              <a:gradFill flip="none" rotWithShape="1">
                <a:gsLst>
                  <a:gs pos="0">
                    <a:schemeClr val="bg1"/>
                  </a:gs>
                  <a:gs pos="100000">
                    <a:schemeClr val="accent1">
                      <a:lumMod val="10000"/>
                      <a:lumOff val="90000"/>
                    </a:schemeClr>
                  </a:gs>
                </a:gsLst>
                <a:lin ang="5400000" scaled="1"/>
                <a:tileRect/>
              </a:gradFill>
              <a:ln w="6350" cap="flat" cmpd="sng" algn="ctr">
                <a:gradFill flip="none" rotWithShape="1">
                  <a:gsLst>
                    <a:gs pos="0">
                      <a:schemeClr val="accent1">
                        <a:lumMod val="40000"/>
                        <a:lumOff val="60000"/>
                      </a:schemeClr>
                    </a:gs>
                    <a:gs pos="100000">
                      <a:schemeClr val="accent1">
                        <a:lumMod val="45000"/>
                        <a:lumOff val="55000"/>
                        <a:alpha val="0"/>
                      </a:schemeClr>
                    </a:gs>
                  </a:gsLst>
                  <a:lin ang="2700000" scaled="1"/>
                  <a:tileRect/>
                </a:gradFill>
                <a:prstDash val="solid"/>
                <a:miter lim="800000"/>
              </a:ln>
              <a:effectLst>
                <a:outerShdw blurRad="127000" dist="25400" algn="ctr" rotWithShape="0">
                  <a:schemeClr val="accent2">
                    <a:alpha val="20000"/>
                  </a:schemeClr>
                </a:outerShdw>
              </a:effectLst>
            </p:spPr>
            <p:txBody>
              <a:bodyPr rtlCol="0" anchor="ctr"/>
              <a:lstStyle/>
              <a:p>
                <a:pPr lvl="0" algn="ctr">
                  <a:defRPr/>
                </a:pPr>
                <a:r>
                  <a:rPr lang="zh-CN" altLang="en-US" sz="1200" kern="0" dirty="0">
                    <a:solidFill>
                      <a:prstClr val="black"/>
                    </a:solidFill>
                    <a:latin typeface="微软雅黑" panose="020B0503020204020204" charset="-122"/>
                    <a:ea typeface="微软雅黑" panose="020B0503020204020204" charset="-122"/>
                    <a:cs typeface="OPPOSans M" panose="00020600040101010101" pitchFamily="18" charset="-122"/>
                  </a:rPr>
                  <a:t>添加关键词</a:t>
                </a:r>
                <a:endParaRPr lang="zh-CN" altLang="en-US" sz="1200" kern="0" dirty="0">
                  <a:solidFill>
                    <a:prstClr val="black"/>
                  </a:solidFill>
                  <a:latin typeface="微软雅黑" panose="020B0503020204020204" charset="-122"/>
                  <a:ea typeface="微软雅黑" panose="020B0503020204020204" charset="-122"/>
                  <a:cs typeface="OPPOSans M" panose="00020600040101010101" pitchFamily="18" charset="-122"/>
                </a:endParaRPr>
              </a:p>
            </p:txBody>
          </p:sp>
          <p:sp>
            <p:nvSpPr>
              <p:cNvPr id="76" name="知鱼PPT7-8"/>
              <p:cNvSpPr txBox="1"/>
              <p:nvPr/>
            </p:nvSpPr>
            <p:spPr>
              <a:xfrm>
                <a:off x="547079" y="1517472"/>
                <a:ext cx="7237879" cy="558102"/>
              </a:xfrm>
              <a:prstGeom prst="rect">
                <a:avLst/>
              </a:prstGeom>
              <a:noFill/>
              <a:ln>
                <a:noFill/>
              </a:ln>
            </p:spPr>
            <p:txBody>
              <a:bodyPr wrap="none" rtlCol="0">
                <a:spAutoFit/>
              </a:bodyPr>
              <a:lstStyle>
                <a:defPPr>
                  <a:defRPr lang="zh-CN"/>
                </a:defPPr>
                <a:lvl1pPr marR="0" lvl="0" indent="0" fontAlgn="auto">
                  <a:lnSpc>
                    <a:spcPct val="125000"/>
                  </a:lnSpc>
                  <a:spcBef>
                    <a:spcPts val="0"/>
                  </a:spcBef>
                  <a:spcAft>
                    <a:spcPts val="0"/>
                  </a:spcAft>
                  <a:buClrTx/>
                  <a:buSzTx/>
                  <a:buFontTx/>
                  <a:buNone/>
                  <a:defRPr kumimoji="0" sz="1250" b="0" i="0" u="none" strike="noStrike" cap="none" spc="0" normalizeH="0" baseline="0">
                    <a:ln>
                      <a:noFill/>
                    </a:ln>
                    <a:effectLst/>
                    <a:uLnTx/>
                    <a:uFillTx/>
                    <a:latin typeface="Montserrat" panose="00000500000000000000" pitchFamily="2" charset="0"/>
                    <a:ea typeface="OPPOSans R" panose="00020600040101010101" charset="-122"/>
                  </a:defRPr>
                </a:lvl1pPr>
              </a:lstStyle>
              <a:p>
                <a:pPr lvl="0">
                  <a:defRPr/>
                </a:pPr>
                <a:r>
                  <a:rPr lang="zh-CN" altLang="en-US" dirty="0">
                    <a:solidFill>
                      <a:prstClr val="black"/>
                    </a:solidFill>
                    <a:latin typeface="微软雅黑" panose="020B0503020204020204" charset="-122"/>
                    <a:ea typeface="微软雅黑" panose="020B0503020204020204" charset="-122"/>
                    <a:cs typeface="OPPOSans M" panose="00020600040101010101" pitchFamily="18" charset="-122"/>
                  </a:rPr>
                  <a:t>单击此处输入你的正文，文字是您思想的提炼，为了以后演示发布的良好效果，</a:t>
                </a:r>
                <a:endParaRPr lang="zh-CN" altLang="en-US" dirty="0">
                  <a:solidFill>
                    <a:prstClr val="black"/>
                  </a:solidFill>
                  <a:latin typeface="微软雅黑" panose="020B0503020204020204" charset="-122"/>
                  <a:ea typeface="微软雅黑" panose="020B0503020204020204" charset="-122"/>
                  <a:cs typeface="OPPOSans M" panose="00020600040101010101" pitchFamily="18" charset="-122"/>
                </a:endParaRPr>
              </a:p>
              <a:p>
                <a:pPr lvl="0">
                  <a:defRPr/>
                </a:pPr>
                <a:r>
                  <a:rPr lang="zh-CN" altLang="en-US" dirty="0">
                    <a:solidFill>
                      <a:prstClr val="black"/>
                    </a:solidFill>
                    <a:latin typeface="微软雅黑" panose="020B0503020204020204" charset="-122"/>
                    <a:ea typeface="微软雅黑" panose="020B0503020204020204" charset="-122"/>
                    <a:cs typeface="OPPOSans M" panose="00020600040101010101" pitchFamily="18" charset="-122"/>
                  </a:rPr>
                  <a:t>请尽量言简意赅的阐述观点；根据需要可酌情增减文字，以便观者可以准确理解您所传达的信息。</a:t>
                </a:r>
                <a:endParaRPr lang="zh-CN" altLang="en-US" dirty="0">
                  <a:solidFill>
                    <a:prstClr val="black"/>
                  </a:solidFill>
                  <a:latin typeface="微软雅黑" panose="020B0503020204020204" charset="-122"/>
                  <a:ea typeface="微软雅黑" panose="020B0503020204020204" charset="-122"/>
                  <a:cs typeface="OPPOSans M" panose="00020600040101010101" pitchFamily="18" charset="-122"/>
                </a:endParaRPr>
              </a:p>
            </p:txBody>
          </p:sp>
          <p:sp>
            <p:nvSpPr>
              <p:cNvPr id="77" name="知鱼PPT7-9"/>
              <p:cNvSpPr txBox="1"/>
              <p:nvPr/>
            </p:nvSpPr>
            <p:spPr>
              <a:xfrm>
                <a:off x="531205" y="1147237"/>
                <a:ext cx="2782570" cy="398780"/>
              </a:xfrm>
              <a:prstGeom prst="rect">
                <a:avLst/>
              </a:prstGeom>
              <a:noFill/>
            </p:spPr>
            <p:txBody>
              <a:bodyPr wrap="none" rtlCol="0">
                <a:spAutoFit/>
              </a:bodyPr>
              <a:lstStyle>
                <a:defPPr>
                  <a:defRPr lang="zh-CN"/>
                </a:defPPr>
                <a:lvl1pPr>
                  <a:defRPr sz="2000">
                    <a:gradFill>
                      <a:gsLst>
                        <a:gs pos="0">
                          <a:schemeClr val="accent1"/>
                        </a:gs>
                        <a:gs pos="85000">
                          <a:schemeClr val="accent1"/>
                        </a:gs>
                      </a:gsLst>
                      <a:lin ang="5400000" scaled="1"/>
                    </a:gradFill>
                    <a:latin typeface="思源宋体 Heavy" panose="02020900000000000000" pitchFamily="18" charset="-122"/>
                    <a:ea typeface="思源宋体 Heavy" panose="02020900000000000000" pitchFamily="18" charset="-122"/>
                  </a:defRPr>
                </a:lvl1pPr>
              </a:lstStyle>
              <a:p>
                <a:pPr lvl="0">
                  <a:defRPr/>
                </a:pPr>
                <a:r>
                  <a:rPr lang="en-US" altLang="zh-CN" b="1" dirty="0">
                    <a:gradFill>
                      <a:gsLst>
                        <a:gs pos="0">
                          <a:srgbClr val="C91520"/>
                        </a:gs>
                        <a:gs pos="85000">
                          <a:srgbClr val="C91520"/>
                        </a:gs>
                      </a:gsLst>
                      <a:lin ang="5400000" scaled="1"/>
                    </a:gradFill>
                    <a:latin typeface="微软雅黑" panose="020B0503020204020204" charset="-122"/>
                    <a:ea typeface="微软雅黑" panose="020B0503020204020204" charset="-122"/>
                    <a:cs typeface="微软雅黑" panose="020B0503020204020204" charset="-122"/>
                  </a:rPr>
                  <a:t>02</a:t>
                </a:r>
                <a:r>
                  <a:rPr lang="zh-CN" altLang="en-US" b="1" dirty="0">
                    <a:gradFill>
                      <a:gsLst>
                        <a:gs pos="0">
                          <a:srgbClr val="C91520"/>
                        </a:gs>
                        <a:gs pos="85000">
                          <a:srgbClr val="C91520"/>
                        </a:gs>
                      </a:gsLst>
                      <a:lin ang="5400000" scaled="1"/>
                    </a:gradFill>
                    <a:latin typeface="微软雅黑" panose="020B0503020204020204" charset="-122"/>
                    <a:ea typeface="微软雅黑" panose="020B0503020204020204" charset="-122"/>
                    <a:cs typeface="微软雅黑" panose="020B0503020204020204" charset="-122"/>
                  </a:rPr>
                  <a:t>丨单击添加标题内容</a:t>
                </a:r>
                <a:endParaRPr lang="zh-CN" altLang="en-US" b="1" dirty="0">
                  <a:gradFill>
                    <a:gsLst>
                      <a:gs pos="0">
                        <a:srgbClr val="C91520"/>
                      </a:gs>
                      <a:gs pos="85000">
                        <a:srgbClr val="C91520"/>
                      </a:gs>
                    </a:gsLst>
                    <a:lin ang="5400000" scaled="1"/>
                  </a:gradFill>
                  <a:latin typeface="微软雅黑" panose="020B0503020204020204" charset="-122"/>
                  <a:ea typeface="微软雅黑" panose="020B0503020204020204" charset="-122"/>
                  <a:cs typeface="微软雅黑" panose="020B0503020204020204" charset="-122"/>
                </a:endParaRPr>
              </a:p>
            </p:txBody>
          </p:sp>
        </p:grpSp>
        <p:grpSp>
          <p:nvGrpSpPr>
            <p:cNvPr id="16" name="组合 15"/>
            <p:cNvGrpSpPr/>
            <p:nvPr/>
          </p:nvGrpSpPr>
          <p:grpSpPr>
            <a:xfrm>
              <a:off x="6841191" y="3149854"/>
              <a:ext cx="1087337" cy="178563"/>
              <a:chOff x="3315434" y="1128389"/>
              <a:chExt cx="1087337" cy="202316"/>
            </a:xfrm>
          </p:grpSpPr>
          <p:sp>
            <p:nvSpPr>
              <p:cNvPr id="56" name="知鱼PPT7-10"/>
              <p:cNvSpPr/>
              <p:nvPr/>
            </p:nvSpPr>
            <p:spPr>
              <a:xfrm>
                <a:off x="3315434" y="1128389"/>
                <a:ext cx="850584" cy="89747"/>
              </a:xfrm>
              <a:custGeom>
                <a:avLst/>
                <a:gdLst>
                  <a:gd name="connsiteX0" fmla="*/ 3279 w 8089474"/>
                  <a:gd name="connsiteY0" fmla="*/ 1179008 h 1313202"/>
                  <a:gd name="connsiteX1" fmla="*/ 277580 w 8089474"/>
                  <a:gd name="connsiteY1" fmla="*/ 81806 h 1313202"/>
                  <a:gd name="connsiteX2" fmla="*/ 382356 w 8089474"/>
                  <a:gd name="connsiteY2" fmla="*/ 0 h 1313202"/>
                  <a:gd name="connsiteX3" fmla="*/ 7981420 w 8089474"/>
                  <a:gd name="connsiteY3" fmla="*/ 0 h 1313202"/>
                  <a:gd name="connsiteX4" fmla="*/ 8086196 w 8089474"/>
                  <a:gd name="connsiteY4" fmla="*/ 134194 h 1313202"/>
                  <a:gd name="connsiteX5" fmla="*/ 7811896 w 8089474"/>
                  <a:gd name="connsiteY5" fmla="*/ 1231396 h 1313202"/>
                  <a:gd name="connsiteX6" fmla="*/ 7707121 w 8089474"/>
                  <a:gd name="connsiteY6" fmla="*/ 1313202 h 1313202"/>
                  <a:gd name="connsiteX7" fmla="*/ 108055 w 8089474"/>
                  <a:gd name="connsiteY7" fmla="*/ 1313202 h 1313202"/>
                  <a:gd name="connsiteX8" fmla="*/ 3279 w 8089474"/>
                  <a:gd name="connsiteY8" fmla="*/ 1179008 h 13132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089474" h="1313202">
                    <a:moveTo>
                      <a:pt x="3279" y="1179008"/>
                    </a:moveTo>
                    <a:lnTo>
                      <a:pt x="277580" y="81806"/>
                    </a:lnTo>
                    <a:cubicBezTo>
                      <a:pt x="289606" y="33704"/>
                      <a:pt x="332773" y="0"/>
                      <a:pt x="382356" y="0"/>
                    </a:cubicBezTo>
                    <a:lnTo>
                      <a:pt x="7981420" y="0"/>
                    </a:lnTo>
                    <a:cubicBezTo>
                      <a:pt x="8051689" y="0"/>
                      <a:pt x="8103238" y="66023"/>
                      <a:pt x="8086196" y="134194"/>
                    </a:cubicBezTo>
                    <a:lnTo>
                      <a:pt x="7811896" y="1231396"/>
                    </a:lnTo>
                    <a:cubicBezTo>
                      <a:pt x="7799870" y="1279498"/>
                      <a:pt x="7756703" y="1313202"/>
                      <a:pt x="7707121" y="1313202"/>
                    </a:cubicBezTo>
                    <a:lnTo>
                      <a:pt x="108055" y="1313202"/>
                    </a:lnTo>
                    <a:cubicBezTo>
                      <a:pt x="37786" y="1313202"/>
                      <a:pt x="-13763" y="1247178"/>
                      <a:pt x="3279" y="1179008"/>
                    </a:cubicBezTo>
                  </a:path>
                </a:pathLst>
              </a:custGeom>
              <a:gradFill flip="none" rotWithShape="1">
                <a:gsLst>
                  <a:gs pos="0">
                    <a:schemeClr val="accent1">
                      <a:lumMod val="20000"/>
                      <a:lumOff val="80000"/>
                      <a:alpha val="0"/>
                    </a:schemeClr>
                  </a:gs>
                  <a:gs pos="100000">
                    <a:schemeClr val="accent1">
                      <a:lumMod val="20000"/>
                      <a:lumOff val="80000"/>
                    </a:schemeClr>
                  </a:gs>
                </a:gsLst>
                <a:lin ang="0" scaled="1"/>
                <a:tileRect/>
              </a:gra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微软雅黑" panose="020B0503020204020204" charset="-122"/>
                  <a:ea typeface="微软雅黑" panose="020B0503020204020204" charset="-122"/>
                  <a:cs typeface="OPPOSans M" panose="00020600040101010101" pitchFamily="18" charset="-122"/>
                </a:endParaRPr>
              </a:p>
            </p:txBody>
          </p:sp>
          <p:sp>
            <p:nvSpPr>
              <p:cNvPr id="57" name="知鱼PPT7-11"/>
              <p:cNvSpPr/>
              <p:nvPr/>
            </p:nvSpPr>
            <p:spPr>
              <a:xfrm>
                <a:off x="3766504" y="1274482"/>
                <a:ext cx="636267" cy="56223"/>
              </a:xfrm>
              <a:custGeom>
                <a:avLst/>
                <a:gdLst>
                  <a:gd name="connsiteX0" fmla="*/ 3279 w 8089474"/>
                  <a:gd name="connsiteY0" fmla="*/ 1179008 h 1313202"/>
                  <a:gd name="connsiteX1" fmla="*/ 277580 w 8089474"/>
                  <a:gd name="connsiteY1" fmla="*/ 81806 h 1313202"/>
                  <a:gd name="connsiteX2" fmla="*/ 382356 w 8089474"/>
                  <a:gd name="connsiteY2" fmla="*/ 0 h 1313202"/>
                  <a:gd name="connsiteX3" fmla="*/ 7981420 w 8089474"/>
                  <a:gd name="connsiteY3" fmla="*/ 0 h 1313202"/>
                  <a:gd name="connsiteX4" fmla="*/ 8086196 w 8089474"/>
                  <a:gd name="connsiteY4" fmla="*/ 134194 h 1313202"/>
                  <a:gd name="connsiteX5" fmla="*/ 7811896 w 8089474"/>
                  <a:gd name="connsiteY5" fmla="*/ 1231396 h 1313202"/>
                  <a:gd name="connsiteX6" fmla="*/ 7707121 w 8089474"/>
                  <a:gd name="connsiteY6" fmla="*/ 1313202 h 1313202"/>
                  <a:gd name="connsiteX7" fmla="*/ 108055 w 8089474"/>
                  <a:gd name="connsiteY7" fmla="*/ 1313202 h 1313202"/>
                  <a:gd name="connsiteX8" fmla="*/ 3279 w 8089474"/>
                  <a:gd name="connsiteY8" fmla="*/ 1179008 h 13132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089474" h="1313202">
                    <a:moveTo>
                      <a:pt x="3279" y="1179008"/>
                    </a:moveTo>
                    <a:lnTo>
                      <a:pt x="277580" y="81806"/>
                    </a:lnTo>
                    <a:cubicBezTo>
                      <a:pt x="289606" y="33704"/>
                      <a:pt x="332773" y="0"/>
                      <a:pt x="382356" y="0"/>
                    </a:cubicBezTo>
                    <a:lnTo>
                      <a:pt x="7981420" y="0"/>
                    </a:lnTo>
                    <a:cubicBezTo>
                      <a:pt x="8051689" y="0"/>
                      <a:pt x="8103238" y="66023"/>
                      <a:pt x="8086196" y="134194"/>
                    </a:cubicBezTo>
                    <a:lnTo>
                      <a:pt x="7811896" y="1231396"/>
                    </a:lnTo>
                    <a:cubicBezTo>
                      <a:pt x="7799870" y="1279498"/>
                      <a:pt x="7756703" y="1313202"/>
                      <a:pt x="7707121" y="1313202"/>
                    </a:cubicBezTo>
                    <a:lnTo>
                      <a:pt x="108055" y="1313202"/>
                    </a:lnTo>
                    <a:cubicBezTo>
                      <a:pt x="37786" y="1313202"/>
                      <a:pt x="-13763" y="1247178"/>
                      <a:pt x="3279" y="1179008"/>
                    </a:cubicBezTo>
                  </a:path>
                </a:pathLst>
              </a:custGeom>
              <a:gradFill flip="none" rotWithShape="1">
                <a:gsLst>
                  <a:gs pos="0">
                    <a:schemeClr val="accent1">
                      <a:lumMod val="20000"/>
                      <a:lumOff val="80000"/>
                      <a:alpha val="0"/>
                    </a:schemeClr>
                  </a:gs>
                  <a:gs pos="100000">
                    <a:schemeClr val="accent1">
                      <a:lumMod val="20000"/>
                      <a:lumOff val="80000"/>
                    </a:schemeClr>
                  </a:gs>
                </a:gsLst>
                <a:lin ang="0" scaled="1"/>
                <a:tileRect/>
              </a:gra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prstClr val="white"/>
                  </a:solidFill>
                  <a:effectLst/>
                  <a:uLnTx/>
                  <a:uFillTx/>
                  <a:latin typeface="微软雅黑" panose="020B0503020204020204" charset="-122"/>
                  <a:ea typeface="微软雅黑" panose="020B0503020204020204" charset="-122"/>
                  <a:cs typeface="OPPOSans M" panose="00020600040101010101" pitchFamily="18" charset="-122"/>
                </a:endParaRPr>
              </a:p>
            </p:txBody>
          </p:sp>
        </p:grpSp>
        <p:grpSp>
          <p:nvGrpSpPr>
            <p:cNvPr id="22" name="组合 21"/>
            <p:cNvGrpSpPr/>
            <p:nvPr/>
          </p:nvGrpSpPr>
          <p:grpSpPr>
            <a:xfrm rot="0">
              <a:off x="9748017" y="3088685"/>
              <a:ext cx="1443375" cy="313722"/>
              <a:chOff x="1311620" y="2654972"/>
              <a:chExt cx="1443375" cy="313722"/>
            </a:xfrm>
          </p:grpSpPr>
          <p:grpSp>
            <p:nvGrpSpPr>
              <p:cNvPr id="24" name="组合 23"/>
              <p:cNvGrpSpPr/>
              <p:nvPr/>
            </p:nvGrpSpPr>
            <p:grpSpPr>
              <a:xfrm flipH="1">
                <a:off x="1311620" y="2919412"/>
                <a:ext cx="362530" cy="49282"/>
                <a:chOff x="1385933" y="8422516"/>
                <a:chExt cx="670051" cy="38852"/>
              </a:xfrm>
            </p:grpSpPr>
            <p:cxnSp>
              <p:nvCxnSpPr>
                <p:cNvPr id="26" name="知鱼PPT7-17"/>
                <p:cNvCxnSpPr/>
                <p:nvPr/>
              </p:nvCxnSpPr>
              <p:spPr>
                <a:xfrm>
                  <a:off x="1385933" y="8422516"/>
                  <a:ext cx="336826" cy="0"/>
                </a:xfrm>
                <a:prstGeom prst="line">
                  <a:avLst/>
                </a:prstGeom>
                <a:ln w="10078" cap="rnd">
                  <a:gradFill>
                    <a:gsLst>
                      <a:gs pos="0">
                        <a:schemeClr val="accent1">
                          <a:lumMod val="60000"/>
                          <a:lumOff val="40000"/>
                        </a:schemeClr>
                      </a:gs>
                      <a:gs pos="83000">
                        <a:schemeClr val="accent1">
                          <a:lumMod val="60000"/>
                          <a:lumOff val="40000"/>
                          <a:alpha val="0"/>
                        </a:schemeClr>
                      </a:gs>
                    </a:gsLst>
                    <a:lin ang="0" scaled="0"/>
                  </a:gradFill>
                </a:ln>
                <a:effectLst/>
              </p:spPr>
              <p:style>
                <a:lnRef idx="1">
                  <a:schemeClr val="accent1"/>
                </a:lnRef>
                <a:fillRef idx="0">
                  <a:schemeClr val="accent1"/>
                </a:fillRef>
                <a:effectRef idx="0">
                  <a:schemeClr val="accent1"/>
                </a:effectRef>
                <a:fontRef idx="minor">
                  <a:schemeClr val="tx1"/>
                </a:fontRef>
              </p:style>
            </p:cxnSp>
            <p:cxnSp>
              <p:nvCxnSpPr>
                <p:cNvPr id="27" name="知鱼PPT7-18"/>
                <p:cNvCxnSpPr/>
                <p:nvPr/>
              </p:nvCxnSpPr>
              <p:spPr>
                <a:xfrm>
                  <a:off x="1505623" y="8461368"/>
                  <a:ext cx="550361" cy="0"/>
                </a:xfrm>
                <a:prstGeom prst="line">
                  <a:avLst/>
                </a:prstGeom>
                <a:ln w="20155" cap="rnd">
                  <a:gradFill>
                    <a:gsLst>
                      <a:gs pos="0">
                        <a:schemeClr val="accent1">
                          <a:lumMod val="60000"/>
                          <a:lumOff val="40000"/>
                          <a:alpha val="22000"/>
                        </a:schemeClr>
                      </a:gs>
                      <a:gs pos="83000">
                        <a:schemeClr val="accent1">
                          <a:lumMod val="60000"/>
                          <a:lumOff val="40000"/>
                          <a:alpha val="0"/>
                        </a:schemeClr>
                      </a:gs>
                    </a:gsLst>
                    <a:lin ang="0" scaled="0"/>
                  </a:gradFill>
                </a:ln>
                <a:effectLst/>
              </p:spPr>
              <p:style>
                <a:lnRef idx="1">
                  <a:schemeClr val="accent1"/>
                </a:lnRef>
                <a:fillRef idx="0">
                  <a:schemeClr val="accent1"/>
                </a:fillRef>
                <a:effectRef idx="0">
                  <a:schemeClr val="accent1"/>
                </a:effectRef>
                <a:fontRef idx="minor">
                  <a:schemeClr val="tx1"/>
                </a:fontRef>
              </p:style>
            </p:cxnSp>
          </p:grpSp>
          <p:cxnSp>
            <p:nvCxnSpPr>
              <p:cNvPr id="25" name="知鱼PPT7-19"/>
              <p:cNvCxnSpPr/>
              <p:nvPr/>
            </p:nvCxnSpPr>
            <p:spPr>
              <a:xfrm flipH="1">
                <a:off x="2440335" y="2654972"/>
                <a:ext cx="314660" cy="0"/>
              </a:xfrm>
              <a:prstGeom prst="line">
                <a:avLst/>
              </a:prstGeom>
              <a:ln w="20155" cap="rnd">
                <a:gradFill>
                  <a:gsLst>
                    <a:gs pos="0">
                      <a:schemeClr val="accent1">
                        <a:lumMod val="60000"/>
                        <a:lumOff val="40000"/>
                        <a:alpha val="22000"/>
                      </a:schemeClr>
                    </a:gs>
                    <a:gs pos="83000">
                      <a:schemeClr val="accent1">
                        <a:lumMod val="60000"/>
                        <a:lumOff val="40000"/>
                        <a:alpha val="0"/>
                      </a:schemeClr>
                    </a:gs>
                  </a:gsLst>
                  <a:lin ang="0" scaled="0"/>
                </a:gradFill>
              </a:ln>
              <a:effectLst/>
            </p:spPr>
            <p:style>
              <a:lnRef idx="1">
                <a:schemeClr val="accent1"/>
              </a:lnRef>
              <a:fillRef idx="0">
                <a:schemeClr val="accent1"/>
              </a:fillRef>
              <a:effectRef idx="0">
                <a:schemeClr val="accent1"/>
              </a:effectRef>
              <a:fontRef idx="minor">
                <a:schemeClr val="tx1"/>
              </a:fontRef>
            </p:style>
          </p:cxnSp>
        </p:grpSp>
      </p:grpSp>
      <p:pic>
        <p:nvPicPr>
          <p:cNvPr id="129" name="知鱼PPT8" descr="C:/Users/luhu1/Desktop/ppt项目/西农模板/3照片/压缩/WPS图片批量处理/DJI_20250704104801_0356_D.jpgDJI_20250704104801_0356_D"/>
          <p:cNvPicPr>
            <a:picLocks noChangeAspect="1"/>
          </p:cNvPicPr>
          <p:nvPr/>
        </p:nvPicPr>
        <p:blipFill>
          <a:blip r:embed="rId16"/>
          <a:srcRect t="5298" b="5298"/>
          <a:stretch>
            <a:fillRect/>
          </a:stretch>
        </p:blipFill>
        <p:spPr>
          <a:xfrm>
            <a:off x="465959" y="2950722"/>
            <a:ext cx="3145004" cy="1582032"/>
          </a:xfrm>
          <a:custGeom>
            <a:avLst/>
            <a:gdLst>
              <a:gd name="connsiteX0" fmla="*/ 63313 w 3145004"/>
              <a:gd name="connsiteY0" fmla="*/ 0 h 1582032"/>
              <a:gd name="connsiteX1" fmla="*/ 3081691 w 3145004"/>
              <a:gd name="connsiteY1" fmla="*/ 0 h 1582032"/>
              <a:gd name="connsiteX2" fmla="*/ 3145004 w 3145004"/>
              <a:gd name="connsiteY2" fmla="*/ 63313 h 1582032"/>
              <a:gd name="connsiteX3" fmla="*/ 3145004 w 3145004"/>
              <a:gd name="connsiteY3" fmla="*/ 1518719 h 1582032"/>
              <a:gd name="connsiteX4" fmla="*/ 3081691 w 3145004"/>
              <a:gd name="connsiteY4" fmla="*/ 1582032 h 1582032"/>
              <a:gd name="connsiteX5" fmla="*/ 63313 w 3145004"/>
              <a:gd name="connsiteY5" fmla="*/ 1582032 h 1582032"/>
              <a:gd name="connsiteX6" fmla="*/ 0 w 3145004"/>
              <a:gd name="connsiteY6" fmla="*/ 1518719 h 1582032"/>
              <a:gd name="connsiteX7" fmla="*/ 0 w 3145004"/>
              <a:gd name="connsiteY7" fmla="*/ 63313 h 1582032"/>
              <a:gd name="connsiteX8" fmla="*/ 63313 w 3145004"/>
              <a:gd name="connsiteY8" fmla="*/ 0 h 15820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145004" h="1582032">
                <a:moveTo>
                  <a:pt x="63313" y="0"/>
                </a:moveTo>
                <a:lnTo>
                  <a:pt x="3081691" y="0"/>
                </a:lnTo>
                <a:cubicBezTo>
                  <a:pt x="3116658" y="0"/>
                  <a:pt x="3145004" y="28346"/>
                  <a:pt x="3145004" y="63313"/>
                </a:cubicBezTo>
                <a:lnTo>
                  <a:pt x="3145004" y="1518719"/>
                </a:lnTo>
                <a:cubicBezTo>
                  <a:pt x="3145004" y="1553686"/>
                  <a:pt x="3116658" y="1582032"/>
                  <a:pt x="3081691" y="1582032"/>
                </a:cubicBezTo>
                <a:lnTo>
                  <a:pt x="63313" y="1582032"/>
                </a:lnTo>
                <a:cubicBezTo>
                  <a:pt x="28346" y="1582032"/>
                  <a:pt x="0" y="1553686"/>
                  <a:pt x="0" y="1518719"/>
                </a:cubicBezTo>
                <a:lnTo>
                  <a:pt x="0" y="63313"/>
                </a:lnTo>
                <a:cubicBezTo>
                  <a:pt x="0" y="28346"/>
                  <a:pt x="28346" y="0"/>
                  <a:pt x="63313" y="0"/>
                </a:cubicBezTo>
                <a:close/>
              </a:path>
            </a:pathLst>
          </a:custGeom>
        </p:spPr>
      </p:pic>
      <p:pic>
        <p:nvPicPr>
          <p:cNvPr id="128" name="知鱼PPT9" descr="C:/Users/luhu1/Desktop/ppt项目/西农模板/3照片/压缩/WPS图片批量处理/6.jpg6"/>
          <p:cNvPicPr>
            <a:picLocks noChangeAspect="1"/>
          </p:cNvPicPr>
          <p:nvPr/>
        </p:nvPicPr>
        <p:blipFill>
          <a:blip r:embed="rId17"/>
          <a:srcRect t="5298" b="5298"/>
          <a:stretch>
            <a:fillRect/>
          </a:stretch>
        </p:blipFill>
        <p:spPr>
          <a:xfrm>
            <a:off x="8584864" y="1058422"/>
            <a:ext cx="3145005" cy="1582032"/>
          </a:xfrm>
          <a:custGeom>
            <a:avLst/>
            <a:gdLst>
              <a:gd name="connsiteX0" fmla="*/ 63313 w 3145005"/>
              <a:gd name="connsiteY0" fmla="*/ 0 h 1582032"/>
              <a:gd name="connsiteX1" fmla="*/ 3081692 w 3145005"/>
              <a:gd name="connsiteY1" fmla="*/ 0 h 1582032"/>
              <a:gd name="connsiteX2" fmla="*/ 3145005 w 3145005"/>
              <a:gd name="connsiteY2" fmla="*/ 63313 h 1582032"/>
              <a:gd name="connsiteX3" fmla="*/ 3145005 w 3145005"/>
              <a:gd name="connsiteY3" fmla="*/ 1518719 h 1582032"/>
              <a:gd name="connsiteX4" fmla="*/ 3081692 w 3145005"/>
              <a:gd name="connsiteY4" fmla="*/ 1582032 h 1582032"/>
              <a:gd name="connsiteX5" fmla="*/ 63313 w 3145005"/>
              <a:gd name="connsiteY5" fmla="*/ 1582032 h 1582032"/>
              <a:gd name="connsiteX6" fmla="*/ 0 w 3145005"/>
              <a:gd name="connsiteY6" fmla="*/ 1518719 h 1582032"/>
              <a:gd name="connsiteX7" fmla="*/ 0 w 3145005"/>
              <a:gd name="connsiteY7" fmla="*/ 63313 h 1582032"/>
              <a:gd name="connsiteX8" fmla="*/ 63313 w 3145005"/>
              <a:gd name="connsiteY8" fmla="*/ 0 h 15820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145005" h="1582032">
                <a:moveTo>
                  <a:pt x="63313" y="0"/>
                </a:moveTo>
                <a:lnTo>
                  <a:pt x="3081692" y="0"/>
                </a:lnTo>
                <a:cubicBezTo>
                  <a:pt x="3116659" y="0"/>
                  <a:pt x="3145005" y="28346"/>
                  <a:pt x="3145005" y="63313"/>
                </a:cubicBezTo>
                <a:lnTo>
                  <a:pt x="3145005" y="1518719"/>
                </a:lnTo>
                <a:cubicBezTo>
                  <a:pt x="3145005" y="1553686"/>
                  <a:pt x="3116659" y="1582032"/>
                  <a:pt x="3081692" y="1582032"/>
                </a:cubicBezTo>
                <a:lnTo>
                  <a:pt x="63313" y="1582032"/>
                </a:lnTo>
                <a:cubicBezTo>
                  <a:pt x="28346" y="1582032"/>
                  <a:pt x="0" y="1553686"/>
                  <a:pt x="0" y="1518719"/>
                </a:cubicBezTo>
                <a:lnTo>
                  <a:pt x="0" y="63313"/>
                </a:lnTo>
                <a:cubicBezTo>
                  <a:pt x="0" y="28346"/>
                  <a:pt x="28346" y="0"/>
                  <a:pt x="63313" y="0"/>
                </a:cubicBezTo>
                <a:close/>
              </a:path>
            </a:pathLst>
          </a:custGeom>
        </p:spPr>
      </p:pic>
      <p:pic>
        <p:nvPicPr>
          <p:cNvPr id="130" name="知鱼PPT10" descr="C:/Users/luhu1/Desktop/ppt项目/西农模板/3照片/压缩/WPS图片批量处理/DJI_20250704123513_0455_D.jpgDJI_20250704123513_0455_D"/>
          <p:cNvPicPr>
            <a:picLocks noChangeAspect="1"/>
          </p:cNvPicPr>
          <p:nvPr/>
        </p:nvPicPr>
        <p:blipFill rotWithShape="1">
          <a:blip r:embed="rId18"/>
          <a:srcRect t="5288" b="5288"/>
          <a:stretch>
            <a:fillRect/>
          </a:stretch>
        </p:blipFill>
        <p:spPr>
          <a:xfrm>
            <a:off x="8584864" y="4843022"/>
            <a:ext cx="3145004" cy="1582032"/>
          </a:xfrm>
          <a:custGeom>
            <a:avLst/>
            <a:gdLst>
              <a:gd name="connsiteX0" fmla="*/ 63313 w 3145004"/>
              <a:gd name="connsiteY0" fmla="*/ 0 h 1582032"/>
              <a:gd name="connsiteX1" fmla="*/ 3081691 w 3145004"/>
              <a:gd name="connsiteY1" fmla="*/ 0 h 1582032"/>
              <a:gd name="connsiteX2" fmla="*/ 3145004 w 3145004"/>
              <a:gd name="connsiteY2" fmla="*/ 63313 h 1582032"/>
              <a:gd name="connsiteX3" fmla="*/ 3145004 w 3145004"/>
              <a:gd name="connsiteY3" fmla="*/ 1518719 h 1582032"/>
              <a:gd name="connsiteX4" fmla="*/ 3081691 w 3145004"/>
              <a:gd name="connsiteY4" fmla="*/ 1582032 h 1582032"/>
              <a:gd name="connsiteX5" fmla="*/ 63313 w 3145004"/>
              <a:gd name="connsiteY5" fmla="*/ 1582032 h 1582032"/>
              <a:gd name="connsiteX6" fmla="*/ 0 w 3145004"/>
              <a:gd name="connsiteY6" fmla="*/ 1518719 h 1582032"/>
              <a:gd name="connsiteX7" fmla="*/ 0 w 3145004"/>
              <a:gd name="connsiteY7" fmla="*/ 63313 h 1582032"/>
              <a:gd name="connsiteX8" fmla="*/ 63313 w 3145004"/>
              <a:gd name="connsiteY8" fmla="*/ 0 h 15820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145004" h="1582032">
                <a:moveTo>
                  <a:pt x="63313" y="0"/>
                </a:moveTo>
                <a:lnTo>
                  <a:pt x="3081691" y="0"/>
                </a:lnTo>
                <a:cubicBezTo>
                  <a:pt x="3116658" y="0"/>
                  <a:pt x="3145004" y="28346"/>
                  <a:pt x="3145004" y="63313"/>
                </a:cubicBezTo>
                <a:lnTo>
                  <a:pt x="3145004" y="1518719"/>
                </a:lnTo>
                <a:cubicBezTo>
                  <a:pt x="3145004" y="1553686"/>
                  <a:pt x="3116658" y="1582032"/>
                  <a:pt x="3081691" y="1582032"/>
                </a:cubicBezTo>
                <a:lnTo>
                  <a:pt x="63313" y="1582032"/>
                </a:lnTo>
                <a:cubicBezTo>
                  <a:pt x="28346" y="1582032"/>
                  <a:pt x="0" y="1553686"/>
                  <a:pt x="0" y="1518719"/>
                </a:cubicBezTo>
                <a:lnTo>
                  <a:pt x="0" y="63313"/>
                </a:lnTo>
                <a:cubicBezTo>
                  <a:pt x="0" y="28346"/>
                  <a:pt x="28346" y="0"/>
                  <a:pt x="63313" y="0"/>
                </a:cubicBezTo>
                <a:close/>
              </a:path>
            </a:pathLst>
          </a:custGeom>
        </p:spPr>
      </p:pic>
      <p:grpSp>
        <p:nvGrpSpPr>
          <p:cNvPr id="4" name="知鱼PPT11"/>
          <p:cNvGrpSpPr/>
          <p:nvPr/>
        </p:nvGrpSpPr>
        <p:grpSpPr>
          <a:xfrm>
            <a:off x="0" y="6678037"/>
            <a:ext cx="12192000" cy="179963"/>
            <a:chOff x="-1777902" y="-2261690"/>
            <a:chExt cx="12192000" cy="2605289"/>
          </a:xfrm>
        </p:grpSpPr>
        <p:sp>
          <p:nvSpPr>
            <p:cNvPr id="111" name="知鱼PPT11-1"/>
            <p:cNvSpPr/>
            <p:nvPr/>
          </p:nvSpPr>
          <p:spPr>
            <a:xfrm>
              <a:off x="-1777902" y="-1456374"/>
              <a:ext cx="12192000" cy="1799973"/>
            </a:xfrm>
            <a:prstGeom prst="rect">
              <a:avLst/>
            </a:prstGeom>
            <a:gradFill flip="none" rotWithShape="1">
              <a:gsLst>
                <a:gs pos="100000">
                  <a:schemeClr val="accent2"/>
                </a:gs>
                <a:gs pos="25000">
                  <a:schemeClr val="accent1"/>
                </a:gs>
              </a:gsLst>
              <a:lin ang="5400000" scaled="1"/>
              <a:tileRect/>
            </a:gradFill>
            <a:ln w="2792" cap="flat">
              <a:noFill/>
              <a:prstDash val="solid"/>
              <a:miter/>
            </a:ln>
            <a:scene3d>
              <a:camera prst="orthographicFront"/>
              <a:lightRig rig="glow" dir="t">
                <a:rot lat="0" lon="0" rev="3000000"/>
              </a:lightRig>
            </a:scene3d>
            <a:sp3d/>
          </p:spPr>
          <p:txBody>
            <a:bodyPr rot="0" spcFirstLastPara="0" vertOverflow="overflow" horzOverflow="overflow" vert="horz" wrap="square" lIns="91440" tIns="45720" rIns="91440" bIns="45720" numCol="1" spcCol="0" rtlCol="0" fromWordArt="0" anchor="ctr" anchorCtr="0" forceAA="0" compatLnSpc="1">
              <a:noAutofit/>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prstClr val="black"/>
                </a:solidFill>
                <a:effectLst/>
                <a:uLnTx/>
                <a:uFillTx/>
                <a:latin typeface="微软雅黑" panose="020B0503020204020204" charset="-122"/>
                <a:ea typeface="微软雅黑" panose="020B0503020204020204" charset="-122"/>
                <a:cs typeface="OPPOSans M" panose="00020600040101010101" pitchFamily="18" charset="-122"/>
              </a:endParaRPr>
            </a:p>
          </p:txBody>
        </p:sp>
      </p:grpSp>
      <p:grpSp>
        <p:nvGrpSpPr>
          <p:cNvPr id="8" name="知鱼PPT12"/>
          <p:cNvGrpSpPr/>
          <p:nvPr/>
        </p:nvGrpSpPr>
        <p:grpSpPr>
          <a:xfrm>
            <a:off x="8574117" y="2404131"/>
            <a:ext cx="3166498" cy="240066"/>
            <a:chOff x="460112" y="2580429"/>
            <a:chExt cx="3351737" cy="262450"/>
          </a:xfrm>
        </p:grpSpPr>
        <p:sp>
          <p:nvSpPr>
            <p:cNvPr id="107" name="知鱼PPT12-1"/>
            <p:cNvSpPr/>
            <p:nvPr/>
          </p:nvSpPr>
          <p:spPr>
            <a:xfrm>
              <a:off x="460112" y="2604668"/>
              <a:ext cx="3351737" cy="225304"/>
            </a:xfrm>
            <a:prstGeom prst="rect">
              <a:avLst/>
            </a:prstGeom>
            <a:gradFill>
              <a:gsLst>
                <a:gs pos="0">
                  <a:srgbClr val="F5A67E">
                    <a:alpha val="0"/>
                  </a:srgbClr>
                </a:gs>
                <a:gs pos="75210">
                  <a:schemeClr val="accent1">
                    <a:alpha val="80000"/>
                  </a:schemeClr>
                </a:gs>
                <a:gs pos="26000">
                  <a:schemeClr val="accent1">
                    <a:alpha val="80000"/>
                  </a:schemeClr>
                </a:gs>
                <a:gs pos="100000">
                  <a:srgbClr val="F5A67E">
                    <a:alpha val="0"/>
                  </a:srgbClr>
                </a:gs>
              </a:gsLst>
              <a:lin ang="0" scaled="1"/>
            </a:gradFill>
            <a:ln w="3175">
              <a:gradFill flip="none" rotWithShape="1">
                <a:gsLst>
                  <a:gs pos="0">
                    <a:srgbClr val="F5A67E">
                      <a:alpha val="0"/>
                    </a:srgbClr>
                  </a:gs>
                  <a:gs pos="100000">
                    <a:srgbClr val="F5A67E">
                      <a:alpha val="0"/>
                    </a:srgbClr>
                  </a:gs>
                  <a:gs pos="50000">
                    <a:schemeClr val="accent3"/>
                  </a:gs>
                </a:gsLst>
                <a:lin ang="0" scaled="1"/>
                <a:tileRect/>
              </a:gradFill>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400" b="0" i="0" u="none" strike="noStrike" kern="1200" cap="none" spc="0" normalizeH="0" baseline="0" noProof="0">
                <a:ln>
                  <a:noFill/>
                </a:ln>
                <a:solidFill>
                  <a:prstClr val="black"/>
                </a:solidFill>
                <a:effectLst/>
                <a:uLnTx/>
                <a:uFillTx/>
                <a:latin typeface="微软雅黑" panose="020B0503020204020204" charset="-122"/>
                <a:ea typeface="微软雅黑" panose="020B0503020204020204" charset="-122"/>
                <a:cs typeface="OPPOSans M" panose="00020600040101010101" pitchFamily="18" charset="-122"/>
              </a:endParaRPr>
            </a:p>
          </p:txBody>
        </p:sp>
        <p:sp>
          <p:nvSpPr>
            <p:cNvPr id="108" name="知鱼PPT12-2"/>
            <p:cNvSpPr txBox="1"/>
            <p:nvPr/>
          </p:nvSpPr>
          <p:spPr>
            <a:xfrm>
              <a:off x="1060901" y="2580429"/>
              <a:ext cx="2150157" cy="262450"/>
            </a:xfrm>
            <a:prstGeom prst="rect">
              <a:avLst/>
            </a:prstGeom>
            <a:noFill/>
          </p:spPr>
          <p:txBody>
            <a:bodyPr wrap="none">
              <a:spAutoFit/>
            </a:bodyPr>
            <a:lstStyle>
              <a:defPPr>
                <a:defRPr lang="zh-CN"/>
              </a:defPPr>
              <a:lvl1pPr algn="just">
                <a:lnSpc>
                  <a:spcPct val="110000"/>
                </a:lnSpc>
                <a:defRPr sz="1300">
                  <a:solidFill>
                    <a:schemeClr val="tx1">
                      <a:lumMod val="75000"/>
                      <a:lumOff val="25000"/>
                    </a:schemeClr>
                  </a:solidFill>
                  <a:latin typeface="+mn-ea"/>
                </a:defRPr>
              </a:lvl1pPr>
            </a:lstStyle>
            <a:p>
              <a:pPr lvl="0" algn="ctr">
                <a:defRPr/>
              </a:pPr>
              <a:r>
                <a:rPr lang="zh-CN" altLang="en-US" sz="900" dirty="0">
                  <a:solidFill>
                    <a:prstClr val="white"/>
                  </a:solidFill>
                  <a:latin typeface="微软雅黑" panose="020B0503020204020204" charset="-122"/>
                  <a:ea typeface="微软雅黑" panose="020B0503020204020204" charset="-122"/>
                  <a:cs typeface="OPPOSans M" panose="00020600040101010101" pitchFamily="18" charset="-122"/>
                </a:rPr>
                <a:t>请尽量言简意赅的阐述图片描述内容</a:t>
              </a:r>
              <a:endParaRPr lang="zh-CN" altLang="en-US" sz="900" dirty="0">
                <a:solidFill>
                  <a:prstClr val="white"/>
                </a:solidFill>
                <a:latin typeface="微软雅黑" panose="020B0503020204020204" charset="-122"/>
                <a:ea typeface="微软雅黑" panose="020B0503020204020204" charset="-122"/>
                <a:cs typeface="OPPOSans M" panose="00020600040101010101" pitchFamily="18" charset="-122"/>
              </a:endParaRPr>
            </a:p>
          </p:txBody>
        </p:sp>
      </p:grpSp>
      <p:grpSp>
        <p:nvGrpSpPr>
          <p:cNvPr id="119" name="知鱼PPT13"/>
          <p:cNvGrpSpPr/>
          <p:nvPr/>
        </p:nvGrpSpPr>
        <p:grpSpPr>
          <a:xfrm>
            <a:off x="9325439" y="1015932"/>
            <a:ext cx="1663853" cy="262296"/>
            <a:chOff x="9325439" y="1015932"/>
            <a:chExt cx="1663853" cy="262296"/>
          </a:xfrm>
        </p:grpSpPr>
        <p:sp>
          <p:nvSpPr>
            <p:cNvPr id="7" name="知鱼PPT13-1"/>
            <p:cNvSpPr/>
            <p:nvPr>
              <p:custDataLst>
                <p:tags r:id="rId19"/>
              </p:custDataLst>
            </p:nvPr>
          </p:nvSpPr>
          <p:spPr>
            <a:xfrm>
              <a:off x="9325439" y="1015932"/>
              <a:ext cx="1663853" cy="262296"/>
            </a:xfrm>
            <a:custGeom>
              <a:avLst/>
              <a:gdLst>
                <a:gd name="connsiteX0" fmla="*/ 0 w 4380471"/>
                <a:gd name="connsiteY0" fmla="*/ 0 h 714335"/>
                <a:gd name="connsiteX1" fmla="*/ 4380471 w 4380471"/>
                <a:gd name="connsiteY1" fmla="*/ 0 h 714335"/>
                <a:gd name="connsiteX2" fmla="*/ 4249607 w 4380471"/>
                <a:gd name="connsiteY2" fmla="*/ 523454 h 714335"/>
                <a:gd name="connsiteX3" fmla="*/ 4005131 w 4380471"/>
                <a:gd name="connsiteY3" fmla="*/ 714335 h 714335"/>
                <a:gd name="connsiteX4" fmla="*/ 375339 w 4380471"/>
                <a:gd name="connsiteY4" fmla="*/ 714335 h 714335"/>
                <a:gd name="connsiteX5" fmla="*/ 130863 w 4380471"/>
                <a:gd name="connsiteY5" fmla="*/ 523454 h 714335"/>
                <a:gd name="connsiteX0-1" fmla="*/ 0 w 4380471"/>
                <a:gd name="connsiteY0-2" fmla="*/ 0 h 714335"/>
                <a:gd name="connsiteX1-3" fmla="*/ 4380471 w 4380471"/>
                <a:gd name="connsiteY1-4" fmla="*/ 0 h 714335"/>
                <a:gd name="connsiteX2-5" fmla="*/ 4249607 w 4380471"/>
                <a:gd name="connsiteY2-6" fmla="*/ 523454 h 714335"/>
                <a:gd name="connsiteX3-7" fmla="*/ 4005131 w 4380471"/>
                <a:gd name="connsiteY3-8" fmla="*/ 714335 h 714335"/>
                <a:gd name="connsiteX4-9" fmla="*/ 375339 w 4380471"/>
                <a:gd name="connsiteY4-10" fmla="*/ 714335 h 714335"/>
                <a:gd name="connsiteX5-11" fmla="*/ 130863 w 4380471"/>
                <a:gd name="connsiteY5-12" fmla="*/ 523454 h 714335"/>
                <a:gd name="connsiteX6" fmla="*/ 17754 w 4380471"/>
                <a:gd name="connsiteY6" fmla="*/ 75049 h 714335"/>
                <a:gd name="connsiteX7" fmla="*/ 0 w 4380471"/>
                <a:gd name="connsiteY7" fmla="*/ 0 h 714335"/>
                <a:gd name="connsiteX0-13" fmla="*/ 0 w 4417353"/>
                <a:gd name="connsiteY0-14" fmla="*/ 2540 h 714335"/>
                <a:gd name="connsiteX1-15" fmla="*/ 4417353 w 4417353"/>
                <a:gd name="connsiteY1-16" fmla="*/ 0 h 714335"/>
                <a:gd name="connsiteX2-17" fmla="*/ 4286489 w 4417353"/>
                <a:gd name="connsiteY2-18" fmla="*/ 523454 h 714335"/>
                <a:gd name="connsiteX3-19" fmla="*/ 4042013 w 4417353"/>
                <a:gd name="connsiteY3-20" fmla="*/ 714335 h 714335"/>
                <a:gd name="connsiteX4-21" fmla="*/ 412221 w 4417353"/>
                <a:gd name="connsiteY4-22" fmla="*/ 714335 h 714335"/>
                <a:gd name="connsiteX5-23" fmla="*/ 167745 w 4417353"/>
                <a:gd name="connsiteY5-24" fmla="*/ 523454 h 714335"/>
                <a:gd name="connsiteX6-25" fmla="*/ 54636 w 4417353"/>
                <a:gd name="connsiteY6-26" fmla="*/ 75049 h 714335"/>
                <a:gd name="connsiteX7-27" fmla="*/ 0 w 4417353"/>
                <a:gd name="connsiteY7-28" fmla="*/ 2540 h 714335"/>
                <a:gd name="connsiteX0-29" fmla="*/ 0 w 4433159"/>
                <a:gd name="connsiteY0-30" fmla="*/ 0 h 717510"/>
                <a:gd name="connsiteX1-31" fmla="*/ 4433159 w 4433159"/>
                <a:gd name="connsiteY1-32" fmla="*/ 3175 h 717510"/>
                <a:gd name="connsiteX2-33" fmla="*/ 4302295 w 4433159"/>
                <a:gd name="connsiteY2-34" fmla="*/ 526629 h 717510"/>
                <a:gd name="connsiteX3-35" fmla="*/ 4057819 w 4433159"/>
                <a:gd name="connsiteY3-36" fmla="*/ 717510 h 717510"/>
                <a:gd name="connsiteX4-37" fmla="*/ 428027 w 4433159"/>
                <a:gd name="connsiteY4-38" fmla="*/ 717510 h 717510"/>
                <a:gd name="connsiteX5-39" fmla="*/ 183551 w 4433159"/>
                <a:gd name="connsiteY5-40" fmla="*/ 526629 h 717510"/>
                <a:gd name="connsiteX6-41" fmla="*/ 70442 w 4433159"/>
                <a:gd name="connsiteY6-42" fmla="*/ 78224 h 717510"/>
                <a:gd name="connsiteX7-43" fmla="*/ 0 w 4433159"/>
                <a:gd name="connsiteY7-44" fmla="*/ 0 h 717510"/>
                <a:gd name="connsiteX0-45" fmla="*/ 0 w 4433159"/>
                <a:gd name="connsiteY0-46" fmla="*/ 0 h 717510"/>
                <a:gd name="connsiteX1-47" fmla="*/ 4433159 w 4433159"/>
                <a:gd name="connsiteY1-48" fmla="*/ 3175 h 717510"/>
                <a:gd name="connsiteX2-49" fmla="*/ 4302295 w 4433159"/>
                <a:gd name="connsiteY2-50" fmla="*/ 526629 h 717510"/>
                <a:gd name="connsiteX3-51" fmla="*/ 4057819 w 4433159"/>
                <a:gd name="connsiteY3-52" fmla="*/ 717510 h 717510"/>
                <a:gd name="connsiteX4-53" fmla="*/ 428027 w 4433159"/>
                <a:gd name="connsiteY4-54" fmla="*/ 717510 h 717510"/>
                <a:gd name="connsiteX5-55" fmla="*/ 183551 w 4433159"/>
                <a:gd name="connsiteY5-56" fmla="*/ 526629 h 717510"/>
                <a:gd name="connsiteX6-57" fmla="*/ 70442 w 4433159"/>
                <a:gd name="connsiteY6-58" fmla="*/ 78224 h 717510"/>
                <a:gd name="connsiteX7-59" fmla="*/ 0 w 4433159"/>
                <a:gd name="connsiteY7-60" fmla="*/ 0 h 717510"/>
                <a:gd name="connsiteX0-61" fmla="*/ 0 w 4433159"/>
                <a:gd name="connsiteY0-62" fmla="*/ 0 h 717510"/>
                <a:gd name="connsiteX1-63" fmla="*/ 4433159 w 4433159"/>
                <a:gd name="connsiteY1-64" fmla="*/ 3175 h 717510"/>
                <a:gd name="connsiteX2-65" fmla="*/ 4302295 w 4433159"/>
                <a:gd name="connsiteY2-66" fmla="*/ 526629 h 717510"/>
                <a:gd name="connsiteX3-67" fmla="*/ 4057819 w 4433159"/>
                <a:gd name="connsiteY3-68" fmla="*/ 717510 h 717510"/>
                <a:gd name="connsiteX4-69" fmla="*/ 428027 w 4433159"/>
                <a:gd name="connsiteY4-70" fmla="*/ 717510 h 717510"/>
                <a:gd name="connsiteX5-71" fmla="*/ 183551 w 4433159"/>
                <a:gd name="connsiteY5-72" fmla="*/ 526629 h 717510"/>
                <a:gd name="connsiteX6-73" fmla="*/ 70442 w 4433159"/>
                <a:gd name="connsiteY6-74" fmla="*/ 78224 h 717510"/>
                <a:gd name="connsiteX7-75" fmla="*/ 0 w 4433159"/>
                <a:gd name="connsiteY7-76" fmla="*/ 0 h 717510"/>
                <a:gd name="connsiteX0-77" fmla="*/ 0 w 4446331"/>
                <a:gd name="connsiteY0-78" fmla="*/ 0 h 717510"/>
                <a:gd name="connsiteX1-79" fmla="*/ 4446331 w 4446331"/>
                <a:gd name="connsiteY1-80" fmla="*/ 3175 h 717510"/>
                <a:gd name="connsiteX2-81" fmla="*/ 4315467 w 4446331"/>
                <a:gd name="connsiteY2-82" fmla="*/ 526629 h 717510"/>
                <a:gd name="connsiteX3-83" fmla="*/ 4070991 w 4446331"/>
                <a:gd name="connsiteY3-84" fmla="*/ 717510 h 717510"/>
                <a:gd name="connsiteX4-85" fmla="*/ 441199 w 4446331"/>
                <a:gd name="connsiteY4-86" fmla="*/ 717510 h 717510"/>
                <a:gd name="connsiteX5-87" fmla="*/ 196723 w 4446331"/>
                <a:gd name="connsiteY5-88" fmla="*/ 526629 h 717510"/>
                <a:gd name="connsiteX6-89" fmla="*/ 83614 w 4446331"/>
                <a:gd name="connsiteY6-90" fmla="*/ 78224 h 717510"/>
                <a:gd name="connsiteX7-91" fmla="*/ 0 w 4446331"/>
                <a:gd name="connsiteY7-92" fmla="*/ 0 h 717510"/>
                <a:gd name="connsiteX0-93" fmla="*/ 0 w 4446331"/>
                <a:gd name="connsiteY0-94" fmla="*/ 0 h 717510"/>
                <a:gd name="connsiteX1-95" fmla="*/ 4446331 w 4446331"/>
                <a:gd name="connsiteY1-96" fmla="*/ 3175 h 717510"/>
                <a:gd name="connsiteX2-97" fmla="*/ 4419826 w 4446331"/>
                <a:gd name="connsiteY2-98" fmla="*/ 75684 h 717510"/>
                <a:gd name="connsiteX3-99" fmla="*/ 4315467 w 4446331"/>
                <a:gd name="connsiteY3-100" fmla="*/ 526629 h 717510"/>
                <a:gd name="connsiteX4-101" fmla="*/ 4070991 w 4446331"/>
                <a:gd name="connsiteY4-102" fmla="*/ 717510 h 717510"/>
                <a:gd name="connsiteX5-103" fmla="*/ 441199 w 4446331"/>
                <a:gd name="connsiteY5-104" fmla="*/ 717510 h 717510"/>
                <a:gd name="connsiteX6-105" fmla="*/ 196723 w 4446331"/>
                <a:gd name="connsiteY6-106" fmla="*/ 526629 h 717510"/>
                <a:gd name="connsiteX7-107" fmla="*/ 83614 w 4446331"/>
                <a:gd name="connsiteY7-108" fmla="*/ 78224 h 717510"/>
                <a:gd name="connsiteX8" fmla="*/ 0 w 4446331"/>
                <a:gd name="connsiteY8" fmla="*/ 0 h 717510"/>
                <a:gd name="connsiteX0-109" fmla="*/ 0 w 4497702"/>
                <a:gd name="connsiteY0-110" fmla="*/ 0 h 717510"/>
                <a:gd name="connsiteX1-111" fmla="*/ 4497702 w 4497702"/>
                <a:gd name="connsiteY1-112" fmla="*/ 3175 h 717510"/>
                <a:gd name="connsiteX2-113" fmla="*/ 4419826 w 4497702"/>
                <a:gd name="connsiteY2-114" fmla="*/ 75684 h 717510"/>
                <a:gd name="connsiteX3-115" fmla="*/ 4315467 w 4497702"/>
                <a:gd name="connsiteY3-116" fmla="*/ 526629 h 717510"/>
                <a:gd name="connsiteX4-117" fmla="*/ 4070991 w 4497702"/>
                <a:gd name="connsiteY4-118" fmla="*/ 717510 h 717510"/>
                <a:gd name="connsiteX5-119" fmla="*/ 441199 w 4497702"/>
                <a:gd name="connsiteY5-120" fmla="*/ 717510 h 717510"/>
                <a:gd name="connsiteX6-121" fmla="*/ 196723 w 4497702"/>
                <a:gd name="connsiteY6-122" fmla="*/ 526629 h 717510"/>
                <a:gd name="connsiteX7-123" fmla="*/ 83614 w 4497702"/>
                <a:gd name="connsiteY7-124" fmla="*/ 78224 h 717510"/>
                <a:gd name="connsiteX8-125" fmla="*/ 0 w 4497702"/>
                <a:gd name="connsiteY8-126" fmla="*/ 0 h 717510"/>
                <a:gd name="connsiteX0-127" fmla="*/ 0 w 4497702"/>
                <a:gd name="connsiteY0-128" fmla="*/ 0 h 717510"/>
                <a:gd name="connsiteX1-129" fmla="*/ 4497702 w 4497702"/>
                <a:gd name="connsiteY1-130" fmla="*/ 3175 h 717510"/>
                <a:gd name="connsiteX2-131" fmla="*/ 4431681 w 4497702"/>
                <a:gd name="connsiteY2-132" fmla="*/ 75684 h 717510"/>
                <a:gd name="connsiteX3-133" fmla="*/ 4315467 w 4497702"/>
                <a:gd name="connsiteY3-134" fmla="*/ 526629 h 717510"/>
                <a:gd name="connsiteX4-135" fmla="*/ 4070991 w 4497702"/>
                <a:gd name="connsiteY4-136" fmla="*/ 717510 h 717510"/>
                <a:gd name="connsiteX5-137" fmla="*/ 441199 w 4497702"/>
                <a:gd name="connsiteY5-138" fmla="*/ 717510 h 717510"/>
                <a:gd name="connsiteX6-139" fmla="*/ 196723 w 4497702"/>
                <a:gd name="connsiteY6-140" fmla="*/ 526629 h 717510"/>
                <a:gd name="connsiteX7-141" fmla="*/ 83614 w 4497702"/>
                <a:gd name="connsiteY7-142" fmla="*/ 78224 h 717510"/>
                <a:gd name="connsiteX8-143" fmla="*/ 0 w 4497702"/>
                <a:gd name="connsiteY8-144" fmla="*/ 0 h 717510"/>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25" y="connsiteY6-26"/>
                </a:cxn>
                <a:cxn ang="0">
                  <a:pos x="connsiteX7-27" y="connsiteY7-28"/>
                </a:cxn>
                <a:cxn ang="0">
                  <a:pos x="connsiteX8-125" y="connsiteY8-126"/>
                </a:cxn>
              </a:cxnLst>
              <a:rect l="l" t="t" r="r" b="b"/>
              <a:pathLst>
                <a:path w="4497702" h="717510">
                  <a:moveTo>
                    <a:pt x="0" y="0"/>
                  </a:moveTo>
                  <a:lnTo>
                    <a:pt x="4497702" y="3175"/>
                  </a:lnTo>
                  <a:lnTo>
                    <a:pt x="4431681" y="75684"/>
                  </a:lnTo>
                  <a:lnTo>
                    <a:pt x="4315467" y="526629"/>
                  </a:lnTo>
                  <a:cubicBezTo>
                    <a:pt x="4287408" y="638867"/>
                    <a:pt x="4186684" y="717510"/>
                    <a:pt x="4070991" y="717510"/>
                  </a:cubicBezTo>
                  <a:lnTo>
                    <a:pt x="441199" y="717510"/>
                  </a:lnTo>
                  <a:cubicBezTo>
                    <a:pt x="325506" y="717510"/>
                    <a:pt x="224782" y="638867"/>
                    <a:pt x="196723" y="526629"/>
                  </a:cubicBezTo>
                  <a:lnTo>
                    <a:pt x="83614" y="78224"/>
                  </a:lnTo>
                  <a:cubicBezTo>
                    <a:pt x="60133" y="52149"/>
                    <a:pt x="47191" y="16550"/>
                    <a:pt x="0" y="0"/>
                  </a:cubicBezTo>
                  <a:close/>
                </a:path>
              </a:pathLst>
            </a:custGeom>
            <a:gradFill>
              <a:gsLst>
                <a:gs pos="100000">
                  <a:schemeClr val="accent1">
                    <a:lumMod val="90000"/>
                  </a:schemeClr>
                </a:gs>
                <a:gs pos="0">
                  <a:schemeClr val="accent1"/>
                </a:gs>
              </a:gsLst>
              <a:path path="circle">
                <a:fillToRect l="100000" b="100000"/>
              </a:path>
            </a:gradFill>
            <a:ln>
              <a:noFill/>
            </a:ln>
            <a:effectLst>
              <a:outerShdw blurRad="127000" dist="38100" dir="2700000" algn="tl" rotWithShape="0">
                <a:schemeClr val="accent1">
                  <a:alpha val="2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noProof="0" dirty="0">
                <a:ln>
                  <a:noFill/>
                </a:ln>
                <a:solidFill>
                  <a:srgbClr val="FFFFFF"/>
                </a:solidFill>
                <a:effectLst/>
                <a:uLnTx/>
                <a:uFillTx/>
                <a:latin typeface="微软雅黑" panose="020B0503020204020204" charset="-122"/>
                <a:ea typeface="微软雅黑" panose="020B0503020204020204" charset="-122"/>
                <a:cs typeface="OPPOSans M" panose="00020600040101010101" pitchFamily="18" charset="-122"/>
              </a:endParaRPr>
            </a:p>
          </p:txBody>
        </p:sp>
        <p:sp>
          <p:nvSpPr>
            <p:cNvPr id="9" name="知鱼PPT13-2"/>
            <p:cNvSpPr txBox="1"/>
            <p:nvPr>
              <p:custDataLst>
                <p:tags r:id="rId20"/>
              </p:custDataLst>
            </p:nvPr>
          </p:nvSpPr>
          <p:spPr>
            <a:xfrm>
              <a:off x="9618757" y="1049796"/>
              <a:ext cx="1077219" cy="215444"/>
            </a:xfrm>
            <a:prstGeom prst="rect">
              <a:avLst/>
            </a:prstGeom>
            <a:noFill/>
            <a:effectLst/>
          </p:spPr>
          <p:txBody>
            <a:bodyPr wrap="none" lIns="0" tIns="0" rIns="0" bIns="0">
              <a:spAutoFit/>
            </a:bodyPr>
            <a:lstStyle>
              <a:defPPr>
                <a:defRPr lang="zh-CN"/>
              </a:defPPr>
              <a:lvl1pPr marR="0" lvl="0" indent="0" fontAlgn="auto">
                <a:lnSpc>
                  <a:spcPct val="100000"/>
                </a:lnSpc>
                <a:spcBef>
                  <a:spcPts val="0"/>
                </a:spcBef>
                <a:spcAft>
                  <a:spcPts val="0"/>
                </a:spcAft>
                <a:buClrTx/>
                <a:buSzTx/>
                <a:buFontTx/>
                <a:buNone/>
                <a:defRPr kumimoji="0" sz="2000" b="0" i="0" u="none" strike="noStrike" cap="none" spc="0" normalizeH="0" baseline="0">
                  <a:ln>
                    <a:noFill/>
                  </a:ln>
                  <a:gradFill>
                    <a:gsLst>
                      <a:gs pos="0">
                        <a:prstClr val="white"/>
                      </a:gs>
                      <a:gs pos="100000">
                        <a:srgbClr val="FF9933"/>
                      </a:gs>
                    </a:gsLst>
                    <a:lin ang="5400000" scaled="1"/>
                  </a:gradFill>
                  <a:effectLst>
                    <a:outerShdw blurRad="38100" dist="38100" dir="2700000" algn="tl">
                      <a:srgbClr val="000000">
                        <a:alpha val="30000"/>
                      </a:srgbClr>
                    </a:outerShdw>
                  </a:effectLst>
                  <a:uLnTx/>
                  <a:uFillTx/>
                  <a:latin typeface="Bebas" pitchFamily="50" charset="0"/>
                  <a:ea typeface="思源黑体 CN Regular" panose="020B0500000000000000" charset="-122"/>
                </a:defRPr>
              </a:lvl1pPr>
            </a:lstStyle>
            <a:p>
              <a:pPr lvl="0" algn="ctr">
                <a:defRPr/>
              </a:pPr>
              <a:r>
                <a:rPr lang="zh-CN" altLang="en-US" sz="1400" b="1" dirty="0">
                  <a:effectLst>
                    <a:outerShdw blurRad="38405" dist="38405" dir="2699983" algn="tl">
                      <a:srgbClr val="000000">
                        <a:alpha val="30000"/>
                      </a:srgbClr>
                    </a:outerShdw>
                  </a:effectLst>
                  <a:latin typeface="微软雅黑" panose="020B0503020204020204" charset="-122"/>
                  <a:ea typeface="微软雅黑" panose="020B0503020204020204" charset="-122"/>
                  <a:cs typeface="OPPOSans M" panose="00020600040101010101" pitchFamily="18" charset="-122"/>
                </a:rPr>
                <a:t>添加图片描述</a:t>
              </a:r>
              <a:endParaRPr lang="zh-CN" altLang="en-US" sz="1400" b="1" dirty="0">
                <a:effectLst>
                  <a:outerShdw blurRad="38405" dist="38405" dir="2699983" algn="tl">
                    <a:srgbClr val="000000">
                      <a:alpha val="30000"/>
                    </a:srgbClr>
                  </a:outerShdw>
                </a:effectLst>
                <a:latin typeface="微软雅黑" panose="020B0503020204020204" charset="-122"/>
                <a:ea typeface="微软雅黑" panose="020B0503020204020204" charset="-122"/>
                <a:cs typeface="OPPOSans M" panose="00020600040101010101" pitchFamily="18" charset="-122"/>
              </a:endParaRPr>
            </a:p>
          </p:txBody>
        </p:sp>
      </p:grpSp>
      <p:grpSp>
        <p:nvGrpSpPr>
          <p:cNvPr id="102" name="知鱼PPT14"/>
          <p:cNvGrpSpPr/>
          <p:nvPr/>
        </p:nvGrpSpPr>
        <p:grpSpPr>
          <a:xfrm flipH="1">
            <a:off x="455212" y="4296433"/>
            <a:ext cx="3166498" cy="240066"/>
            <a:chOff x="460112" y="2580429"/>
            <a:chExt cx="3351737" cy="262450"/>
          </a:xfrm>
        </p:grpSpPr>
        <p:sp>
          <p:nvSpPr>
            <p:cNvPr id="103" name="知鱼PPT14-1"/>
            <p:cNvSpPr/>
            <p:nvPr/>
          </p:nvSpPr>
          <p:spPr>
            <a:xfrm>
              <a:off x="460112" y="2604668"/>
              <a:ext cx="3351737" cy="225304"/>
            </a:xfrm>
            <a:prstGeom prst="rect">
              <a:avLst/>
            </a:prstGeom>
            <a:gradFill>
              <a:gsLst>
                <a:gs pos="0">
                  <a:srgbClr val="F5A67E">
                    <a:alpha val="0"/>
                  </a:srgbClr>
                </a:gs>
                <a:gs pos="75210">
                  <a:schemeClr val="accent1">
                    <a:alpha val="80000"/>
                  </a:schemeClr>
                </a:gs>
                <a:gs pos="26000">
                  <a:schemeClr val="accent1">
                    <a:alpha val="80000"/>
                  </a:schemeClr>
                </a:gs>
                <a:gs pos="100000">
                  <a:srgbClr val="F5A67E">
                    <a:alpha val="0"/>
                  </a:srgbClr>
                </a:gs>
              </a:gsLst>
              <a:lin ang="0" scaled="1"/>
            </a:gradFill>
            <a:ln w="3175">
              <a:gradFill flip="none" rotWithShape="1">
                <a:gsLst>
                  <a:gs pos="0">
                    <a:srgbClr val="F5A67E">
                      <a:alpha val="0"/>
                    </a:srgbClr>
                  </a:gs>
                  <a:gs pos="100000">
                    <a:srgbClr val="F5A67E">
                      <a:alpha val="0"/>
                    </a:srgbClr>
                  </a:gs>
                  <a:gs pos="50000">
                    <a:schemeClr val="accent3"/>
                  </a:gs>
                </a:gsLst>
                <a:lin ang="0" scaled="1"/>
                <a:tileRect/>
              </a:gradFill>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400" b="0" i="0" u="none" strike="noStrike" kern="1200" cap="none" spc="0" normalizeH="0" baseline="0" noProof="0">
                <a:ln>
                  <a:noFill/>
                </a:ln>
                <a:solidFill>
                  <a:prstClr val="black"/>
                </a:solidFill>
                <a:effectLst/>
                <a:uLnTx/>
                <a:uFillTx/>
                <a:latin typeface="微软雅黑" panose="020B0503020204020204" charset="-122"/>
                <a:ea typeface="微软雅黑" panose="020B0503020204020204" charset="-122"/>
                <a:cs typeface="OPPOSans M" panose="00020600040101010101" pitchFamily="18" charset="-122"/>
              </a:endParaRPr>
            </a:p>
          </p:txBody>
        </p:sp>
        <p:sp>
          <p:nvSpPr>
            <p:cNvPr id="104" name="知鱼PPT14-2"/>
            <p:cNvSpPr txBox="1"/>
            <p:nvPr/>
          </p:nvSpPr>
          <p:spPr>
            <a:xfrm>
              <a:off x="1060903" y="2580429"/>
              <a:ext cx="2150157" cy="262450"/>
            </a:xfrm>
            <a:prstGeom prst="rect">
              <a:avLst/>
            </a:prstGeom>
            <a:noFill/>
          </p:spPr>
          <p:txBody>
            <a:bodyPr wrap="none">
              <a:spAutoFit/>
            </a:bodyPr>
            <a:lstStyle>
              <a:defPPr>
                <a:defRPr lang="zh-CN"/>
              </a:defPPr>
              <a:lvl1pPr algn="just">
                <a:lnSpc>
                  <a:spcPct val="110000"/>
                </a:lnSpc>
                <a:defRPr sz="1300">
                  <a:solidFill>
                    <a:schemeClr val="tx1">
                      <a:lumMod val="75000"/>
                      <a:lumOff val="25000"/>
                    </a:schemeClr>
                  </a:solidFill>
                  <a:latin typeface="+mn-ea"/>
                </a:defRPr>
              </a:lvl1pPr>
            </a:lstStyle>
            <a:p>
              <a:pPr lvl="0" algn="ctr">
                <a:defRPr/>
              </a:pPr>
              <a:r>
                <a:rPr lang="zh-CN" altLang="en-US" sz="900" dirty="0">
                  <a:solidFill>
                    <a:prstClr val="white"/>
                  </a:solidFill>
                  <a:latin typeface="微软雅黑" panose="020B0503020204020204" charset="-122"/>
                  <a:ea typeface="微软雅黑" panose="020B0503020204020204" charset="-122"/>
                  <a:cs typeface="OPPOSans M" panose="00020600040101010101" pitchFamily="18" charset="-122"/>
                </a:rPr>
                <a:t>请尽量言简意赅的阐述图片描述内容</a:t>
              </a:r>
              <a:endParaRPr lang="zh-CN" altLang="en-US" sz="900" dirty="0">
                <a:solidFill>
                  <a:prstClr val="white"/>
                </a:solidFill>
                <a:latin typeface="微软雅黑" panose="020B0503020204020204" charset="-122"/>
                <a:ea typeface="微软雅黑" panose="020B0503020204020204" charset="-122"/>
                <a:cs typeface="OPPOSans M" panose="00020600040101010101" pitchFamily="18" charset="-122"/>
              </a:endParaRPr>
            </a:p>
          </p:txBody>
        </p:sp>
      </p:grpSp>
      <p:grpSp>
        <p:nvGrpSpPr>
          <p:cNvPr id="120" name="知鱼PPT15"/>
          <p:cNvGrpSpPr/>
          <p:nvPr/>
        </p:nvGrpSpPr>
        <p:grpSpPr>
          <a:xfrm>
            <a:off x="1206535" y="2908232"/>
            <a:ext cx="1663853" cy="262296"/>
            <a:chOff x="1206535" y="2908232"/>
            <a:chExt cx="1663853" cy="262296"/>
          </a:xfrm>
        </p:grpSpPr>
        <p:sp>
          <p:nvSpPr>
            <p:cNvPr id="101" name="知鱼PPT15-1"/>
            <p:cNvSpPr/>
            <p:nvPr>
              <p:custDataLst>
                <p:tags r:id="rId21"/>
              </p:custDataLst>
            </p:nvPr>
          </p:nvSpPr>
          <p:spPr>
            <a:xfrm flipH="1">
              <a:off x="1206535" y="2908232"/>
              <a:ext cx="1663853" cy="262296"/>
            </a:xfrm>
            <a:custGeom>
              <a:avLst/>
              <a:gdLst>
                <a:gd name="connsiteX0" fmla="*/ 0 w 4380471"/>
                <a:gd name="connsiteY0" fmla="*/ 0 h 714335"/>
                <a:gd name="connsiteX1" fmla="*/ 4380471 w 4380471"/>
                <a:gd name="connsiteY1" fmla="*/ 0 h 714335"/>
                <a:gd name="connsiteX2" fmla="*/ 4249607 w 4380471"/>
                <a:gd name="connsiteY2" fmla="*/ 523454 h 714335"/>
                <a:gd name="connsiteX3" fmla="*/ 4005131 w 4380471"/>
                <a:gd name="connsiteY3" fmla="*/ 714335 h 714335"/>
                <a:gd name="connsiteX4" fmla="*/ 375339 w 4380471"/>
                <a:gd name="connsiteY4" fmla="*/ 714335 h 714335"/>
                <a:gd name="connsiteX5" fmla="*/ 130863 w 4380471"/>
                <a:gd name="connsiteY5" fmla="*/ 523454 h 714335"/>
                <a:gd name="connsiteX0-1" fmla="*/ 0 w 4380471"/>
                <a:gd name="connsiteY0-2" fmla="*/ 0 h 714335"/>
                <a:gd name="connsiteX1-3" fmla="*/ 4380471 w 4380471"/>
                <a:gd name="connsiteY1-4" fmla="*/ 0 h 714335"/>
                <a:gd name="connsiteX2-5" fmla="*/ 4249607 w 4380471"/>
                <a:gd name="connsiteY2-6" fmla="*/ 523454 h 714335"/>
                <a:gd name="connsiteX3-7" fmla="*/ 4005131 w 4380471"/>
                <a:gd name="connsiteY3-8" fmla="*/ 714335 h 714335"/>
                <a:gd name="connsiteX4-9" fmla="*/ 375339 w 4380471"/>
                <a:gd name="connsiteY4-10" fmla="*/ 714335 h 714335"/>
                <a:gd name="connsiteX5-11" fmla="*/ 130863 w 4380471"/>
                <a:gd name="connsiteY5-12" fmla="*/ 523454 h 714335"/>
                <a:gd name="connsiteX6" fmla="*/ 17754 w 4380471"/>
                <a:gd name="connsiteY6" fmla="*/ 75049 h 714335"/>
                <a:gd name="connsiteX7" fmla="*/ 0 w 4380471"/>
                <a:gd name="connsiteY7" fmla="*/ 0 h 714335"/>
                <a:gd name="connsiteX0-13" fmla="*/ 0 w 4417353"/>
                <a:gd name="connsiteY0-14" fmla="*/ 2540 h 714335"/>
                <a:gd name="connsiteX1-15" fmla="*/ 4417353 w 4417353"/>
                <a:gd name="connsiteY1-16" fmla="*/ 0 h 714335"/>
                <a:gd name="connsiteX2-17" fmla="*/ 4286489 w 4417353"/>
                <a:gd name="connsiteY2-18" fmla="*/ 523454 h 714335"/>
                <a:gd name="connsiteX3-19" fmla="*/ 4042013 w 4417353"/>
                <a:gd name="connsiteY3-20" fmla="*/ 714335 h 714335"/>
                <a:gd name="connsiteX4-21" fmla="*/ 412221 w 4417353"/>
                <a:gd name="connsiteY4-22" fmla="*/ 714335 h 714335"/>
                <a:gd name="connsiteX5-23" fmla="*/ 167745 w 4417353"/>
                <a:gd name="connsiteY5-24" fmla="*/ 523454 h 714335"/>
                <a:gd name="connsiteX6-25" fmla="*/ 54636 w 4417353"/>
                <a:gd name="connsiteY6-26" fmla="*/ 75049 h 714335"/>
                <a:gd name="connsiteX7-27" fmla="*/ 0 w 4417353"/>
                <a:gd name="connsiteY7-28" fmla="*/ 2540 h 714335"/>
                <a:gd name="connsiteX0-29" fmla="*/ 0 w 4433159"/>
                <a:gd name="connsiteY0-30" fmla="*/ 0 h 717510"/>
                <a:gd name="connsiteX1-31" fmla="*/ 4433159 w 4433159"/>
                <a:gd name="connsiteY1-32" fmla="*/ 3175 h 717510"/>
                <a:gd name="connsiteX2-33" fmla="*/ 4302295 w 4433159"/>
                <a:gd name="connsiteY2-34" fmla="*/ 526629 h 717510"/>
                <a:gd name="connsiteX3-35" fmla="*/ 4057819 w 4433159"/>
                <a:gd name="connsiteY3-36" fmla="*/ 717510 h 717510"/>
                <a:gd name="connsiteX4-37" fmla="*/ 428027 w 4433159"/>
                <a:gd name="connsiteY4-38" fmla="*/ 717510 h 717510"/>
                <a:gd name="connsiteX5-39" fmla="*/ 183551 w 4433159"/>
                <a:gd name="connsiteY5-40" fmla="*/ 526629 h 717510"/>
                <a:gd name="connsiteX6-41" fmla="*/ 70442 w 4433159"/>
                <a:gd name="connsiteY6-42" fmla="*/ 78224 h 717510"/>
                <a:gd name="connsiteX7-43" fmla="*/ 0 w 4433159"/>
                <a:gd name="connsiteY7-44" fmla="*/ 0 h 717510"/>
                <a:gd name="connsiteX0-45" fmla="*/ 0 w 4433159"/>
                <a:gd name="connsiteY0-46" fmla="*/ 0 h 717510"/>
                <a:gd name="connsiteX1-47" fmla="*/ 4433159 w 4433159"/>
                <a:gd name="connsiteY1-48" fmla="*/ 3175 h 717510"/>
                <a:gd name="connsiteX2-49" fmla="*/ 4302295 w 4433159"/>
                <a:gd name="connsiteY2-50" fmla="*/ 526629 h 717510"/>
                <a:gd name="connsiteX3-51" fmla="*/ 4057819 w 4433159"/>
                <a:gd name="connsiteY3-52" fmla="*/ 717510 h 717510"/>
                <a:gd name="connsiteX4-53" fmla="*/ 428027 w 4433159"/>
                <a:gd name="connsiteY4-54" fmla="*/ 717510 h 717510"/>
                <a:gd name="connsiteX5-55" fmla="*/ 183551 w 4433159"/>
                <a:gd name="connsiteY5-56" fmla="*/ 526629 h 717510"/>
                <a:gd name="connsiteX6-57" fmla="*/ 70442 w 4433159"/>
                <a:gd name="connsiteY6-58" fmla="*/ 78224 h 717510"/>
                <a:gd name="connsiteX7-59" fmla="*/ 0 w 4433159"/>
                <a:gd name="connsiteY7-60" fmla="*/ 0 h 717510"/>
                <a:gd name="connsiteX0-61" fmla="*/ 0 w 4433159"/>
                <a:gd name="connsiteY0-62" fmla="*/ 0 h 717510"/>
                <a:gd name="connsiteX1-63" fmla="*/ 4433159 w 4433159"/>
                <a:gd name="connsiteY1-64" fmla="*/ 3175 h 717510"/>
                <a:gd name="connsiteX2-65" fmla="*/ 4302295 w 4433159"/>
                <a:gd name="connsiteY2-66" fmla="*/ 526629 h 717510"/>
                <a:gd name="connsiteX3-67" fmla="*/ 4057819 w 4433159"/>
                <a:gd name="connsiteY3-68" fmla="*/ 717510 h 717510"/>
                <a:gd name="connsiteX4-69" fmla="*/ 428027 w 4433159"/>
                <a:gd name="connsiteY4-70" fmla="*/ 717510 h 717510"/>
                <a:gd name="connsiteX5-71" fmla="*/ 183551 w 4433159"/>
                <a:gd name="connsiteY5-72" fmla="*/ 526629 h 717510"/>
                <a:gd name="connsiteX6-73" fmla="*/ 70442 w 4433159"/>
                <a:gd name="connsiteY6-74" fmla="*/ 78224 h 717510"/>
                <a:gd name="connsiteX7-75" fmla="*/ 0 w 4433159"/>
                <a:gd name="connsiteY7-76" fmla="*/ 0 h 717510"/>
                <a:gd name="connsiteX0-77" fmla="*/ 0 w 4446331"/>
                <a:gd name="connsiteY0-78" fmla="*/ 0 h 717510"/>
                <a:gd name="connsiteX1-79" fmla="*/ 4446331 w 4446331"/>
                <a:gd name="connsiteY1-80" fmla="*/ 3175 h 717510"/>
                <a:gd name="connsiteX2-81" fmla="*/ 4315467 w 4446331"/>
                <a:gd name="connsiteY2-82" fmla="*/ 526629 h 717510"/>
                <a:gd name="connsiteX3-83" fmla="*/ 4070991 w 4446331"/>
                <a:gd name="connsiteY3-84" fmla="*/ 717510 h 717510"/>
                <a:gd name="connsiteX4-85" fmla="*/ 441199 w 4446331"/>
                <a:gd name="connsiteY4-86" fmla="*/ 717510 h 717510"/>
                <a:gd name="connsiteX5-87" fmla="*/ 196723 w 4446331"/>
                <a:gd name="connsiteY5-88" fmla="*/ 526629 h 717510"/>
                <a:gd name="connsiteX6-89" fmla="*/ 83614 w 4446331"/>
                <a:gd name="connsiteY6-90" fmla="*/ 78224 h 717510"/>
                <a:gd name="connsiteX7-91" fmla="*/ 0 w 4446331"/>
                <a:gd name="connsiteY7-92" fmla="*/ 0 h 717510"/>
                <a:gd name="connsiteX0-93" fmla="*/ 0 w 4446331"/>
                <a:gd name="connsiteY0-94" fmla="*/ 0 h 717510"/>
                <a:gd name="connsiteX1-95" fmla="*/ 4446331 w 4446331"/>
                <a:gd name="connsiteY1-96" fmla="*/ 3175 h 717510"/>
                <a:gd name="connsiteX2-97" fmla="*/ 4419826 w 4446331"/>
                <a:gd name="connsiteY2-98" fmla="*/ 75684 h 717510"/>
                <a:gd name="connsiteX3-99" fmla="*/ 4315467 w 4446331"/>
                <a:gd name="connsiteY3-100" fmla="*/ 526629 h 717510"/>
                <a:gd name="connsiteX4-101" fmla="*/ 4070991 w 4446331"/>
                <a:gd name="connsiteY4-102" fmla="*/ 717510 h 717510"/>
                <a:gd name="connsiteX5-103" fmla="*/ 441199 w 4446331"/>
                <a:gd name="connsiteY5-104" fmla="*/ 717510 h 717510"/>
                <a:gd name="connsiteX6-105" fmla="*/ 196723 w 4446331"/>
                <a:gd name="connsiteY6-106" fmla="*/ 526629 h 717510"/>
                <a:gd name="connsiteX7-107" fmla="*/ 83614 w 4446331"/>
                <a:gd name="connsiteY7-108" fmla="*/ 78224 h 717510"/>
                <a:gd name="connsiteX8" fmla="*/ 0 w 4446331"/>
                <a:gd name="connsiteY8" fmla="*/ 0 h 717510"/>
                <a:gd name="connsiteX0-109" fmla="*/ 0 w 4497702"/>
                <a:gd name="connsiteY0-110" fmla="*/ 0 h 717510"/>
                <a:gd name="connsiteX1-111" fmla="*/ 4497702 w 4497702"/>
                <a:gd name="connsiteY1-112" fmla="*/ 3175 h 717510"/>
                <a:gd name="connsiteX2-113" fmla="*/ 4419826 w 4497702"/>
                <a:gd name="connsiteY2-114" fmla="*/ 75684 h 717510"/>
                <a:gd name="connsiteX3-115" fmla="*/ 4315467 w 4497702"/>
                <a:gd name="connsiteY3-116" fmla="*/ 526629 h 717510"/>
                <a:gd name="connsiteX4-117" fmla="*/ 4070991 w 4497702"/>
                <a:gd name="connsiteY4-118" fmla="*/ 717510 h 717510"/>
                <a:gd name="connsiteX5-119" fmla="*/ 441199 w 4497702"/>
                <a:gd name="connsiteY5-120" fmla="*/ 717510 h 717510"/>
                <a:gd name="connsiteX6-121" fmla="*/ 196723 w 4497702"/>
                <a:gd name="connsiteY6-122" fmla="*/ 526629 h 717510"/>
                <a:gd name="connsiteX7-123" fmla="*/ 83614 w 4497702"/>
                <a:gd name="connsiteY7-124" fmla="*/ 78224 h 717510"/>
                <a:gd name="connsiteX8-125" fmla="*/ 0 w 4497702"/>
                <a:gd name="connsiteY8-126" fmla="*/ 0 h 717510"/>
                <a:gd name="connsiteX0-127" fmla="*/ 0 w 4497702"/>
                <a:gd name="connsiteY0-128" fmla="*/ 0 h 717510"/>
                <a:gd name="connsiteX1-129" fmla="*/ 4497702 w 4497702"/>
                <a:gd name="connsiteY1-130" fmla="*/ 3175 h 717510"/>
                <a:gd name="connsiteX2-131" fmla="*/ 4431681 w 4497702"/>
                <a:gd name="connsiteY2-132" fmla="*/ 75684 h 717510"/>
                <a:gd name="connsiteX3-133" fmla="*/ 4315467 w 4497702"/>
                <a:gd name="connsiteY3-134" fmla="*/ 526629 h 717510"/>
                <a:gd name="connsiteX4-135" fmla="*/ 4070991 w 4497702"/>
                <a:gd name="connsiteY4-136" fmla="*/ 717510 h 717510"/>
                <a:gd name="connsiteX5-137" fmla="*/ 441199 w 4497702"/>
                <a:gd name="connsiteY5-138" fmla="*/ 717510 h 717510"/>
                <a:gd name="connsiteX6-139" fmla="*/ 196723 w 4497702"/>
                <a:gd name="connsiteY6-140" fmla="*/ 526629 h 717510"/>
                <a:gd name="connsiteX7-141" fmla="*/ 83614 w 4497702"/>
                <a:gd name="connsiteY7-142" fmla="*/ 78224 h 717510"/>
                <a:gd name="connsiteX8-143" fmla="*/ 0 w 4497702"/>
                <a:gd name="connsiteY8-144" fmla="*/ 0 h 717510"/>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25" y="connsiteY6-26"/>
                </a:cxn>
                <a:cxn ang="0">
                  <a:pos x="connsiteX7-27" y="connsiteY7-28"/>
                </a:cxn>
                <a:cxn ang="0">
                  <a:pos x="connsiteX8-125" y="connsiteY8-126"/>
                </a:cxn>
              </a:cxnLst>
              <a:rect l="l" t="t" r="r" b="b"/>
              <a:pathLst>
                <a:path w="4497702" h="717510">
                  <a:moveTo>
                    <a:pt x="0" y="0"/>
                  </a:moveTo>
                  <a:lnTo>
                    <a:pt x="4497702" y="3175"/>
                  </a:lnTo>
                  <a:lnTo>
                    <a:pt x="4431681" y="75684"/>
                  </a:lnTo>
                  <a:lnTo>
                    <a:pt x="4315467" y="526629"/>
                  </a:lnTo>
                  <a:cubicBezTo>
                    <a:pt x="4287408" y="638867"/>
                    <a:pt x="4186684" y="717510"/>
                    <a:pt x="4070991" y="717510"/>
                  </a:cubicBezTo>
                  <a:lnTo>
                    <a:pt x="441199" y="717510"/>
                  </a:lnTo>
                  <a:cubicBezTo>
                    <a:pt x="325506" y="717510"/>
                    <a:pt x="224782" y="638867"/>
                    <a:pt x="196723" y="526629"/>
                  </a:cubicBezTo>
                  <a:lnTo>
                    <a:pt x="83614" y="78224"/>
                  </a:lnTo>
                  <a:cubicBezTo>
                    <a:pt x="60133" y="52149"/>
                    <a:pt x="47191" y="16550"/>
                    <a:pt x="0" y="0"/>
                  </a:cubicBezTo>
                  <a:close/>
                </a:path>
              </a:pathLst>
            </a:custGeom>
            <a:gradFill>
              <a:gsLst>
                <a:gs pos="100000">
                  <a:schemeClr val="accent1">
                    <a:lumMod val="90000"/>
                  </a:schemeClr>
                </a:gs>
                <a:gs pos="0">
                  <a:schemeClr val="accent1"/>
                </a:gs>
              </a:gsLst>
              <a:path path="circle">
                <a:fillToRect l="100000" b="100000"/>
              </a:path>
            </a:gradFill>
            <a:ln>
              <a:noFill/>
            </a:ln>
            <a:effectLst>
              <a:outerShdw blurRad="127000" dist="38100" dir="2700000" algn="tl" rotWithShape="0">
                <a:schemeClr val="accent1">
                  <a:alpha val="2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srgbClr val="FFFFFF"/>
                </a:solidFill>
                <a:effectLst/>
                <a:uLnTx/>
                <a:uFillTx/>
                <a:latin typeface="微软雅黑" panose="020B0503020204020204" charset="-122"/>
                <a:ea typeface="微软雅黑" panose="020B0503020204020204" charset="-122"/>
                <a:cs typeface="OPPOSans M" panose="00020600040101010101" pitchFamily="18" charset="-122"/>
              </a:endParaRPr>
            </a:p>
          </p:txBody>
        </p:sp>
        <p:sp>
          <p:nvSpPr>
            <p:cNvPr id="98" name="知鱼PPT15-2"/>
            <p:cNvSpPr txBox="1"/>
            <p:nvPr>
              <p:custDataLst>
                <p:tags r:id="rId22"/>
              </p:custDataLst>
            </p:nvPr>
          </p:nvSpPr>
          <p:spPr>
            <a:xfrm flipH="1">
              <a:off x="1499851" y="2942097"/>
              <a:ext cx="1077219" cy="215444"/>
            </a:xfrm>
            <a:prstGeom prst="rect">
              <a:avLst/>
            </a:prstGeom>
            <a:noFill/>
            <a:effectLst/>
          </p:spPr>
          <p:txBody>
            <a:bodyPr wrap="none" lIns="0" tIns="0" rIns="0" bIns="0">
              <a:spAutoFit/>
            </a:bodyPr>
            <a:lstStyle>
              <a:defPPr>
                <a:defRPr lang="zh-CN"/>
              </a:defPPr>
              <a:lvl1pPr marR="0" lvl="0" indent="0" algn="ctr" fontAlgn="auto">
                <a:lnSpc>
                  <a:spcPct val="100000"/>
                </a:lnSpc>
                <a:spcBef>
                  <a:spcPts val="0"/>
                </a:spcBef>
                <a:spcAft>
                  <a:spcPts val="0"/>
                </a:spcAft>
                <a:buClrTx/>
                <a:buSzTx/>
                <a:buFontTx/>
                <a:buNone/>
                <a:defRPr kumimoji="0" sz="1400" b="1" i="0" u="none" strike="noStrike" cap="none" spc="0" normalizeH="0" baseline="0">
                  <a:ln>
                    <a:noFill/>
                  </a:ln>
                  <a:gradFill>
                    <a:gsLst>
                      <a:gs pos="0">
                        <a:prstClr val="white"/>
                      </a:gs>
                      <a:gs pos="100000">
                        <a:srgbClr val="FF9933"/>
                      </a:gs>
                    </a:gsLst>
                    <a:lin ang="5400000" scaled="1"/>
                  </a:gradFill>
                  <a:effectLst>
                    <a:outerShdw blurRad="38405" dist="38405" dir="2699983" algn="tl">
                      <a:srgbClr val="000000">
                        <a:alpha val="30000"/>
                      </a:srgbClr>
                    </a:outerShdw>
                  </a:effectLst>
                  <a:uLnTx/>
                  <a:uFillTx/>
                  <a:latin typeface="OPPOSans M" panose="00020600040101010101" pitchFamily="18" charset="-122"/>
                  <a:ea typeface="OPPOSans M" panose="00020600040101010101" pitchFamily="18" charset="-122"/>
                  <a:cs typeface="OPPOSans M" panose="00020600040101010101" pitchFamily="18" charset="-122"/>
                </a:defRPr>
              </a:lvl1pPr>
            </a:lstStyle>
            <a:p>
              <a:r>
                <a:rPr lang="zh-CN" altLang="en-US" dirty="0">
                  <a:latin typeface="微软雅黑" panose="020B0503020204020204" charset="-122"/>
                  <a:ea typeface="微软雅黑" panose="020B0503020204020204" charset="-122"/>
                </a:rPr>
                <a:t>添加图片描述</a:t>
              </a:r>
              <a:endParaRPr lang="zh-CN" altLang="en-US" dirty="0">
                <a:latin typeface="微软雅黑" panose="020B0503020204020204" charset="-122"/>
                <a:ea typeface="微软雅黑" panose="020B0503020204020204" charset="-122"/>
              </a:endParaRPr>
            </a:p>
          </p:txBody>
        </p:sp>
      </p:grpSp>
      <p:grpSp>
        <p:nvGrpSpPr>
          <p:cNvPr id="92" name="知鱼PPT16"/>
          <p:cNvGrpSpPr/>
          <p:nvPr/>
        </p:nvGrpSpPr>
        <p:grpSpPr>
          <a:xfrm>
            <a:off x="8574117" y="6188733"/>
            <a:ext cx="3166498" cy="240066"/>
            <a:chOff x="460112" y="2580429"/>
            <a:chExt cx="3351737" cy="262450"/>
          </a:xfrm>
        </p:grpSpPr>
        <p:sp>
          <p:nvSpPr>
            <p:cNvPr id="93" name="知鱼PPT16-1"/>
            <p:cNvSpPr/>
            <p:nvPr/>
          </p:nvSpPr>
          <p:spPr>
            <a:xfrm>
              <a:off x="460112" y="2604668"/>
              <a:ext cx="3351737" cy="225304"/>
            </a:xfrm>
            <a:prstGeom prst="rect">
              <a:avLst/>
            </a:prstGeom>
            <a:gradFill>
              <a:gsLst>
                <a:gs pos="0">
                  <a:srgbClr val="F5A67E">
                    <a:alpha val="0"/>
                  </a:srgbClr>
                </a:gs>
                <a:gs pos="75210">
                  <a:schemeClr val="accent1">
                    <a:alpha val="80000"/>
                  </a:schemeClr>
                </a:gs>
                <a:gs pos="26000">
                  <a:schemeClr val="accent1">
                    <a:alpha val="80000"/>
                  </a:schemeClr>
                </a:gs>
                <a:gs pos="100000">
                  <a:srgbClr val="F5A67E">
                    <a:alpha val="0"/>
                  </a:srgbClr>
                </a:gs>
              </a:gsLst>
              <a:lin ang="0" scaled="1"/>
            </a:gradFill>
            <a:ln w="3175">
              <a:gradFill flip="none" rotWithShape="1">
                <a:gsLst>
                  <a:gs pos="0">
                    <a:srgbClr val="F5A67E">
                      <a:alpha val="0"/>
                    </a:srgbClr>
                  </a:gs>
                  <a:gs pos="100000">
                    <a:srgbClr val="F5A67E">
                      <a:alpha val="0"/>
                    </a:srgbClr>
                  </a:gs>
                  <a:gs pos="50000">
                    <a:schemeClr val="accent3"/>
                  </a:gs>
                </a:gsLst>
                <a:lin ang="0" scaled="1"/>
                <a:tileRect/>
              </a:gradFill>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400" b="0" i="0" u="none" strike="noStrike" kern="1200" cap="none" spc="0" normalizeH="0" baseline="0" noProof="0">
                <a:ln>
                  <a:noFill/>
                </a:ln>
                <a:solidFill>
                  <a:prstClr val="black"/>
                </a:solidFill>
                <a:effectLst/>
                <a:uLnTx/>
                <a:uFillTx/>
                <a:latin typeface="微软雅黑" panose="020B0503020204020204" charset="-122"/>
                <a:ea typeface="微软雅黑" panose="020B0503020204020204" charset="-122"/>
                <a:cs typeface="OPPOSans M" panose="00020600040101010101" pitchFamily="18" charset="-122"/>
              </a:endParaRPr>
            </a:p>
          </p:txBody>
        </p:sp>
        <p:sp>
          <p:nvSpPr>
            <p:cNvPr id="94" name="知鱼PPT16-2"/>
            <p:cNvSpPr txBox="1"/>
            <p:nvPr/>
          </p:nvSpPr>
          <p:spPr>
            <a:xfrm>
              <a:off x="1060901" y="2580429"/>
              <a:ext cx="2150157" cy="262450"/>
            </a:xfrm>
            <a:prstGeom prst="rect">
              <a:avLst/>
            </a:prstGeom>
            <a:noFill/>
          </p:spPr>
          <p:txBody>
            <a:bodyPr wrap="none">
              <a:spAutoFit/>
            </a:bodyPr>
            <a:lstStyle>
              <a:defPPr>
                <a:defRPr lang="zh-CN"/>
              </a:defPPr>
              <a:lvl1pPr algn="just">
                <a:lnSpc>
                  <a:spcPct val="110000"/>
                </a:lnSpc>
                <a:defRPr sz="1300">
                  <a:solidFill>
                    <a:schemeClr val="tx1">
                      <a:lumMod val="75000"/>
                      <a:lumOff val="25000"/>
                    </a:schemeClr>
                  </a:solidFill>
                  <a:latin typeface="+mn-ea"/>
                </a:defRPr>
              </a:lvl1pPr>
            </a:lstStyle>
            <a:p>
              <a:pPr lvl="0" algn="ctr">
                <a:defRPr/>
              </a:pPr>
              <a:r>
                <a:rPr lang="zh-CN" altLang="en-US" sz="900" dirty="0">
                  <a:solidFill>
                    <a:prstClr val="white"/>
                  </a:solidFill>
                  <a:latin typeface="微软雅黑" panose="020B0503020204020204" charset="-122"/>
                  <a:ea typeface="微软雅黑" panose="020B0503020204020204" charset="-122"/>
                  <a:cs typeface="OPPOSans M" panose="00020600040101010101" pitchFamily="18" charset="-122"/>
                </a:rPr>
                <a:t>请尽量言简意赅的阐述图片描述内容</a:t>
              </a:r>
              <a:endParaRPr lang="zh-CN" altLang="en-US" sz="900" dirty="0">
                <a:solidFill>
                  <a:prstClr val="white"/>
                </a:solidFill>
                <a:latin typeface="微软雅黑" panose="020B0503020204020204" charset="-122"/>
                <a:ea typeface="微软雅黑" panose="020B0503020204020204" charset="-122"/>
                <a:cs typeface="OPPOSans M" panose="00020600040101010101" pitchFamily="18" charset="-122"/>
              </a:endParaRPr>
            </a:p>
          </p:txBody>
        </p:sp>
      </p:grpSp>
      <p:grpSp>
        <p:nvGrpSpPr>
          <p:cNvPr id="118" name="知鱼PPT17"/>
          <p:cNvGrpSpPr/>
          <p:nvPr/>
        </p:nvGrpSpPr>
        <p:grpSpPr>
          <a:xfrm>
            <a:off x="9325439" y="4800532"/>
            <a:ext cx="1663853" cy="262296"/>
            <a:chOff x="9325439" y="4800532"/>
            <a:chExt cx="1663853" cy="262296"/>
          </a:xfrm>
        </p:grpSpPr>
        <p:sp>
          <p:nvSpPr>
            <p:cNvPr id="91" name="知鱼PPT17-1"/>
            <p:cNvSpPr/>
            <p:nvPr>
              <p:custDataLst>
                <p:tags r:id="rId23"/>
              </p:custDataLst>
            </p:nvPr>
          </p:nvSpPr>
          <p:spPr>
            <a:xfrm>
              <a:off x="9325439" y="4800532"/>
              <a:ext cx="1663853" cy="262296"/>
            </a:xfrm>
            <a:custGeom>
              <a:avLst/>
              <a:gdLst>
                <a:gd name="connsiteX0" fmla="*/ 0 w 4380471"/>
                <a:gd name="connsiteY0" fmla="*/ 0 h 714335"/>
                <a:gd name="connsiteX1" fmla="*/ 4380471 w 4380471"/>
                <a:gd name="connsiteY1" fmla="*/ 0 h 714335"/>
                <a:gd name="connsiteX2" fmla="*/ 4249607 w 4380471"/>
                <a:gd name="connsiteY2" fmla="*/ 523454 h 714335"/>
                <a:gd name="connsiteX3" fmla="*/ 4005131 w 4380471"/>
                <a:gd name="connsiteY3" fmla="*/ 714335 h 714335"/>
                <a:gd name="connsiteX4" fmla="*/ 375339 w 4380471"/>
                <a:gd name="connsiteY4" fmla="*/ 714335 h 714335"/>
                <a:gd name="connsiteX5" fmla="*/ 130863 w 4380471"/>
                <a:gd name="connsiteY5" fmla="*/ 523454 h 714335"/>
                <a:gd name="connsiteX0-1" fmla="*/ 0 w 4380471"/>
                <a:gd name="connsiteY0-2" fmla="*/ 0 h 714335"/>
                <a:gd name="connsiteX1-3" fmla="*/ 4380471 w 4380471"/>
                <a:gd name="connsiteY1-4" fmla="*/ 0 h 714335"/>
                <a:gd name="connsiteX2-5" fmla="*/ 4249607 w 4380471"/>
                <a:gd name="connsiteY2-6" fmla="*/ 523454 h 714335"/>
                <a:gd name="connsiteX3-7" fmla="*/ 4005131 w 4380471"/>
                <a:gd name="connsiteY3-8" fmla="*/ 714335 h 714335"/>
                <a:gd name="connsiteX4-9" fmla="*/ 375339 w 4380471"/>
                <a:gd name="connsiteY4-10" fmla="*/ 714335 h 714335"/>
                <a:gd name="connsiteX5-11" fmla="*/ 130863 w 4380471"/>
                <a:gd name="connsiteY5-12" fmla="*/ 523454 h 714335"/>
                <a:gd name="connsiteX6" fmla="*/ 17754 w 4380471"/>
                <a:gd name="connsiteY6" fmla="*/ 75049 h 714335"/>
                <a:gd name="connsiteX7" fmla="*/ 0 w 4380471"/>
                <a:gd name="connsiteY7" fmla="*/ 0 h 714335"/>
                <a:gd name="connsiteX0-13" fmla="*/ 0 w 4417353"/>
                <a:gd name="connsiteY0-14" fmla="*/ 2540 h 714335"/>
                <a:gd name="connsiteX1-15" fmla="*/ 4417353 w 4417353"/>
                <a:gd name="connsiteY1-16" fmla="*/ 0 h 714335"/>
                <a:gd name="connsiteX2-17" fmla="*/ 4286489 w 4417353"/>
                <a:gd name="connsiteY2-18" fmla="*/ 523454 h 714335"/>
                <a:gd name="connsiteX3-19" fmla="*/ 4042013 w 4417353"/>
                <a:gd name="connsiteY3-20" fmla="*/ 714335 h 714335"/>
                <a:gd name="connsiteX4-21" fmla="*/ 412221 w 4417353"/>
                <a:gd name="connsiteY4-22" fmla="*/ 714335 h 714335"/>
                <a:gd name="connsiteX5-23" fmla="*/ 167745 w 4417353"/>
                <a:gd name="connsiteY5-24" fmla="*/ 523454 h 714335"/>
                <a:gd name="connsiteX6-25" fmla="*/ 54636 w 4417353"/>
                <a:gd name="connsiteY6-26" fmla="*/ 75049 h 714335"/>
                <a:gd name="connsiteX7-27" fmla="*/ 0 w 4417353"/>
                <a:gd name="connsiteY7-28" fmla="*/ 2540 h 714335"/>
                <a:gd name="connsiteX0-29" fmla="*/ 0 w 4433159"/>
                <a:gd name="connsiteY0-30" fmla="*/ 0 h 717510"/>
                <a:gd name="connsiteX1-31" fmla="*/ 4433159 w 4433159"/>
                <a:gd name="connsiteY1-32" fmla="*/ 3175 h 717510"/>
                <a:gd name="connsiteX2-33" fmla="*/ 4302295 w 4433159"/>
                <a:gd name="connsiteY2-34" fmla="*/ 526629 h 717510"/>
                <a:gd name="connsiteX3-35" fmla="*/ 4057819 w 4433159"/>
                <a:gd name="connsiteY3-36" fmla="*/ 717510 h 717510"/>
                <a:gd name="connsiteX4-37" fmla="*/ 428027 w 4433159"/>
                <a:gd name="connsiteY4-38" fmla="*/ 717510 h 717510"/>
                <a:gd name="connsiteX5-39" fmla="*/ 183551 w 4433159"/>
                <a:gd name="connsiteY5-40" fmla="*/ 526629 h 717510"/>
                <a:gd name="connsiteX6-41" fmla="*/ 70442 w 4433159"/>
                <a:gd name="connsiteY6-42" fmla="*/ 78224 h 717510"/>
                <a:gd name="connsiteX7-43" fmla="*/ 0 w 4433159"/>
                <a:gd name="connsiteY7-44" fmla="*/ 0 h 717510"/>
                <a:gd name="connsiteX0-45" fmla="*/ 0 w 4433159"/>
                <a:gd name="connsiteY0-46" fmla="*/ 0 h 717510"/>
                <a:gd name="connsiteX1-47" fmla="*/ 4433159 w 4433159"/>
                <a:gd name="connsiteY1-48" fmla="*/ 3175 h 717510"/>
                <a:gd name="connsiteX2-49" fmla="*/ 4302295 w 4433159"/>
                <a:gd name="connsiteY2-50" fmla="*/ 526629 h 717510"/>
                <a:gd name="connsiteX3-51" fmla="*/ 4057819 w 4433159"/>
                <a:gd name="connsiteY3-52" fmla="*/ 717510 h 717510"/>
                <a:gd name="connsiteX4-53" fmla="*/ 428027 w 4433159"/>
                <a:gd name="connsiteY4-54" fmla="*/ 717510 h 717510"/>
                <a:gd name="connsiteX5-55" fmla="*/ 183551 w 4433159"/>
                <a:gd name="connsiteY5-56" fmla="*/ 526629 h 717510"/>
                <a:gd name="connsiteX6-57" fmla="*/ 70442 w 4433159"/>
                <a:gd name="connsiteY6-58" fmla="*/ 78224 h 717510"/>
                <a:gd name="connsiteX7-59" fmla="*/ 0 w 4433159"/>
                <a:gd name="connsiteY7-60" fmla="*/ 0 h 717510"/>
                <a:gd name="connsiteX0-61" fmla="*/ 0 w 4433159"/>
                <a:gd name="connsiteY0-62" fmla="*/ 0 h 717510"/>
                <a:gd name="connsiteX1-63" fmla="*/ 4433159 w 4433159"/>
                <a:gd name="connsiteY1-64" fmla="*/ 3175 h 717510"/>
                <a:gd name="connsiteX2-65" fmla="*/ 4302295 w 4433159"/>
                <a:gd name="connsiteY2-66" fmla="*/ 526629 h 717510"/>
                <a:gd name="connsiteX3-67" fmla="*/ 4057819 w 4433159"/>
                <a:gd name="connsiteY3-68" fmla="*/ 717510 h 717510"/>
                <a:gd name="connsiteX4-69" fmla="*/ 428027 w 4433159"/>
                <a:gd name="connsiteY4-70" fmla="*/ 717510 h 717510"/>
                <a:gd name="connsiteX5-71" fmla="*/ 183551 w 4433159"/>
                <a:gd name="connsiteY5-72" fmla="*/ 526629 h 717510"/>
                <a:gd name="connsiteX6-73" fmla="*/ 70442 w 4433159"/>
                <a:gd name="connsiteY6-74" fmla="*/ 78224 h 717510"/>
                <a:gd name="connsiteX7-75" fmla="*/ 0 w 4433159"/>
                <a:gd name="connsiteY7-76" fmla="*/ 0 h 717510"/>
                <a:gd name="connsiteX0-77" fmla="*/ 0 w 4446331"/>
                <a:gd name="connsiteY0-78" fmla="*/ 0 h 717510"/>
                <a:gd name="connsiteX1-79" fmla="*/ 4446331 w 4446331"/>
                <a:gd name="connsiteY1-80" fmla="*/ 3175 h 717510"/>
                <a:gd name="connsiteX2-81" fmla="*/ 4315467 w 4446331"/>
                <a:gd name="connsiteY2-82" fmla="*/ 526629 h 717510"/>
                <a:gd name="connsiteX3-83" fmla="*/ 4070991 w 4446331"/>
                <a:gd name="connsiteY3-84" fmla="*/ 717510 h 717510"/>
                <a:gd name="connsiteX4-85" fmla="*/ 441199 w 4446331"/>
                <a:gd name="connsiteY4-86" fmla="*/ 717510 h 717510"/>
                <a:gd name="connsiteX5-87" fmla="*/ 196723 w 4446331"/>
                <a:gd name="connsiteY5-88" fmla="*/ 526629 h 717510"/>
                <a:gd name="connsiteX6-89" fmla="*/ 83614 w 4446331"/>
                <a:gd name="connsiteY6-90" fmla="*/ 78224 h 717510"/>
                <a:gd name="connsiteX7-91" fmla="*/ 0 w 4446331"/>
                <a:gd name="connsiteY7-92" fmla="*/ 0 h 717510"/>
                <a:gd name="connsiteX0-93" fmla="*/ 0 w 4446331"/>
                <a:gd name="connsiteY0-94" fmla="*/ 0 h 717510"/>
                <a:gd name="connsiteX1-95" fmla="*/ 4446331 w 4446331"/>
                <a:gd name="connsiteY1-96" fmla="*/ 3175 h 717510"/>
                <a:gd name="connsiteX2-97" fmla="*/ 4419826 w 4446331"/>
                <a:gd name="connsiteY2-98" fmla="*/ 75684 h 717510"/>
                <a:gd name="connsiteX3-99" fmla="*/ 4315467 w 4446331"/>
                <a:gd name="connsiteY3-100" fmla="*/ 526629 h 717510"/>
                <a:gd name="connsiteX4-101" fmla="*/ 4070991 w 4446331"/>
                <a:gd name="connsiteY4-102" fmla="*/ 717510 h 717510"/>
                <a:gd name="connsiteX5-103" fmla="*/ 441199 w 4446331"/>
                <a:gd name="connsiteY5-104" fmla="*/ 717510 h 717510"/>
                <a:gd name="connsiteX6-105" fmla="*/ 196723 w 4446331"/>
                <a:gd name="connsiteY6-106" fmla="*/ 526629 h 717510"/>
                <a:gd name="connsiteX7-107" fmla="*/ 83614 w 4446331"/>
                <a:gd name="connsiteY7-108" fmla="*/ 78224 h 717510"/>
                <a:gd name="connsiteX8" fmla="*/ 0 w 4446331"/>
                <a:gd name="connsiteY8" fmla="*/ 0 h 717510"/>
                <a:gd name="connsiteX0-109" fmla="*/ 0 w 4497702"/>
                <a:gd name="connsiteY0-110" fmla="*/ 0 h 717510"/>
                <a:gd name="connsiteX1-111" fmla="*/ 4497702 w 4497702"/>
                <a:gd name="connsiteY1-112" fmla="*/ 3175 h 717510"/>
                <a:gd name="connsiteX2-113" fmla="*/ 4419826 w 4497702"/>
                <a:gd name="connsiteY2-114" fmla="*/ 75684 h 717510"/>
                <a:gd name="connsiteX3-115" fmla="*/ 4315467 w 4497702"/>
                <a:gd name="connsiteY3-116" fmla="*/ 526629 h 717510"/>
                <a:gd name="connsiteX4-117" fmla="*/ 4070991 w 4497702"/>
                <a:gd name="connsiteY4-118" fmla="*/ 717510 h 717510"/>
                <a:gd name="connsiteX5-119" fmla="*/ 441199 w 4497702"/>
                <a:gd name="connsiteY5-120" fmla="*/ 717510 h 717510"/>
                <a:gd name="connsiteX6-121" fmla="*/ 196723 w 4497702"/>
                <a:gd name="connsiteY6-122" fmla="*/ 526629 h 717510"/>
                <a:gd name="connsiteX7-123" fmla="*/ 83614 w 4497702"/>
                <a:gd name="connsiteY7-124" fmla="*/ 78224 h 717510"/>
                <a:gd name="connsiteX8-125" fmla="*/ 0 w 4497702"/>
                <a:gd name="connsiteY8-126" fmla="*/ 0 h 717510"/>
                <a:gd name="connsiteX0-127" fmla="*/ 0 w 4497702"/>
                <a:gd name="connsiteY0-128" fmla="*/ 0 h 717510"/>
                <a:gd name="connsiteX1-129" fmla="*/ 4497702 w 4497702"/>
                <a:gd name="connsiteY1-130" fmla="*/ 3175 h 717510"/>
                <a:gd name="connsiteX2-131" fmla="*/ 4431681 w 4497702"/>
                <a:gd name="connsiteY2-132" fmla="*/ 75684 h 717510"/>
                <a:gd name="connsiteX3-133" fmla="*/ 4315467 w 4497702"/>
                <a:gd name="connsiteY3-134" fmla="*/ 526629 h 717510"/>
                <a:gd name="connsiteX4-135" fmla="*/ 4070991 w 4497702"/>
                <a:gd name="connsiteY4-136" fmla="*/ 717510 h 717510"/>
                <a:gd name="connsiteX5-137" fmla="*/ 441199 w 4497702"/>
                <a:gd name="connsiteY5-138" fmla="*/ 717510 h 717510"/>
                <a:gd name="connsiteX6-139" fmla="*/ 196723 w 4497702"/>
                <a:gd name="connsiteY6-140" fmla="*/ 526629 h 717510"/>
                <a:gd name="connsiteX7-141" fmla="*/ 83614 w 4497702"/>
                <a:gd name="connsiteY7-142" fmla="*/ 78224 h 717510"/>
                <a:gd name="connsiteX8-143" fmla="*/ 0 w 4497702"/>
                <a:gd name="connsiteY8-144" fmla="*/ 0 h 717510"/>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25" y="connsiteY6-26"/>
                </a:cxn>
                <a:cxn ang="0">
                  <a:pos x="connsiteX7-27" y="connsiteY7-28"/>
                </a:cxn>
                <a:cxn ang="0">
                  <a:pos x="connsiteX8-125" y="connsiteY8-126"/>
                </a:cxn>
              </a:cxnLst>
              <a:rect l="l" t="t" r="r" b="b"/>
              <a:pathLst>
                <a:path w="4497702" h="717510">
                  <a:moveTo>
                    <a:pt x="0" y="0"/>
                  </a:moveTo>
                  <a:lnTo>
                    <a:pt x="4497702" y="3175"/>
                  </a:lnTo>
                  <a:lnTo>
                    <a:pt x="4431681" y="75684"/>
                  </a:lnTo>
                  <a:lnTo>
                    <a:pt x="4315467" y="526629"/>
                  </a:lnTo>
                  <a:cubicBezTo>
                    <a:pt x="4287408" y="638867"/>
                    <a:pt x="4186684" y="717510"/>
                    <a:pt x="4070991" y="717510"/>
                  </a:cubicBezTo>
                  <a:lnTo>
                    <a:pt x="441199" y="717510"/>
                  </a:lnTo>
                  <a:cubicBezTo>
                    <a:pt x="325506" y="717510"/>
                    <a:pt x="224782" y="638867"/>
                    <a:pt x="196723" y="526629"/>
                  </a:cubicBezTo>
                  <a:lnTo>
                    <a:pt x="83614" y="78224"/>
                  </a:lnTo>
                  <a:cubicBezTo>
                    <a:pt x="60133" y="52149"/>
                    <a:pt x="47191" y="16550"/>
                    <a:pt x="0" y="0"/>
                  </a:cubicBezTo>
                  <a:close/>
                </a:path>
              </a:pathLst>
            </a:custGeom>
            <a:gradFill>
              <a:gsLst>
                <a:gs pos="100000">
                  <a:schemeClr val="accent1">
                    <a:lumMod val="90000"/>
                  </a:schemeClr>
                </a:gs>
                <a:gs pos="0">
                  <a:schemeClr val="accent1"/>
                </a:gs>
              </a:gsLst>
              <a:path path="circle">
                <a:fillToRect l="100000" b="100000"/>
              </a:path>
            </a:gradFill>
            <a:ln>
              <a:noFill/>
            </a:ln>
            <a:effectLst>
              <a:outerShdw blurRad="127000" dist="38100" dir="2700000" algn="tl" rotWithShape="0">
                <a:schemeClr val="accent1">
                  <a:alpha val="2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srgbClr val="FFFFFF"/>
                </a:solidFill>
                <a:effectLst/>
                <a:uLnTx/>
                <a:uFillTx/>
                <a:latin typeface="微软雅黑" panose="020B0503020204020204" charset="-122"/>
                <a:ea typeface="微软雅黑" panose="020B0503020204020204" charset="-122"/>
                <a:cs typeface="OPPOSans M" panose="00020600040101010101" pitchFamily="18" charset="-122"/>
              </a:endParaRPr>
            </a:p>
          </p:txBody>
        </p:sp>
        <p:sp>
          <p:nvSpPr>
            <p:cNvPr id="88" name="知鱼PPT17-2"/>
            <p:cNvSpPr txBox="1"/>
            <p:nvPr>
              <p:custDataLst>
                <p:tags r:id="rId24"/>
              </p:custDataLst>
            </p:nvPr>
          </p:nvSpPr>
          <p:spPr>
            <a:xfrm>
              <a:off x="9618757" y="4834397"/>
              <a:ext cx="1077219" cy="215444"/>
            </a:xfrm>
            <a:prstGeom prst="rect">
              <a:avLst/>
            </a:prstGeom>
            <a:noFill/>
            <a:effectLst/>
          </p:spPr>
          <p:txBody>
            <a:bodyPr wrap="none" lIns="0" tIns="0" rIns="0" bIns="0">
              <a:spAutoFit/>
            </a:bodyPr>
            <a:lstStyle>
              <a:defPPr>
                <a:defRPr lang="zh-CN"/>
              </a:defPPr>
              <a:lvl1pPr marR="0" lvl="0" indent="0" algn="ctr" fontAlgn="auto">
                <a:lnSpc>
                  <a:spcPct val="100000"/>
                </a:lnSpc>
                <a:spcBef>
                  <a:spcPts val="0"/>
                </a:spcBef>
                <a:spcAft>
                  <a:spcPts val="0"/>
                </a:spcAft>
                <a:buClrTx/>
                <a:buSzTx/>
                <a:buFontTx/>
                <a:buNone/>
                <a:defRPr kumimoji="0" sz="1400" b="1" i="0" u="none" strike="noStrike" cap="none" spc="0" normalizeH="0" baseline="0">
                  <a:ln>
                    <a:noFill/>
                  </a:ln>
                  <a:gradFill>
                    <a:gsLst>
                      <a:gs pos="0">
                        <a:prstClr val="white"/>
                      </a:gs>
                      <a:gs pos="100000">
                        <a:srgbClr val="FF9933"/>
                      </a:gs>
                    </a:gsLst>
                    <a:lin ang="5400000" scaled="1"/>
                  </a:gradFill>
                  <a:effectLst>
                    <a:outerShdw blurRad="38405" dist="38405" dir="2699983" algn="tl">
                      <a:srgbClr val="000000">
                        <a:alpha val="30000"/>
                      </a:srgbClr>
                    </a:outerShdw>
                  </a:effectLst>
                  <a:uLnTx/>
                  <a:uFillTx/>
                  <a:latin typeface="OPPOSans M" panose="00020600040101010101" pitchFamily="18" charset="-122"/>
                  <a:ea typeface="OPPOSans M" panose="00020600040101010101" pitchFamily="18" charset="-122"/>
                  <a:cs typeface="OPPOSans M" panose="00020600040101010101" pitchFamily="18" charset="-122"/>
                </a:defRPr>
              </a:lvl1pPr>
            </a:lstStyle>
            <a:p>
              <a:r>
                <a:rPr lang="zh-CN" altLang="en-US" dirty="0">
                  <a:latin typeface="微软雅黑" panose="020B0503020204020204" charset="-122"/>
                  <a:ea typeface="微软雅黑" panose="020B0503020204020204" charset="-122"/>
                </a:rPr>
                <a:t>添加图片描述</a:t>
              </a:r>
              <a:endParaRPr lang="zh-CN" altLang="en-US" dirty="0">
                <a:latin typeface="微软雅黑" panose="020B0503020204020204" charset="-122"/>
                <a:ea typeface="微软雅黑" panose="020B0503020204020204" charset="-122"/>
              </a:endParaRPr>
            </a:p>
          </p:txBody>
        </p:sp>
      </p:grpSp>
      <p:grpSp>
        <p:nvGrpSpPr>
          <p:cNvPr id="6" name="组合 5"/>
          <p:cNvGrpSpPr/>
          <p:nvPr/>
        </p:nvGrpSpPr>
        <p:grpSpPr>
          <a:xfrm>
            <a:off x="0" y="0"/>
            <a:ext cx="12195175" cy="685800"/>
            <a:chOff x="0" y="0"/>
            <a:chExt cx="19205" cy="1080"/>
          </a:xfrm>
        </p:grpSpPr>
        <p:sp>
          <p:nvSpPr>
            <p:cNvPr id="10" name="矩形 9"/>
            <p:cNvSpPr/>
            <p:nvPr>
              <p:custDataLst>
                <p:tags r:id="rId25"/>
              </p:custDataLst>
            </p:nvPr>
          </p:nvSpPr>
          <p:spPr>
            <a:xfrm>
              <a:off x="5" y="0"/>
              <a:ext cx="19200" cy="1081"/>
            </a:xfrm>
            <a:prstGeom prst="rect">
              <a:avLst/>
            </a:prstGeom>
            <a:solidFill>
              <a:schemeClr val="bg1">
                <a:lumMod val="95000"/>
              </a:schemeClr>
            </a:solidFill>
            <a:ln>
              <a:noFill/>
            </a:ln>
            <a:effectLst>
              <a:outerShdw blurRad="228600" dist="50800" dir="5400000" algn="t" rotWithShape="0">
                <a:prstClr val="black">
                  <a:alpha val="29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sz="2880" dirty="0">
                <a:solidFill>
                  <a:schemeClr val="bg1">
                    <a:lumMod val="50000"/>
                  </a:schemeClr>
                </a:solidFill>
              </a:endParaRPr>
            </a:p>
          </p:txBody>
        </p:sp>
        <p:sp>
          <p:nvSpPr>
            <p:cNvPr id="11" name="知鱼PPT13-1"/>
            <p:cNvSpPr txBox="1"/>
            <p:nvPr>
              <p:custDataLst>
                <p:tags r:id="rId26"/>
              </p:custDataLst>
            </p:nvPr>
          </p:nvSpPr>
          <p:spPr>
            <a:xfrm>
              <a:off x="869" y="88"/>
              <a:ext cx="1968" cy="822"/>
            </a:xfrm>
            <a:prstGeom prst="rect">
              <a:avLst/>
            </a:prstGeom>
            <a:noFill/>
          </p:spPr>
          <p:txBody>
            <a:bodyPr wrap="none" rtlCol="0">
              <a:spAutoFit/>
            </a:bodyPr>
            <a:lstStyle>
              <a:defPPr>
                <a:defRPr lang="zh-CN"/>
              </a:defPPr>
              <a:lvl1pPr marR="0" lvl="0" indent="0" fontAlgn="auto">
                <a:lnSpc>
                  <a:spcPct val="100000"/>
                </a:lnSpc>
                <a:spcBef>
                  <a:spcPts val="0"/>
                </a:spcBef>
                <a:spcAft>
                  <a:spcPts val="0"/>
                </a:spcAft>
                <a:buClrTx/>
                <a:buSzTx/>
                <a:buFontTx/>
                <a:buNone/>
                <a:defRPr kumimoji="0" sz="2800" b="0" i="0" u="none" strike="noStrike" cap="none" spc="0" normalizeH="0" baseline="0">
                  <a:ln>
                    <a:noFill/>
                  </a:ln>
                  <a:solidFill>
                    <a:schemeClr val="accent1"/>
                  </a:solidFill>
                  <a:effectLst/>
                  <a:uLnTx/>
                  <a:uFillTx/>
                  <a:latin typeface="思源宋体 Heavy" panose="02020900000000000000" pitchFamily="18" charset="-122"/>
                  <a:ea typeface="思源宋体 Heavy" panose="02020900000000000000" pitchFamily="18" charset="-122"/>
                </a:defRPr>
              </a:lvl1pPr>
            </a:lstStyle>
            <a:p>
              <a:r>
                <a:rPr lang="zh-CN" altLang="en-US" b="1" dirty="0">
                  <a:latin typeface="微软雅黑" panose="020B0503020204020204" charset="-122"/>
                  <a:ea typeface="微软雅黑" panose="020B0503020204020204" charset="-122"/>
                  <a:cs typeface="OPPOSans M" panose="00020600040101010101" pitchFamily="18" charset="-122"/>
                  <a:sym typeface="OPPOSans M" panose="00020600040101010101" pitchFamily="18" charset="-122"/>
                </a:rPr>
                <a:t>标题一</a:t>
              </a:r>
              <a:endParaRPr lang="zh-CN" altLang="en-US" b="1" dirty="0">
                <a:latin typeface="微软雅黑" panose="020B0503020204020204" charset="-122"/>
                <a:ea typeface="微软雅黑" panose="020B0503020204020204" charset="-122"/>
                <a:cs typeface="OPPOSans M" panose="00020600040101010101" pitchFamily="18" charset="-122"/>
                <a:sym typeface="OPPOSans M" panose="00020600040101010101" pitchFamily="18" charset="-122"/>
              </a:endParaRPr>
            </a:p>
          </p:txBody>
        </p:sp>
        <p:sp>
          <p:nvSpPr>
            <p:cNvPr id="87" name="知鱼PPT13-3"/>
            <p:cNvSpPr/>
            <p:nvPr/>
          </p:nvSpPr>
          <p:spPr>
            <a:xfrm>
              <a:off x="0" y="209"/>
              <a:ext cx="743" cy="624"/>
            </a:xfrm>
            <a:custGeom>
              <a:avLst/>
              <a:gdLst>
                <a:gd name="connsiteX0" fmla="*/ 468767 w 542071"/>
                <a:gd name="connsiteY0" fmla="*/ 0 h 396240"/>
                <a:gd name="connsiteX1" fmla="*/ 542071 w 542071"/>
                <a:gd name="connsiteY1" fmla="*/ 0 h 396240"/>
                <a:gd name="connsiteX2" fmla="*/ 542071 w 542071"/>
                <a:gd name="connsiteY2" fmla="*/ 396240 h 396240"/>
                <a:gd name="connsiteX3" fmla="*/ 468767 w 542071"/>
                <a:gd name="connsiteY3" fmla="*/ 396240 h 396240"/>
                <a:gd name="connsiteX4" fmla="*/ 0 w 542071"/>
                <a:gd name="connsiteY4" fmla="*/ 0 h 396240"/>
                <a:gd name="connsiteX5" fmla="*/ 431926 w 542071"/>
                <a:gd name="connsiteY5" fmla="*/ 0 h 396240"/>
                <a:gd name="connsiteX6" fmla="*/ 431926 w 542071"/>
                <a:gd name="connsiteY6" fmla="*/ 396240 h 396240"/>
                <a:gd name="connsiteX7" fmla="*/ 0 w 542071"/>
                <a:gd name="connsiteY7" fmla="*/ 396240 h 396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2071" h="396240">
                  <a:moveTo>
                    <a:pt x="468767" y="0"/>
                  </a:moveTo>
                  <a:lnTo>
                    <a:pt x="542071" y="0"/>
                  </a:lnTo>
                  <a:lnTo>
                    <a:pt x="542071" y="396240"/>
                  </a:lnTo>
                  <a:lnTo>
                    <a:pt x="468767" y="396240"/>
                  </a:lnTo>
                  <a:close/>
                  <a:moveTo>
                    <a:pt x="0" y="0"/>
                  </a:moveTo>
                  <a:lnTo>
                    <a:pt x="431926" y="0"/>
                  </a:lnTo>
                  <a:lnTo>
                    <a:pt x="431926" y="396240"/>
                  </a:lnTo>
                  <a:lnTo>
                    <a:pt x="0" y="396240"/>
                  </a:lnTo>
                  <a:close/>
                </a:path>
              </a:pathLst>
            </a:custGeom>
            <a:gradFill flip="none" rotWithShape="1">
              <a:gsLst>
                <a:gs pos="0">
                  <a:schemeClr val="accent2">
                    <a:lumMod val="60000"/>
                    <a:lumOff val="40000"/>
                  </a:schemeClr>
                </a:gs>
                <a:gs pos="85000">
                  <a:schemeClr val="accent2"/>
                </a:gs>
              </a:gsLst>
              <a:lin ang="5400000" scaled="1"/>
              <a:tileRect/>
            </a:gradFill>
            <a:ln>
              <a:noFill/>
            </a:ln>
          </p:spPr>
          <p:style>
            <a:lnRef idx="2">
              <a:schemeClr val="accent1">
                <a:lumMod val="75000"/>
              </a:schemeClr>
            </a:lnRef>
            <a:fillRef idx="1">
              <a:schemeClr val="accent1"/>
            </a:fillRef>
            <a:effectRef idx="0">
              <a:srgbClr val="FFFFFF"/>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OPPOSans M" panose="00020600040101010101" pitchFamily="18" charset="-122"/>
                <a:ea typeface="OPPOSans M" panose="00020600040101010101" pitchFamily="18" charset="-122"/>
                <a:cs typeface="OPPOSans M" panose="00020600040101010101" pitchFamily="18" charset="-122"/>
              </a:endParaRPr>
            </a:p>
          </p:txBody>
        </p:sp>
        <p:pic>
          <p:nvPicPr>
            <p:cNvPr id="90" name="图片 89" descr="logo_01"/>
            <p:cNvPicPr>
              <a:picLocks noChangeAspect="1"/>
            </p:cNvPicPr>
            <p:nvPr/>
          </p:nvPicPr>
          <p:blipFill>
            <a:blip r:embed="rId27"/>
            <a:stretch>
              <a:fillRect/>
            </a:stretch>
          </p:blipFill>
          <p:spPr>
            <a:xfrm>
              <a:off x="15585" y="231"/>
              <a:ext cx="3317" cy="589"/>
            </a:xfrm>
            <a:prstGeom prst="rect">
              <a:avLst/>
            </a:prstGeom>
          </p:spPr>
        </p:pic>
      </p:gr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知鱼PPT7"/>
          <p:cNvSpPr/>
          <p:nvPr/>
        </p:nvSpPr>
        <p:spPr>
          <a:xfrm>
            <a:off x="471805" y="3397250"/>
            <a:ext cx="7053580" cy="1898015"/>
          </a:xfrm>
          <a:prstGeom prst="roundRect">
            <a:avLst>
              <a:gd name="adj" fmla="val 4803"/>
            </a:avLst>
          </a:prstGeom>
          <a:solidFill>
            <a:schemeClr val="bg1"/>
          </a:solidFill>
          <a:ln>
            <a:noFill/>
          </a:ln>
          <a:effectLst>
            <a:outerShdw blurRad="190500" sx="101000" sy="101000" algn="ctr" rotWithShape="0">
              <a:schemeClr val="accent1">
                <a:alpha val="20000"/>
              </a:schemeClr>
            </a:outerShdw>
          </a:effectLst>
          <a:scene3d>
            <a:camera prst="orthographicFront"/>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微软雅黑" panose="020B0503020204020204" charset="-122"/>
              <a:ea typeface="微软雅黑" panose="020B0503020204020204" charset="-122"/>
              <a:cs typeface="OPPOSans M" panose="00020600040101010101" pitchFamily="18" charset="-122"/>
            </a:endParaRPr>
          </a:p>
        </p:txBody>
      </p:sp>
      <p:sp>
        <p:nvSpPr>
          <p:cNvPr id="7" name="知鱼PPT8"/>
          <p:cNvSpPr/>
          <p:nvPr/>
        </p:nvSpPr>
        <p:spPr>
          <a:xfrm>
            <a:off x="626110" y="3696970"/>
            <a:ext cx="7005955" cy="1461770"/>
          </a:xfrm>
          <a:prstGeom prst="roundRect">
            <a:avLst>
              <a:gd name="adj" fmla="val 4906"/>
            </a:avLst>
          </a:prstGeom>
          <a:gradFill flip="none" rotWithShape="1">
            <a:gsLst>
              <a:gs pos="0">
                <a:schemeClr val="bg1"/>
              </a:gs>
              <a:gs pos="100000">
                <a:schemeClr val="accent1">
                  <a:lumMod val="5000"/>
                  <a:lumOff val="95000"/>
                </a:schemeClr>
              </a:gs>
            </a:gsLst>
            <a:lin ang="10800000" scaled="1"/>
            <a:tileRect/>
          </a:gradFill>
          <a:ln w="12700">
            <a:gradFill flip="none" rotWithShape="1">
              <a:gsLst>
                <a:gs pos="0">
                  <a:schemeClr val="accent1">
                    <a:lumMod val="20000"/>
                    <a:lumOff val="80000"/>
                  </a:schemeClr>
                </a:gs>
                <a:gs pos="100000">
                  <a:schemeClr val="accent1">
                    <a:lumMod val="20000"/>
                    <a:lumOff val="80000"/>
                    <a:alpha val="0"/>
                  </a:schemeClr>
                </a:gs>
              </a:gsLst>
              <a:lin ang="0" scaled="1"/>
              <a:tileRect/>
            </a:gra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prstClr val="white"/>
              </a:solidFill>
              <a:effectLst/>
              <a:uLnTx/>
              <a:uFillTx/>
              <a:latin typeface="微软雅黑" panose="020B0503020204020204" charset="-122"/>
              <a:ea typeface="微软雅黑" panose="020B0503020204020204" charset="-122"/>
              <a:cs typeface="OPPOSans M" panose="00020600040101010101" pitchFamily="18" charset="-122"/>
            </a:endParaRPr>
          </a:p>
        </p:txBody>
      </p:sp>
      <p:sp>
        <p:nvSpPr>
          <p:cNvPr id="71" name="知鱼PPT9"/>
          <p:cNvSpPr/>
          <p:nvPr/>
        </p:nvSpPr>
        <p:spPr>
          <a:xfrm>
            <a:off x="676910" y="3164205"/>
            <a:ext cx="2167255" cy="457835"/>
          </a:xfrm>
          <a:prstGeom prst="roundRect">
            <a:avLst>
              <a:gd name="adj" fmla="val 50000"/>
            </a:avLst>
          </a:prstGeom>
          <a:gradFill flip="none" rotWithShape="1">
            <a:gsLst>
              <a:gs pos="0">
                <a:schemeClr val="accent2"/>
              </a:gs>
              <a:gs pos="69000">
                <a:schemeClr val="accent1"/>
              </a:gs>
            </a:gsLst>
            <a:lin ang="0" scaled="1"/>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1" i="0" u="none" strike="noStrike" kern="1200" cap="none" spc="0" normalizeH="0" baseline="0" noProof="0" dirty="0">
              <a:ln>
                <a:noFill/>
              </a:ln>
              <a:solidFill>
                <a:prstClr val="white"/>
              </a:solidFill>
              <a:effectLst/>
              <a:uLnTx/>
              <a:uFillTx/>
              <a:latin typeface="微软雅黑" panose="020B0503020204020204" charset="-122"/>
              <a:ea typeface="微软雅黑" panose="020B0503020204020204" charset="-122"/>
              <a:cs typeface="OPPOSans M" panose="00020600040101010101" pitchFamily="18" charset="-122"/>
            </a:endParaRPr>
          </a:p>
        </p:txBody>
      </p:sp>
      <p:sp>
        <p:nvSpPr>
          <p:cNvPr id="72" name="知鱼PPT10"/>
          <p:cNvSpPr/>
          <p:nvPr/>
        </p:nvSpPr>
        <p:spPr>
          <a:xfrm>
            <a:off x="676910" y="3151505"/>
            <a:ext cx="483235" cy="483235"/>
          </a:xfrm>
          <a:prstGeom prst="ellipse">
            <a:avLst/>
          </a:prstGeom>
          <a:gradFill>
            <a:gsLst>
              <a:gs pos="0">
                <a:schemeClr val="accent1"/>
              </a:gs>
              <a:gs pos="100000">
                <a:schemeClr val="accent1">
                  <a:lumMod val="75000"/>
                </a:schemeClr>
              </a:gs>
            </a:gsLst>
            <a:lin ang="5400000" scaled="1"/>
          </a:gradFill>
          <a:ln w="28575">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noAutofit/>
          </a:bodyPr>
          <a:lstStyle/>
          <a:p>
            <a:pPr algn="ctr"/>
            <a:r>
              <a:rPr lang="zh-CN" altLang="en-US" b="1" dirty="0">
                <a:gradFill>
                  <a:gsLst>
                    <a:gs pos="0">
                      <a:prstClr val="white"/>
                    </a:gs>
                    <a:gs pos="100000">
                      <a:schemeClr val="accent3">
                        <a:lumMod val="60000"/>
                        <a:lumOff val="40000"/>
                      </a:schemeClr>
                    </a:gs>
                  </a:gsLst>
                  <a:lin ang="5400000" scaled="1"/>
                </a:gradFill>
                <a:latin typeface="微软雅黑" panose="020B0503020204020204" charset="-122"/>
                <a:ea typeface="微软雅黑" panose="020B0503020204020204" charset="-122"/>
                <a:cs typeface="OPPOSans H" panose="00020600040101010101" pitchFamily="18" charset="-122"/>
              </a:rPr>
              <a:t>2</a:t>
            </a:r>
            <a:endParaRPr lang="zh-CN" altLang="en-US" b="1" dirty="0">
              <a:gradFill>
                <a:gsLst>
                  <a:gs pos="0">
                    <a:prstClr val="white"/>
                  </a:gs>
                  <a:gs pos="100000">
                    <a:schemeClr val="accent3">
                      <a:lumMod val="60000"/>
                      <a:lumOff val="40000"/>
                    </a:schemeClr>
                  </a:gs>
                </a:gsLst>
                <a:lin ang="5400000" scaled="1"/>
              </a:gradFill>
              <a:latin typeface="微软雅黑" panose="020B0503020204020204" charset="-122"/>
              <a:ea typeface="微软雅黑" panose="020B0503020204020204" charset="-122"/>
              <a:cs typeface="OPPOSans H" panose="00020600040101010101" pitchFamily="18" charset="-122"/>
            </a:endParaRPr>
          </a:p>
        </p:txBody>
      </p:sp>
      <p:sp>
        <p:nvSpPr>
          <p:cNvPr id="73" name="知鱼PPT11"/>
          <p:cNvSpPr txBox="1"/>
          <p:nvPr/>
        </p:nvSpPr>
        <p:spPr>
          <a:xfrm>
            <a:off x="1236980" y="3211830"/>
            <a:ext cx="1422400" cy="377190"/>
          </a:xfrm>
          <a:prstGeom prst="rect">
            <a:avLst/>
          </a:prstGeom>
          <a:noFill/>
        </p:spPr>
        <p:txBody>
          <a:bodyPr wrap="none">
            <a:noAutofit/>
          </a:bodyPr>
          <a:lstStyle>
            <a:defPPr>
              <a:defRPr lang="zh-CN"/>
            </a:defPPr>
            <a:lvl1pPr marR="0" lvl="0" indent="0" algn="ctr" fontAlgn="auto">
              <a:lnSpc>
                <a:spcPct val="100000"/>
              </a:lnSpc>
              <a:spcBef>
                <a:spcPts val="0"/>
              </a:spcBef>
              <a:spcAft>
                <a:spcPts val="0"/>
              </a:spcAft>
              <a:buClrTx/>
              <a:buSzTx/>
              <a:buFontTx/>
              <a:buNone/>
              <a:defRPr>
                <a:gradFill>
                  <a:gsLst>
                    <a:gs pos="0">
                      <a:prstClr val="white"/>
                    </a:gs>
                    <a:gs pos="100000">
                      <a:schemeClr val="accent3">
                        <a:lumMod val="60000"/>
                        <a:lumOff val="40000"/>
                      </a:schemeClr>
                    </a:gs>
                  </a:gsLst>
                  <a:lin ang="5400000" scaled="1"/>
                </a:gradFill>
                <a:latin typeface="OPPOSans H" panose="00020600040101010101" pitchFamily="18" charset="-122"/>
                <a:ea typeface="OPPOSans H" panose="00020600040101010101" pitchFamily="18" charset="-122"/>
                <a:cs typeface="OPPOSans H" panose="00020600040101010101" pitchFamily="18" charset="-122"/>
              </a:defRPr>
            </a:lvl1pPr>
          </a:lstStyle>
          <a:p>
            <a:r>
              <a:rPr lang="zh-CN" altLang="en-US" b="1" dirty="0">
                <a:latin typeface="微软雅黑" panose="020B0503020204020204" charset="-122"/>
                <a:ea typeface="微软雅黑" panose="020B0503020204020204" charset="-122"/>
              </a:rPr>
              <a:t>添加小标题</a:t>
            </a:r>
            <a:endParaRPr lang="zh-CN" altLang="en-US" b="1" dirty="0">
              <a:latin typeface="微软雅黑" panose="020B0503020204020204" charset="-122"/>
              <a:ea typeface="微软雅黑" panose="020B0503020204020204" charset="-122"/>
            </a:endParaRPr>
          </a:p>
        </p:txBody>
      </p:sp>
      <p:sp>
        <p:nvSpPr>
          <p:cNvPr id="19" name="知鱼PPT18"/>
          <p:cNvSpPr txBox="1"/>
          <p:nvPr/>
        </p:nvSpPr>
        <p:spPr>
          <a:xfrm>
            <a:off x="798195" y="4584700"/>
            <a:ext cx="6416040" cy="519430"/>
          </a:xfrm>
          <a:prstGeom prst="rect">
            <a:avLst/>
          </a:prstGeom>
          <a:noFill/>
        </p:spPr>
        <p:txBody>
          <a:bodyPr wrap="square" lIns="90000" tIns="0" rIns="0" bIns="0" anchor="t" anchorCtr="0">
            <a:noAutofit/>
          </a:bodyPr>
          <a:lstStyle>
            <a:defPPr>
              <a:defRPr lang="zh-CN"/>
            </a:defPPr>
            <a:lvl1pPr>
              <a:lnSpc>
                <a:spcPct val="130000"/>
              </a:lnSpc>
              <a:spcAft>
                <a:spcPts val="500"/>
              </a:spcAft>
              <a:defRPr sz="1400">
                <a:effectLst/>
              </a:defRPr>
            </a:lvl1pPr>
          </a:lstStyle>
          <a:p>
            <a:pPr lvl="0">
              <a:lnSpc>
                <a:spcPct val="100000"/>
              </a:lnSpc>
              <a:defRPr/>
            </a:pPr>
            <a:r>
              <a:rPr lang="zh-CN" altLang="en-US" dirty="0">
                <a:solidFill>
                  <a:prstClr val="black"/>
                </a:solidFill>
                <a:latin typeface="微软雅黑" panose="020B0503020204020204" charset="-122"/>
                <a:ea typeface="微软雅黑" panose="020B0503020204020204" charset="-122"/>
                <a:cs typeface="OPPOSans M" panose="00020600040101010101" pitchFamily="18" charset="-122"/>
              </a:rPr>
              <a:t>单击此处输入你的正文，文字是您思想的提炼。</a:t>
            </a:r>
            <a:endParaRPr lang="en-US" altLang="zh-CN" dirty="0">
              <a:solidFill>
                <a:prstClr val="black"/>
              </a:solidFill>
              <a:latin typeface="微软雅黑" panose="020B0503020204020204" charset="-122"/>
              <a:ea typeface="微软雅黑" panose="020B0503020204020204" charset="-122"/>
              <a:cs typeface="OPPOSans M" panose="00020600040101010101" pitchFamily="18" charset="-122"/>
            </a:endParaRPr>
          </a:p>
          <a:p>
            <a:pPr lvl="0">
              <a:lnSpc>
                <a:spcPct val="100000"/>
              </a:lnSpc>
              <a:defRPr/>
            </a:pPr>
            <a:r>
              <a:rPr lang="zh-CN" altLang="en-US" dirty="0">
                <a:solidFill>
                  <a:prstClr val="black"/>
                </a:solidFill>
                <a:latin typeface="微软雅黑" panose="020B0503020204020204" charset="-122"/>
                <a:ea typeface="微软雅黑" panose="020B0503020204020204" charset="-122"/>
                <a:cs typeface="OPPOSans M" panose="00020600040101010101" pitchFamily="18" charset="-122"/>
              </a:rPr>
              <a:t>根据需要可酌情增减文字，以便观者可以准确理解您所传达的信息。</a:t>
            </a:r>
            <a:endParaRPr lang="zh-CN" altLang="en-US" dirty="0">
              <a:solidFill>
                <a:prstClr val="black"/>
              </a:solidFill>
              <a:latin typeface="微软雅黑" panose="020B0503020204020204" charset="-122"/>
              <a:ea typeface="微软雅黑" panose="020B0503020204020204" charset="-122"/>
              <a:cs typeface="OPPOSans M" panose="00020600040101010101" pitchFamily="18" charset="-122"/>
            </a:endParaRPr>
          </a:p>
        </p:txBody>
      </p:sp>
      <p:grpSp>
        <p:nvGrpSpPr>
          <p:cNvPr id="30" name="组合 29"/>
          <p:cNvGrpSpPr/>
          <p:nvPr/>
        </p:nvGrpSpPr>
        <p:grpSpPr>
          <a:xfrm rot="0">
            <a:off x="845185" y="3822065"/>
            <a:ext cx="1842770" cy="643890"/>
            <a:chOff x="770416" y="2689826"/>
            <a:chExt cx="1842691" cy="643653"/>
          </a:xfrm>
        </p:grpSpPr>
        <p:sp>
          <p:nvSpPr>
            <p:cNvPr id="47" name="知鱼PPT20-1"/>
            <p:cNvSpPr/>
            <p:nvPr/>
          </p:nvSpPr>
          <p:spPr>
            <a:xfrm>
              <a:off x="770416" y="2689826"/>
              <a:ext cx="1842691" cy="643653"/>
            </a:xfrm>
            <a:prstGeom prst="roundRect">
              <a:avLst>
                <a:gd name="adj" fmla="val 17390"/>
              </a:avLst>
            </a:prstGeom>
            <a:gradFill flip="none" rotWithShape="1">
              <a:gsLst>
                <a:gs pos="0">
                  <a:schemeClr val="bg1"/>
                </a:gs>
                <a:gs pos="100000">
                  <a:schemeClr val="accent4">
                    <a:lumMod val="20000"/>
                    <a:lumOff val="80000"/>
                  </a:schemeClr>
                </a:gs>
              </a:gsLst>
              <a:lin ang="2700000" scaled="1"/>
              <a:tileRect/>
            </a:gradFill>
            <a:ln w="6350" cap="flat" cmpd="sng" algn="ctr">
              <a:gradFill flip="none" rotWithShape="1">
                <a:gsLst>
                  <a:gs pos="0">
                    <a:schemeClr val="accent1">
                      <a:lumMod val="40000"/>
                      <a:lumOff val="60000"/>
                    </a:schemeClr>
                  </a:gs>
                  <a:gs pos="100000">
                    <a:schemeClr val="accent1">
                      <a:lumMod val="45000"/>
                      <a:lumOff val="55000"/>
                      <a:alpha val="0"/>
                    </a:schemeClr>
                  </a:gs>
                </a:gsLst>
                <a:lin ang="2700000" scaled="1"/>
                <a:tileRect/>
              </a:gradFill>
              <a:prstDash val="solid"/>
              <a:miter lim="800000"/>
            </a:ln>
            <a:effectLst>
              <a:outerShdw blurRad="127000" dist="25400" algn="ctr" rotWithShape="0">
                <a:schemeClr val="accent2">
                  <a:alpha val="20000"/>
                </a:schemeClr>
              </a:outerShdw>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white"/>
                </a:solidFill>
                <a:effectLst/>
                <a:uLnTx/>
                <a:uFillTx/>
                <a:latin typeface="微软雅黑" panose="020B0503020204020204" charset="-122"/>
                <a:ea typeface="微软雅黑" panose="020B0503020204020204" charset="-122"/>
                <a:cs typeface="OPPOSans M" panose="00020600040101010101" pitchFamily="18" charset="-122"/>
              </a:endParaRPr>
            </a:p>
          </p:txBody>
        </p:sp>
        <p:grpSp>
          <p:nvGrpSpPr>
            <p:cNvPr id="48" name="组合 47"/>
            <p:cNvGrpSpPr/>
            <p:nvPr/>
          </p:nvGrpSpPr>
          <p:grpSpPr>
            <a:xfrm>
              <a:off x="781357" y="2799627"/>
              <a:ext cx="1831750" cy="491490"/>
              <a:chOff x="676168" y="2743320"/>
              <a:chExt cx="1831750" cy="491490"/>
            </a:xfrm>
          </p:grpSpPr>
          <p:sp>
            <p:nvSpPr>
              <p:cNvPr id="53" name="知鱼PPT20-3"/>
              <p:cNvSpPr txBox="1"/>
              <p:nvPr/>
            </p:nvSpPr>
            <p:spPr>
              <a:xfrm>
                <a:off x="676168" y="2785757"/>
                <a:ext cx="792480" cy="337185"/>
              </a:xfrm>
              <a:prstGeom prst="rect">
                <a:avLst/>
              </a:prstGeom>
              <a:noFill/>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1600" b="1" i="0" u="none" strike="noStrike" kern="1200" cap="none" spc="0" normalizeH="0" baseline="0" noProof="0" dirty="0">
                    <a:ln>
                      <a:noFill/>
                    </a:ln>
                    <a:solidFill>
                      <a:srgbClr val="C00000"/>
                    </a:solidFill>
                    <a:effectLst>
                      <a:outerShdw blurRad="63500" dist="38100" dir="2700000" algn="tl" rotWithShape="0">
                        <a:srgbClr val="E20827">
                          <a:alpha val="29000"/>
                        </a:srgbClr>
                      </a:outerShdw>
                    </a:effectLst>
                    <a:uLnTx/>
                    <a:uFillTx/>
                    <a:latin typeface="微软雅黑" panose="020B0503020204020204" charset="-122"/>
                    <a:ea typeface="微软雅黑" panose="020B0503020204020204" charset="-122"/>
                    <a:cs typeface="演示流云楷" panose="02000600000000000000" pitchFamily="2" charset="-122"/>
                  </a:rPr>
                  <a:t>标题一</a:t>
                </a:r>
                <a:endParaRPr kumimoji="0" lang="zh-CN" altLang="en-US" sz="1600" b="1" i="0" u="none" strike="noStrike" kern="1200" cap="none" spc="0" normalizeH="0" baseline="0" noProof="0" dirty="0">
                  <a:ln>
                    <a:noFill/>
                  </a:ln>
                  <a:solidFill>
                    <a:srgbClr val="C00000"/>
                  </a:solidFill>
                  <a:effectLst>
                    <a:outerShdw blurRad="63500" dist="38100" dir="2700000" algn="tl" rotWithShape="0">
                      <a:srgbClr val="E20827">
                        <a:alpha val="29000"/>
                      </a:srgbClr>
                    </a:outerShdw>
                  </a:effectLst>
                  <a:uLnTx/>
                  <a:uFillTx/>
                  <a:latin typeface="微软雅黑" panose="020B0503020204020204" charset="-122"/>
                  <a:ea typeface="微软雅黑" panose="020B0503020204020204" charset="-122"/>
                  <a:cs typeface="演示流云楷" panose="02000600000000000000" pitchFamily="2" charset="-122"/>
                </a:endParaRPr>
              </a:p>
            </p:txBody>
          </p:sp>
          <p:sp>
            <p:nvSpPr>
              <p:cNvPr id="50" name="知鱼PPT20-4"/>
              <p:cNvSpPr txBox="1"/>
              <p:nvPr/>
            </p:nvSpPr>
            <p:spPr>
              <a:xfrm>
                <a:off x="1409095" y="2743320"/>
                <a:ext cx="1098823" cy="491490"/>
              </a:xfrm>
              <a:prstGeom prst="rect">
                <a:avLst/>
              </a:prstGeom>
            </p:spPr>
            <p:txBody>
              <a:bodyPr wrap="square">
                <a:spAutoFit/>
              </a:bodyPr>
              <a:lstStyle>
                <a:defPPr>
                  <a:defRPr lang="zh-CN"/>
                </a:defPPr>
                <a:lvl1pPr indent="0">
                  <a:lnSpc>
                    <a:spcPct val="120000"/>
                  </a:lnSpc>
                  <a:buClr>
                    <a:schemeClr val="accent1"/>
                  </a:buClr>
                  <a:buFont typeface="Arial" panose="020B0604020202020204" pitchFamily="34" charset="0"/>
                  <a:buNone/>
                  <a:defRPr sz="1300" b="0">
                    <a:solidFill>
                      <a:schemeClr val="tx1">
                        <a:lumMod val="85000"/>
                        <a:lumOff val="15000"/>
                      </a:schemeClr>
                    </a:solidFill>
                    <a:latin typeface="微软雅黑" panose="020B0503020204020204" charset="-122"/>
                    <a:ea typeface="微软雅黑" panose="020B0503020204020204" charset="-122"/>
                  </a:defRPr>
                </a:lvl1pPr>
              </a:lstStyle>
              <a:p>
                <a:pPr lvl="0">
                  <a:lnSpc>
                    <a:spcPct val="100000"/>
                  </a:lnSpc>
                  <a:buClr>
                    <a:srgbClr val="C91520"/>
                  </a:buClr>
                  <a:defRPr/>
                </a:pPr>
                <a:r>
                  <a:rPr kumimoji="0" lang="zh-CN" altLang="en-US" sz="1300" b="1" i="0" u="none" strike="noStrike" kern="1200" cap="none" spc="0" normalizeH="0" baseline="0" noProof="0" dirty="0">
                    <a:ln>
                      <a:noFill/>
                    </a:ln>
                    <a:solidFill>
                      <a:prstClr val="black">
                        <a:lumMod val="85000"/>
                        <a:lumOff val="15000"/>
                      </a:prstClr>
                    </a:solidFill>
                    <a:effectLst/>
                    <a:uLnTx/>
                    <a:uFillTx/>
                    <a:cs typeface="OPPOSans M" panose="00020600040101010101" pitchFamily="18" charset="-122"/>
                  </a:rPr>
                  <a:t>输入</a:t>
                </a:r>
                <a:endParaRPr kumimoji="0" lang="zh-CN" altLang="en-US" sz="1300" b="1" i="0" u="none" strike="noStrike" kern="1200" cap="none" spc="0" normalizeH="0" baseline="0" noProof="0" dirty="0">
                  <a:ln>
                    <a:noFill/>
                  </a:ln>
                  <a:solidFill>
                    <a:prstClr val="black">
                      <a:lumMod val="85000"/>
                      <a:lumOff val="15000"/>
                    </a:prstClr>
                  </a:solidFill>
                  <a:effectLst/>
                  <a:uLnTx/>
                  <a:uFillTx/>
                  <a:cs typeface="OPPOSans M" panose="00020600040101010101" pitchFamily="18" charset="-122"/>
                </a:endParaRPr>
              </a:p>
              <a:p>
                <a:pPr lvl="0">
                  <a:lnSpc>
                    <a:spcPct val="100000"/>
                  </a:lnSpc>
                  <a:buClr>
                    <a:srgbClr val="C91520"/>
                  </a:buClr>
                  <a:defRPr/>
                </a:pPr>
                <a:r>
                  <a:rPr kumimoji="0" lang="zh-CN" altLang="en-US" sz="1300" b="1" i="0" u="none" strike="noStrike" kern="1200" cap="none" spc="0" normalizeH="0" baseline="0" noProof="0" dirty="0">
                    <a:ln>
                      <a:noFill/>
                    </a:ln>
                    <a:solidFill>
                      <a:prstClr val="black">
                        <a:lumMod val="85000"/>
                        <a:lumOff val="15000"/>
                      </a:prstClr>
                    </a:solidFill>
                    <a:effectLst/>
                    <a:uLnTx/>
                    <a:uFillTx/>
                    <a:cs typeface="OPPOSans M" panose="00020600040101010101" pitchFamily="18" charset="-122"/>
                  </a:rPr>
                  <a:t>你的正文</a:t>
                </a:r>
                <a:endParaRPr kumimoji="0" lang="zh-CN" altLang="en-US" sz="1300" b="1" i="0" u="none" strike="noStrike" kern="1200" cap="none" spc="0" normalizeH="0" baseline="0" noProof="0" dirty="0">
                  <a:ln>
                    <a:noFill/>
                  </a:ln>
                  <a:solidFill>
                    <a:prstClr val="black">
                      <a:lumMod val="85000"/>
                      <a:lumOff val="15000"/>
                    </a:prstClr>
                  </a:solidFill>
                  <a:effectLst/>
                  <a:uLnTx/>
                  <a:uFillTx/>
                  <a:cs typeface="OPPOSans M" panose="00020600040101010101" pitchFamily="18" charset="-122"/>
                </a:endParaRPr>
              </a:p>
            </p:txBody>
          </p:sp>
          <p:cxnSp>
            <p:nvCxnSpPr>
              <p:cNvPr id="51" name="知鱼PPT20-5"/>
              <p:cNvCxnSpPr/>
              <p:nvPr/>
            </p:nvCxnSpPr>
            <p:spPr>
              <a:xfrm>
                <a:off x="1474217" y="3169011"/>
                <a:ext cx="840283" cy="0"/>
              </a:xfrm>
              <a:prstGeom prst="line">
                <a:avLst/>
              </a:prstGeom>
              <a:ln w="38100" cap="rnd">
                <a:gradFill flip="none" rotWithShape="1">
                  <a:gsLst>
                    <a:gs pos="0">
                      <a:srgbClr val="D22C29">
                        <a:alpha val="0"/>
                      </a:srgbClr>
                    </a:gs>
                    <a:gs pos="100000">
                      <a:srgbClr val="D22C29">
                        <a:alpha val="30000"/>
                      </a:srgbClr>
                    </a:gs>
                  </a:gsLst>
                  <a:lin ang="0" scaled="1"/>
                  <a:tileRect/>
                </a:gradFill>
                <a:round/>
              </a:ln>
            </p:spPr>
            <p:style>
              <a:lnRef idx="1">
                <a:schemeClr val="accent1"/>
              </a:lnRef>
              <a:fillRef idx="0">
                <a:schemeClr val="accent1"/>
              </a:fillRef>
              <a:effectRef idx="0">
                <a:schemeClr val="accent1"/>
              </a:effectRef>
              <a:fontRef idx="minor">
                <a:schemeClr val="tx1"/>
              </a:fontRef>
            </p:style>
          </p:cxnSp>
        </p:grpSp>
      </p:grpSp>
      <p:grpSp>
        <p:nvGrpSpPr>
          <p:cNvPr id="12" name="组合 11"/>
          <p:cNvGrpSpPr/>
          <p:nvPr/>
        </p:nvGrpSpPr>
        <p:grpSpPr>
          <a:xfrm>
            <a:off x="471488" y="1087706"/>
            <a:ext cx="7180223" cy="1937823"/>
            <a:chOff x="471488" y="1087706"/>
            <a:chExt cx="7180223" cy="1937823"/>
          </a:xfrm>
        </p:grpSpPr>
        <p:sp>
          <p:nvSpPr>
            <p:cNvPr id="3" name="知鱼PPT2"/>
            <p:cNvSpPr/>
            <p:nvPr/>
          </p:nvSpPr>
          <p:spPr>
            <a:xfrm>
              <a:off x="471488" y="1333800"/>
              <a:ext cx="7053739" cy="1691729"/>
            </a:xfrm>
            <a:prstGeom prst="roundRect">
              <a:avLst>
                <a:gd name="adj" fmla="val 4803"/>
              </a:avLst>
            </a:prstGeom>
            <a:solidFill>
              <a:schemeClr val="bg1"/>
            </a:solidFill>
            <a:ln>
              <a:noFill/>
            </a:ln>
            <a:effectLst>
              <a:outerShdw blurRad="190500" sx="101000" sy="101000" algn="ctr" rotWithShape="0">
                <a:schemeClr val="accent1">
                  <a:alpha val="20000"/>
                </a:schemeClr>
              </a:outerShdw>
            </a:effectLst>
            <a:scene3d>
              <a:camera prst="orthographicFront"/>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微软雅黑" panose="020B0503020204020204" charset="-122"/>
                <a:ea typeface="微软雅黑" panose="020B0503020204020204" charset="-122"/>
                <a:cs typeface="OPPOSans M" panose="00020600040101010101" pitchFamily="18" charset="-122"/>
              </a:endParaRPr>
            </a:p>
          </p:txBody>
        </p:sp>
        <p:sp>
          <p:nvSpPr>
            <p:cNvPr id="4" name="知鱼PPT3"/>
            <p:cNvSpPr/>
            <p:nvPr/>
          </p:nvSpPr>
          <p:spPr>
            <a:xfrm>
              <a:off x="625833" y="1633131"/>
              <a:ext cx="7025878" cy="1260000"/>
            </a:xfrm>
            <a:prstGeom prst="roundRect">
              <a:avLst>
                <a:gd name="adj" fmla="val 4906"/>
              </a:avLst>
            </a:prstGeom>
            <a:gradFill flip="none" rotWithShape="1">
              <a:gsLst>
                <a:gs pos="0">
                  <a:schemeClr val="bg1"/>
                </a:gs>
                <a:gs pos="100000">
                  <a:schemeClr val="accent1">
                    <a:lumMod val="5000"/>
                    <a:lumOff val="95000"/>
                  </a:schemeClr>
                </a:gs>
              </a:gsLst>
              <a:lin ang="10800000" scaled="1"/>
              <a:tileRect/>
            </a:gradFill>
            <a:ln w="12700">
              <a:gradFill flip="none" rotWithShape="1">
                <a:gsLst>
                  <a:gs pos="0">
                    <a:schemeClr val="accent1">
                      <a:lumMod val="20000"/>
                      <a:lumOff val="80000"/>
                    </a:schemeClr>
                  </a:gs>
                  <a:gs pos="71000">
                    <a:schemeClr val="accent1">
                      <a:lumMod val="20000"/>
                      <a:lumOff val="80000"/>
                      <a:alpha val="0"/>
                    </a:schemeClr>
                  </a:gs>
                </a:gsLst>
                <a:lin ang="0" scaled="1"/>
                <a:tileRect/>
              </a:gra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prstClr val="white"/>
                </a:solidFill>
                <a:effectLst/>
                <a:uLnTx/>
                <a:uFillTx/>
                <a:latin typeface="微软雅黑" panose="020B0503020204020204" charset="-122"/>
                <a:ea typeface="微软雅黑" panose="020B0503020204020204" charset="-122"/>
                <a:cs typeface="OPPOSans M" panose="00020600040101010101" pitchFamily="18" charset="-122"/>
              </a:endParaRPr>
            </a:p>
          </p:txBody>
        </p:sp>
        <p:sp>
          <p:nvSpPr>
            <p:cNvPr id="75" name="知鱼PPT4"/>
            <p:cNvSpPr/>
            <p:nvPr/>
          </p:nvSpPr>
          <p:spPr>
            <a:xfrm>
              <a:off x="676670" y="1100337"/>
              <a:ext cx="2167359" cy="457767"/>
            </a:xfrm>
            <a:prstGeom prst="roundRect">
              <a:avLst>
                <a:gd name="adj" fmla="val 50000"/>
              </a:avLst>
            </a:prstGeom>
            <a:gradFill flip="none" rotWithShape="1">
              <a:gsLst>
                <a:gs pos="0">
                  <a:schemeClr val="accent2"/>
                </a:gs>
                <a:gs pos="69000">
                  <a:schemeClr val="accent1"/>
                </a:gs>
              </a:gsLst>
              <a:lin ang="0" scaled="1"/>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1" i="0" u="none" strike="noStrike" kern="1200" cap="none" spc="0" normalizeH="0" baseline="0" noProof="0" dirty="0">
                <a:ln>
                  <a:noFill/>
                </a:ln>
                <a:solidFill>
                  <a:prstClr val="white"/>
                </a:solidFill>
                <a:effectLst/>
                <a:uLnTx/>
                <a:uFillTx/>
                <a:latin typeface="微软雅黑" panose="020B0503020204020204" charset="-122"/>
                <a:ea typeface="微软雅黑" panose="020B0503020204020204" charset="-122"/>
                <a:cs typeface="OPPOSans M" panose="00020600040101010101" pitchFamily="18" charset="-122"/>
              </a:endParaRPr>
            </a:p>
          </p:txBody>
        </p:sp>
        <p:sp>
          <p:nvSpPr>
            <p:cNvPr id="76" name="知鱼PPT5"/>
            <p:cNvSpPr/>
            <p:nvPr/>
          </p:nvSpPr>
          <p:spPr>
            <a:xfrm>
              <a:off x="676670" y="1087706"/>
              <a:ext cx="483029" cy="483029"/>
            </a:xfrm>
            <a:prstGeom prst="ellipse">
              <a:avLst/>
            </a:prstGeom>
            <a:gradFill>
              <a:gsLst>
                <a:gs pos="0">
                  <a:schemeClr val="accent1"/>
                </a:gs>
                <a:gs pos="100000">
                  <a:schemeClr val="accent1">
                    <a:lumMod val="75000"/>
                  </a:schemeClr>
                </a:gs>
              </a:gsLst>
              <a:lin ang="5400000" scaled="1"/>
            </a:gradFill>
            <a:ln w="28575">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1800" b="1" i="0" u="none" strike="noStrike" kern="1200" cap="none" spc="0" normalizeH="0" baseline="0" dirty="0">
                  <a:gradFill>
                    <a:gsLst>
                      <a:gs pos="0">
                        <a:prstClr val="white"/>
                      </a:gs>
                      <a:gs pos="100000">
                        <a:schemeClr val="accent3">
                          <a:lumMod val="60000"/>
                          <a:lumOff val="40000"/>
                        </a:schemeClr>
                      </a:gs>
                    </a:gsLst>
                    <a:lin ang="5400000" scaled="1"/>
                  </a:gradFill>
                  <a:latin typeface="微软雅黑" panose="020B0503020204020204" charset="-122"/>
                  <a:ea typeface="微软雅黑" panose="020B0503020204020204" charset="-122"/>
                  <a:cs typeface="OPPOSans H" panose="00020600040101010101" pitchFamily="18" charset="-122"/>
                </a:rPr>
                <a:t>1</a:t>
              </a:r>
              <a:endParaRPr kumimoji="0" lang="zh-CN" altLang="en-US" sz="1800" b="1" i="0" u="none" strike="noStrike" kern="1200" cap="none" spc="0" normalizeH="0" baseline="0" dirty="0">
                <a:gradFill>
                  <a:gsLst>
                    <a:gs pos="0">
                      <a:prstClr val="white"/>
                    </a:gs>
                    <a:gs pos="100000">
                      <a:schemeClr val="accent3">
                        <a:lumMod val="60000"/>
                        <a:lumOff val="40000"/>
                      </a:schemeClr>
                    </a:gs>
                  </a:gsLst>
                  <a:lin ang="5400000" scaled="1"/>
                </a:gradFill>
                <a:latin typeface="微软雅黑" panose="020B0503020204020204" charset="-122"/>
                <a:ea typeface="微软雅黑" panose="020B0503020204020204" charset="-122"/>
                <a:cs typeface="OPPOSans H" panose="00020600040101010101" pitchFamily="18" charset="-122"/>
              </a:endParaRPr>
            </a:p>
          </p:txBody>
        </p:sp>
        <p:sp>
          <p:nvSpPr>
            <p:cNvPr id="77" name="知鱼PPT6"/>
            <p:cNvSpPr txBox="1"/>
            <p:nvPr/>
          </p:nvSpPr>
          <p:spPr>
            <a:xfrm>
              <a:off x="1236839" y="1144423"/>
              <a:ext cx="1422221" cy="376978"/>
            </a:xfrm>
            <a:prstGeom prst="rect">
              <a:avLst/>
            </a:prstGeom>
            <a:noFill/>
          </p:spPr>
          <p:txBody>
            <a:bodyPr wrap="none">
              <a:no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lang="zh-CN" altLang="en-US" b="1" dirty="0">
                  <a:gradFill>
                    <a:gsLst>
                      <a:gs pos="0">
                        <a:prstClr val="white"/>
                      </a:gs>
                      <a:gs pos="100000">
                        <a:schemeClr val="accent3">
                          <a:lumMod val="60000"/>
                          <a:lumOff val="40000"/>
                        </a:schemeClr>
                      </a:gs>
                    </a:gsLst>
                    <a:lin ang="5400000" scaled="1"/>
                  </a:gradFill>
                  <a:latin typeface="微软雅黑" panose="020B0503020204020204" charset="-122"/>
                  <a:ea typeface="微软雅黑" panose="020B0503020204020204" charset="-122"/>
                  <a:cs typeface="OPPOSans H" panose="00020600040101010101" pitchFamily="18" charset="-122"/>
                </a:rPr>
                <a:t>添加小标题</a:t>
              </a:r>
              <a:endParaRPr kumimoji="0" lang="zh-CN" altLang="en-US" sz="1800" b="1" i="0" u="none" strike="noStrike" kern="1200" cap="none" spc="0" normalizeH="0" noProof="0" dirty="0">
                <a:ln>
                  <a:noFill/>
                </a:ln>
                <a:gradFill>
                  <a:gsLst>
                    <a:gs pos="0">
                      <a:prstClr val="white"/>
                    </a:gs>
                    <a:gs pos="100000">
                      <a:schemeClr val="accent3">
                        <a:lumMod val="60000"/>
                        <a:lumOff val="40000"/>
                      </a:schemeClr>
                    </a:gs>
                  </a:gsLst>
                  <a:lin ang="5400000" scaled="1"/>
                </a:gradFill>
                <a:effectLst/>
                <a:uLnTx/>
                <a:uFillTx/>
                <a:latin typeface="微软雅黑" panose="020B0503020204020204" charset="-122"/>
                <a:ea typeface="微软雅黑" panose="020B0503020204020204" charset="-122"/>
                <a:cs typeface="OPPOSans H" panose="00020600040101010101" pitchFamily="18" charset="-122"/>
              </a:endParaRPr>
            </a:p>
          </p:txBody>
        </p:sp>
        <p:sp>
          <p:nvSpPr>
            <p:cNvPr id="59" name="知鱼PPT16"/>
            <p:cNvSpPr/>
            <p:nvPr/>
          </p:nvSpPr>
          <p:spPr>
            <a:xfrm>
              <a:off x="857686" y="1866635"/>
              <a:ext cx="104304" cy="104304"/>
            </a:xfrm>
            <a:prstGeom prst="ellipse">
              <a:avLst/>
            </a:prstGeom>
            <a:gradFill flip="none" rotWithShape="1">
              <a:gsLst>
                <a:gs pos="0">
                  <a:schemeClr val="accent3"/>
                </a:gs>
                <a:gs pos="50000">
                  <a:schemeClr val="accent1"/>
                </a:gs>
              </a:gsLst>
              <a:path path="circle">
                <a:fillToRect r="100000" b="100000"/>
              </a:path>
              <a:tileRect l="-100000" t="-100000"/>
            </a:gradFill>
            <a:ln>
              <a:noFill/>
            </a:ln>
            <a:effectLst>
              <a:outerShdw blurRad="254000" dist="127000" dir="5400000" sx="95000" sy="95000" algn="t" rotWithShape="0">
                <a:schemeClr val="accent1">
                  <a:alpha val="50000"/>
                </a:schemeClr>
              </a:outerShdw>
            </a:effectLst>
          </p:spPr>
          <p:style>
            <a:lnRef idx="2">
              <a:schemeClr val="accent1">
                <a:shade val="15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noAutofit/>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100" b="0" i="0" u="none" strike="noStrike" kern="1200" cap="none" spc="0" normalizeH="0" baseline="0" noProof="0" dirty="0">
                <a:ln>
                  <a:noFill/>
                </a:ln>
                <a:solidFill>
                  <a:prstClr val="white"/>
                </a:solidFill>
                <a:effectLst/>
                <a:uLnTx/>
                <a:uFillTx/>
                <a:latin typeface="微软雅黑" panose="020B0503020204020204" charset="-122"/>
                <a:ea typeface="微软雅黑" panose="020B0503020204020204" charset="-122"/>
                <a:cs typeface="OPPOSans M" panose="00020600040101010101" pitchFamily="18" charset="-122"/>
              </a:endParaRPr>
            </a:p>
          </p:txBody>
        </p:sp>
        <p:sp>
          <p:nvSpPr>
            <p:cNvPr id="60" name="知鱼PPT17"/>
            <p:cNvSpPr/>
            <p:nvPr/>
          </p:nvSpPr>
          <p:spPr>
            <a:xfrm>
              <a:off x="857686" y="2214693"/>
              <a:ext cx="104304" cy="104304"/>
            </a:xfrm>
            <a:prstGeom prst="ellipse">
              <a:avLst/>
            </a:prstGeom>
            <a:gradFill flip="none" rotWithShape="1">
              <a:gsLst>
                <a:gs pos="0">
                  <a:schemeClr val="accent3"/>
                </a:gs>
                <a:gs pos="50000">
                  <a:schemeClr val="accent1"/>
                </a:gs>
              </a:gsLst>
              <a:path path="circle">
                <a:fillToRect r="100000" b="100000"/>
              </a:path>
              <a:tileRect l="-100000" t="-100000"/>
            </a:gradFill>
            <a:ln>
              <a:noFill/>
            </a:ln>
            <a:effectLst>
              <a:outerShdw blurRad="254000" dist="127000" dir="5400000" sx="95000" sy="95000" algn="t" rotWithShape="0">
                <a:schemeClr val="accent1">
                  <a:alpha val="50000"/>
                </a:schemeClr>
              </a:outerShdw>
            </a:effectLst>
          </p:spPr>
          <p:style>
            <a:lnRef idx="2">
              <a:schemeClr val="accent1">
                <a:shade val="15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noAutofit/>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100" b="0" i="0" u="none" strike="noStrike" kern="1200" cap="none" spc="0" normalizeH="0" baseline="0" noProof="0" dirty="0">
                <a:ln>
                  <a:noFill/>
                </a:ln>
                <a:solidFill>
                  <a:prstClr val="white"/>
                </a:solidFill>
                <a:effectLst/>
                <a:uLnTx/>
                <a:uFillTx/>
                <a:latin typeface="微软雅黑" panose="020B0503020204020204" charset="-122"/>
                <a:ea typeface="微软雅黑" panose="020B0503020204020204" charset="-122"/>
                <a:cs typeface="OPPOSans M" panose="00020600040101010101" pitchFamily="18" charset="-122"/>
              </a:endParaRPr>
            </a:p>
          </p:txBody>
        </p:sp>
        <p:grpSp>
          <p:nvGrpSpPr>
            <p:cNvPr id="20" name="知鱼PPT19"/>
            <p:cNvGrpSpPr/>
            <p:nvPr/>
          </p:nvGrpSpPr>
          <p:grpSpPr>
            <a:xfrm>
              <a:off x="1121619" y="2518333"/>
              <a:ext cx="4304441" cy="252003"/>
              <a:chOff x="816819" y="2495473"/>
              <a:chExt cx="4304441" cy="252003"/>
            </a:xfrm>
          </p:grpSpPr>
          <p:sp>
            <p:nvSpPr>
              <p:cNvPr id="54" name="知鱼PPT19-1"/>
              <p:cNvSpPr/>
              <p:nvPr/>
            </p:nvSpPr>
            <p:spPr>
              <a:xfrm>
                <a:off x="816819" y="2495476"/>
                <a:ext cx="996308" cy="252000"/>
              </a:xfrm>
              <a:prstGeom prst="roundRect">
                <a:avLst>
                  <a:gd name="adj" fmla="val 50000"/>
                </a:avLst>
              </a:prstGeom>
              <a:gradFill>
                <a:gsLst>
                  <a:gs pos="0">
                    <a:prstClr val="white"/>
                  </a:gs>
                  <a:gs pos="100000">
                    <a:schemeClr val="accent3">
                      <a:lumMod val="60000"/>
                      <a:lumOff val="40000"/>
                    </a:schemeClr>
                  </a:gs>
                </a:gsLst>
                <a:lin ang="5400000" scaled="1"/>
              </a:gradFill>
              <a:ln w="6350">
                <a:solidFill>
                  <a:schemeClr val="accent1">
                    <a:lumMod val="40000"/>
                    <a:lumOff val="60000"/>
                  </a:schemeClr>
                </a:solidFill>
                <a:prstDash val="solid"/>
              </a:ln>
              <a:effectLst>
                <a:outerShdw blurRad="127000" dist="38100" dir="5400000" algn="t" rotWithShape="0">
                  <a:schemeClr val="accent1">
                    <a:lumMod val="60000"/>
                    <a:lumOff val="40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1100" b="1" i="0" u="none" strike="noStrike" kern="1200" cap="none" spc="0" normalizeH="0" baseline="0" noProof="0" dirty="0">
                    <a:ln>
                      <a:noFill/>
                    </a:ln>
                    <a:solidFill>
                      <a:srgbClr val="C91520"/>
                    </a:solidFill>
                    <a:effectLst/>
                    <a:uLnTx/>
                    <a:uFillTx/>
                    <a:latin typeface="微软雅黑" panose="020B0503020204020204" charset="-122"/>
                    <a:ea typeface="微软雅黑" panose="020B0503020204020204" charset="-122"/>
                    <a:cs typeface="OPPOSans M" panose="00020600040101010101" pitchFamily="18" charset="-122"/>
                    <a:sym typeface="+mn-lt"/>
                  </a:rPr>
                  <a:t>关键文字</a:t>
                </a:r>
                <a:endParaRPr kumimoji="0" lang="zh-CN" altLang="en-US" sz="1100" b="1" i="0" u="none" strike="noStrike" kern="1200" cap="none" spc="0" normalizeH="0" baseline="0" noProof="0" dirty="0">
                  <a:ln>
                    <a:noFill/>
                  </a:ln>
                  <a:solidFill>
                    <a:srgbClr val="C91520"/>
                  </a:solidFill>
                  <a:effectLst/>
                  <a:uLnTx/>
                  <a:uFillTx/>
                  <a:latin typeface="微软雅黑" panose="020B0503020204020204" charset="-122"/>
                  <a:ea typeface="微软雅黑" panose="020B0503020204020204" charset="-122"/>
                  <a:cs typeface="OPPOSans M" panose="00020600040101010101" pitchFamily="18" charset="-122"/>
                  <a:sym typeface="+mn-lt"/>
                </a:endParaRPr>
              </a:p>
            </p:txBody>
          </p:sp>
          <p:sp>
            <p:nvSpPr>
              <p:cNvPr id="55" name="知鱼PPT19-2"/>
              <p:cNvSpPr/>
              <p:nvPr/>
            </p:nvSpPr>
            <p:spPr>
              <a:xfrm>
                <a:off x="1919530" y="2495473"/>
                <a:ext cx="996308" cy="252000"/>
              </a:xfrm>
              <a:prstGeom prst="roundRect">
                <a:avLst>
                  <a:gd name="adj" fmla="val 50000"/>
                </a:avLst>
              </a:prstGeom>
              <a:gradFill>
                <a:gsLst>
                  <a:gs pos="0">
                    <a:prstClr val="white"/>
                  </a:gs>
                  <a:gs pos="100000">
                    <a:schemeClr val="accent3">
                      <a:lumMod val="60000"/>
                      <a:lumOff val="40000"/>
                    </a:schemeClr>
                  </a:gs>
                </a:gsLst>
                <a:lin ang="5400000" scaled="1"/>
              </a:gradFill>
              <a:ln w="6350">
                <a:solidFill>
                  <a:schemeClr val="accent1">
                    <a:lumMod val="40000"/>
                    <a:lumOff val="60000"/>
                  </a:schemeClr>
                </a:solidFill>
                <a:prstDash val="solid"/>
              </a:ln>
              <a:effectLst>
                <a:outerShdw blurRad="127000" dist="38100" dir="5400000" algn="t" rotWithShape="0">
                  <a:schemeClr val="accent1">
                    <a:lumMod val="60000"/>
                    <a:lumOff val="40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defRPr/>
                </a:pPr>
                <a:r>
                  <a:rPr lang="zh-CN" altLang="en-US" sz="1100" b="1" dirty="0">
                    <a:solidFill>
                      <a:srgbClr val="C91520"/>
                    </a:solidFill>
                    <a:latin typeface="微软雅黑" panose="020B0503020204020204" charset="-122"/>
                    <a:ea typeface="微软雅黑" panose="020B0503020204020204" charset="-122"/>
                    <a:cs typeface="OPPOSans M" panose="00020600040101010101" pitchFamily="18" charset="-122"/>
                    <a:sym typeface="+mn-lt"/>
                  </a:rPr>
                  <a:t>关键文字</a:t>
                </a:r>
                <a:endParaRPr lang="zh-CN" altLang="en-US" sz="1100" b="1" dirty="0">
                  <a:solidFill>
                    <a:srgbClr val="C91520"/>
                  </a:solidFill>
                  <a:latin typeface="微软雅黑" panose="020B0503020204020204" charset="-122"/>
                  <a:ea typeface="微软雅黑" panose="020B0503020204020204" charset="-122"/>
                  <a:cs typeface="OPPOSans M" panose="00020600040101010101" pitchFamily="18" charset="-122"/>
                  <a:sym typeface="+mn-lt"/>
                </a:endParaRPr>
              </a:p>
            </p:txBody>
          </p:sp>
          <p:sp>
            <p:nvSpPr>
              <p:cNvPr id="56" name="知鱼PPT19-3"/>
              <p:cNvSpPr/>
              <p:nvPr/>
            </p:nvSpPr>
            <p:spPr>
              <a:xfrm>
                <a:off x="3022241" y="2495473"/>
                <a:ext cx="996308" cy="252000"/>
              </a:xfrm>
              <a:prstGeom prst="roundRect">
                <a:avLst>
                  <a:gd name="adj" fmla="val 50000"/>
                </a:avLst>
              </a:prstGeom>
              <a:gradFill>
                <a:gsLst>
                  <a:gs pos="0">
                    <a:prstClr val="white"/>
                  </a:gs>
                  <a:gs pos="100000">
                    <a:schemeClr val="accent3">
                      <a:lumMod val="60000"/>
                      <a:lumOff val="40000"/>
                    </a:schemeClr>
                  </a:gs>
                </a:gsLst>
                <a:lin ang="5400000" scaled="1"/>
              </a:gradFill>
              <a:ln w="6350">
                <a:solidFill>
                  <a:schemeClr val="accent1">
                    <a:lumMod val="40000"/>
                    <a:lumOff val="60000"/>
                  </a:schemeClr>
                </a:solidFill>
                <a:prstDash val="solid"/>
              </a:ln>
              <a:effectLst>
                <a:outerShdw blurRad="127000" dist="38100" dir="5400000" algn="t" rotWithShape="0">
                  <a:schemeClr val="accent1">
                    <a:lumMod val="60000"/>
                    <a:lumOff val="40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defRPr/>
                </a:pPr>
                <a:r>
                  <a:rPr lang="zh-CN" altLang="en-US" sz="1100" b="1" dirty="0">
                    <a:solidFill>
                      <a:srgbClr val="C91520"/>
                    </a:solidFill>
                    <a:latin typeface="微软雅黑" panose="020B0503020204020204" charset="-122"/>
                    <a:ea typeface="微软雅黑" panose="020B0503020204020204" charset="-122"/>
                    <a:cs typeface="OPPOSans M" panose="00020600040101010101" pitchFamily="18" charset="-122"/>
                    <a:sym typeface="+mn-lt"/>
                  </a:rPr>
                  <a:t>关键文字</a:t>
                </a:r>
                <a:endParaRPr lang="zh-CN" altLang="en-US" sz="1100" b="1" dirty="0">
                  <a:solidFill>
                    <a:srgbClr val="C91520"/>
                  </a:solidFill>
                  <a:latin typeface="微软雅黑" panose="020B0503020204020204" charset="-122"/>
                  <a:ea typeface="微软雅黑" panose="020B0503020204020204" charset="-122"/>
                  <a:cs typeface="OPPOSans M" panose="00020600040101010101" pitchFamily="18" charset="-122"/>
                  <a:sym typeface="+mn-lt"/>
                </a:endParaRPr>
              </a:p>
            </p:txBody>
          </p:sp>
          <p:sp>
            <p:nvSpPr>
              <p:cNvPr id="57" name="知鱼PPT19-4"/>
              <p:cNvSpPr/>
              <p:nvPr/>
            </p:nvSpPr>
            <p:spPr>
              <a:xfrm>
                <a:off x="4124952" y="2495473"/>
                <a:ext cx="996308" cy="252000"/>
              </a:xfrm>
              <a:prstGeom prst="roundRect">
                <a:avLst>
                  <a:gd name="adj" fmla="val 50000"/>
                </a:avLst>
              </a:prstGeom>
              <a:gradFill>
                <a:gsLst>
                  <a:gs pos="0">
                    <a:prstClr val="white"/>
                  </a:gs>
                  <a:gs pos="100000">
                    <a:schemeClr val="accent3">
                      <a:lumMod val="60000"/>
                      <a:lumOff val="40000"/>
                    </a:schemeClr>
                  </a:gs>
                </a:gsLst>
                <a:lin ang="5400000" scaled="1"/>
              </a:gradFill>
              <a:ln w="6350">
                <a:solidFill>
                  <a:schemeClr val="accent1">
                    <a:lumMod val="40000"/>
                    <a:lumOff val="60000"/>
                  </a:schemeClr>
                </a:solidFill>
                <a:prstDash val="solid"/>
              </a:ln>
              <a:effectLst>
                <a:outerShdw blurRad="127000" dist="38100" dir="5400000" algn="t" rotWithShape="0">
                  <a:schemeClr val="accent1">
                    <a:lumMod val="60000"/>
                    <a:lumOff val="40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defRPr/>
                </a:pPr>
                <a:r>
                  <a:rPr lang="zh-CN" altLang="en-US" sz="1100" b="1" dirty="0">
                    <a:solidFill>
                      <a:srgbClr val="C91520"/>
                    </a:solidFill>
                    <a:latin typeface="微软雅黑" panose="020B0503020204020204" charset="-122"/>
                    <a:ea typeface="微软雅黑" panose="020B0503020204020204" charset="-122"/>
                    <a:cs typeface="OPPOSans M" panose="00020600040101010101" pitchFamily="18" charset="-122"/>
                    <a:sym typeface="+mn-lt"/>
                  </a:rPr>
                  <a:t>关键文字</a:t>
                </a:r>
                <a:endParaRPr lang="zh-CN" altLang="en-US" sz="1100" b="1" dirty="0">
                  <a:solidFill>
                    <a:srgbClr val="C91520"/>
                  </a:solidFill>
                  <a:latin typeface="微软雅黑" panose="020B0503020204020204" charset="-122"/>
                  <a:ea typeface="微软雅黑" panose="020B0503020204020204" charset="-122"/>
                  <a:cs typeface="OPPOSans M" panose="00020600040101010101" pitchFamily="18" charset="-122"/>
                  <a:sym typeface="+mn-lt"/>
                </a:endParaRPr>
              </a:p>
            </p:txBody>
          </p:sp>
        </p:grpSp>
        <p:sp>
          <p:nvSpPr>
            <p:cNvPr id="22" name="知鱼PPT21" descr="e7d195523061f1c074694c8bbf98be7b1e4b015d796375963FD28840057458461C7CA0DAD340D15583DEDFC2E3241C4F392EF3A8B4D067B40CF4F149DD7E51F346B0CAB1BCCF6DB2480C67273C6C9E4C9173CE6849F2BAE236E3741436A7121F1496A0618BAEAC872203952E7ED5C91A4063A8F1F22624ADFBF4881E0A858CE61EA402A3E8E92F2B"/>
            <p:cNvSpPr/>
            <p:nvPr/>
          </p:nvSpPr>
          <p:spPr>
            <a:xfrm rot="10800000" flipH="1">
              <a:off x="6162973" y="1657399"/>
              <a:ext cx="402441" cy="468086"/>
            </a:xfrm>
            <a:prstGeom prst="downArrow">
              <a:avLst/>
            </a:prstGeom>
            <a:gradFill>
              <a:gsLst>
                <a:gs pos="77000">
                  <a:srgbClr val="E20827">
                    <a:alpha val="0"/>
                  </a:srgbClr>
                </a:gs>
                <a:gs pos="0">
                  <a:srgbClr val="E20827">
                    <a:alpha val="55000"/>
                  </a:srgbClr>
                </a:gs>
              </a:gsLst>
              <a:lin ang="162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45722" tIns="22861" rIns="45722" bIns="22861" numCol="1" spcCol="0" rtlCol="0" fromWordArt="0" anchor="ctr" anchorCtr="0" forceAA="0" compatLnSpc="1">
              <a:noAutofit/>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800" b="0" i="0" u="none" strike="noStrike" kern="1200" cap="none" spc="0" normalizeH="0" baseline="0" noProof="0">
                <a:ln>
                  <a:noFill/>
                </a:ln>
                <a:solidFill>
                  <a:prstClr val="white"/>
                </a:solidFill>
                <a:effectLst>
                  <a:outerShdw blurRad="63500" sx="102000" sy="102000" algn="ctr" rotWithShape="0">
                    <a:srgbClr val="C00000">
                      <a:alpha val="8000"/>
                    </a:srgbClr>
                  </a:outerShdw>
                </a:effectLst>
                <a:uLnTx/>
                <a:uFillTx/>
                <a:latin typeface="微软雅黑" panose="020B0503020204020204" charset="-122"/>
                <a:ea typeface="微软雅黑" panose="020B0503020204020204" charset="-122"/>
                <a:cs typeface="OPPOSans M" panose="00020600040101010101" pitchFamily="18" charset="-122"/>
                <a:sym typeface="+mn-lt"/>
              </a:endParaRPr>
            </a:p>
          </p:txBody>
        </p:sp>
        <p:sp>
          <p:nvSpPr>
            <p:cNvPr id="23" name="知鱼PPT22" descr="e7d195523061f1c074694c8bbf98be7b1e4b015d796375963FD28840057458461C7CA0DAD340D15583DEDFC2E3241C4F392EF3A8B4D067B40CF4F149DD7E51F346B0CAB1BCCF6DB2480C67273C6C9E4C9173CE6849F2BAE236E3741436A7121F1496A0618BAEAC872203952E7ED5C91A4063A8F1F22624ADFBF4881E0A858CE61EA402A3E8E92F2B"/>
            <p:cNvSpPr/>
            <p:nvPr/>
          </p:nvSpPr>
          <p:spPr>
            <a:xfrm rot="10800000" flipH="1">
              <a:off x="5784496" y="1455574"/>
              <a:ext cx="322831" cy="389018"/>
            </a:xfrm>
            <a:prstGeom prst="downArrow">
              <a:avLst/>
            </a:prstGeom>
            <a:gradFill>
              <a:gsLst>
                <a:gs pos="77000">
                  <a:srgbClr val="E20827">
                    <a:alpha val="0"/>
                  </a:srgbClr>
                </a:gs>
                <a:gs pos="0">
                  <a:srgbClr val="E20827">
                    <a:alpha val="55000"/>
                  </a:srgbClr>
                </a:gs>
              </a:gsLst>
              <a:lin ang="162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45722" tIns="22861" rIns="45722" bIns="22861" numCol="1" spcCol="0" rtlCol="0" fromWordArt="0" anchor="ctr" anchorCtr="0" forceAA="0" compatLnSpc="1">
              <a:noAutofit/>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800" b="0" i="0" u="none" strike="noStrike" kern="1200" cap="none" spc="0" normalizeH="0" baseline="0" noProof="0">
                <a:ln>
                  <a:noFill/>
                </a:ln>
                <a:solidFill>
                  <a:prstClr val="white"/>
                </a:solidFill>
                <a:effectLst>
                  <a:outerShdw blurRad="63500" sx="102000" sy="102000" algn="ctr" rotWithShape="0">
                    <a:srgbClr val="C00000">
                      <a:alpha val="8000"/>
                    </a:srgbClr>
                  </a:outerShdw>
                </a:effectLst>
                <a:uLnTx/>
                <a:uFillTx/>
                <a:latin typeface="微软雅黑" panose="020B0503020204020204" charset="-122"/>
                <a:ea typeface="微软雅黑" panose="020B0503020204020204" charset="-122"/>
                <a:cs typeface="OPPOSans M" panose="00020600040101010101" pitchFamily="18" charset="-122"/>
                <a:sym typeface="+mn-lt"/>
              </a:endParaRPr>
            </a:p>
          </p:txBody>
        </p:sp>
        <p:sp>
          <p:nvSpPr>
            <p:cNvPr id="81" name="知鱼PPT33"/>
            <p:cNvSpPr txBox="1"/>
            <p:nvPr/>
          </p:nvSpPr>
          <p:spPr>
            <a:xfrm>
              <a:off x="1052793" y="1750040"/>
              <a:ext cx="6018256" cy="336311"/>
            </a:xfrm>
            <a:prstGeom prst="rect">
              <a:avLst/>
            </a:prstGeom>
            <a:noFill/>
          </p:spPr>
          <p:txBody>
            <a:bodyPr vert="horz" wrap="square" lIns="54864" tIns="27432" rIns="54864" bIns="27432" rtlCol="0" anchor="t">
              <a:spAutoFit/>
            </a:bodyPr>
            <a:lstStyle/>
            <a:p>
              <a:pPr>
                <a:lnSpc>
                  <a:spcPct val="130000"/>
                </a:lnSpc>
              </a:pPr>
              <a:r>
                <a:rPr lang="zh-CN" altLang="en-US" sz="1500" dirty="0">
                  <a:solidFill>
                    <a:srgbClr val="262626"/>
                  </a:solidFill>
                  <a:latin typeface="微软雅黑" panose="020B0503020204020204" charset="-122"/>
                  <a:ea typeface="微软雅黑" panose="020B0503020204020204" charset="-122"/>
                  <a:cs typeface="OPPOSans M" panose="00020600040101010101" pitchFamily="18" charset="-122"/>
                </a:rPr>
                <a:t>单击此处输入你的正文，文字是您思想的提炼。</a:t>
              </a:r>
              <a:endParaRPr lang="zh-CN" altLang="en-US" sz="1500" dirty="0">
                <a:solidFill>
                  <a:srgbClr val="262626"/>
                </a:solidFill>
                <a:latin typeface="微软雅黑" panose="020B0503020204020204" charset="-122"/>
                <a:ea typeface="微软雅黑" panose="020B0503020204020204" charset="-122"/>
                <a:cs typeface="OPPOSans M" panose="00020600040101010101" pitchFamily="18" charset="-122"/>
              </a:endParaRPr>
            </a:p>
          </p:txBody>
        </p:sp>
        <p:sp>
          <p:nvSpPr>
            <p:cNvPr id="82" name="知鱼PPT34"/>
            <p:cNvSpPr txBox="1"/>
            <p:nvPr/>
          </p:nvSpPr>
          <p:spPr>
            <a:xfrm>
              <a:off x="1052793" y="2047220"/>
              <a:ext cx="6018256" cy="336311"/>
            </a:xfrm>
            <a:prstGeom prst="rect">
              <a:avLst/>
            </a:prstGeom>
            <a:noFill/>
          </p:spPr>
          <p:txBody>
            <a:bodyPr vert="horz" wrap="square" lIns="54864" tIns="27432" rIns="54864" bIns="27432" rtlCol="0" anchor="t">
              <a:spAutoFit/>
            </a:bodyPr>
            <a:lstStyle/>
            <a:p>
              <a:pPr>
                <a:lnSpc>
                  <a:spcPct val="130000"/>
                </a:lnSpc>
              </a:pPr>
              <a:r>
                <a:rPr lang="zh-CN" altLang="en-US" sz="1500" dirty="0">
                  <a:solidFill>
                    <a:srgbClr val="262626"/>
                  </a:solidFill>
                  <a:latin typeface="微软雅黑" panose="020B0503020204020204" charset="-122"/>
                  <a:ea typeface="微软雅黑" panose="020B0503020204020204" charset="-122"/>
                  <a:cs typeface="OPPOSans M" panose="00020600040101010101" pitchFamily="18" charset="-122"/>
                </a:rPr>
                <a:t>根据需要可酌情增减文字，以便观者可以准确理解您所传达的信息。</a:t>
              </a:r>
              <a:endParaRPr lang="zh-CN" altLang="en-US" sz="1500" dirty="0">
                <a:solidFill>
                  <a:srgbClr val="262626"/>
                </a:solidFill>
                <a:latin typeface="微软雅黑" panose="020B0503020204020204" charset="-122"/>
                <a:ea typeface="微软雅黑" panose="020B0503020204020204" charset="-122"/>
                <a:cs typeface="OPPOSans M" panose="00020600040101010101" pitchFamily="18" charset="-122"/>
              </a:endParaRPr>
            </a:p>
          </p:txBody>
        </p:sp>
      </p:grpSp>
      <p:pic>
        <p:nvPicPr>
          <p:cNvPr id="10" name="知鱼PPT14" descr="图片包含 看着, 前, 游戏机, 花&#10;&#10;AI 生成的内容可能不正确。"/>
          <p:cNvPicPr>
            <a:picLocks noChangeAspect="1"/>
          </p:cNvPicPr>
          <p:nvPr/>
        </p:nvPicPr>
        <p:blipFill>
          <a:blip r:embed="rId1">
            <a:extLst>
              <a:ext uri="{28A0092B-C50C-407E-A947-70E740481C1C}">
                <a14:useLocalDpi xmlns:a14="http://schemas.microsoft.com/office/drawing/2010/main" val="0"/>
              </a:ext>
            </a:extLst>
          </a:blip>
          <a:srcRect l="69241" r="9592" b="19904"/>
          <a:stretch>
            <a:fillRect/>
          </a:stretch>
        </p:blipFill>
        <p:spPr>
          <a:xfrm rot="1890186">
            <a:off x="-688642" y="4865344"/>
            <a:ext cx="3901449" cy="2048279"/>
          </a:xfrm>
          <a:custGeom>
            <a:avLst/>
            <a:gdLst>
              <a:gd name="connsiteX0" fmla="*/ 35238 w 3901449"/>
              <a:gd name="connsiteY0" fmla="*/ 0 h 2048279"/>
              <a:gd name="connsiteX1" fmla="*/ 3901449 w 3901449"/>
              <a:gd name="connsiteY1" fmla="*/ 0 h 2048279"/>
              <a:gd name="connsiteX2" fmla="*/ 3756760 w 3901449"/>
              <a:gd name="connsiteY2" fmla="*/ 1053206 h 2048279"/>
              <a:gd name="connsiteX3" fmla="*/ 2133145 w 3901449"/>
              <a:gd name="connsiteY3" fmla="*/ 2048279 h 2048279"/>
              <a:gd name="connsiteX4" fmla="*/ 1002984 w 3901449"/>
              <a:gd name="connsiteY4" fmla="*/ 1893017 h 2048279"/>
              <a:gd name="connsiteX5" fmla="*/ 0 w 3901449"/>
              <a:gd name="connsiteY5" fmla="*/ 256495 h 20482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901449" h="2048279">
                <a:moveTo>
                  <a:pt x="35238" y="0"/>
                </a:moveTo>
                <a:lnTo>
                  <a:pt x="3901449" y="0"/>
                </a:lnTo>
                <a:lnTo>
                  <a:pt x="3756760" y="1053206"/>
                </a:lnTo>
                <a:lnTo>
                  <a:pt x="2133145" y="2048279"/>
                </a:lnTo>
                <a:lnTo>
                  <a:pt x="1002984" y="1893017"/>
                </a:lnTo>
                <a:lnTo>
                  <a:pt x="0" y="256495"/>
                </a:lnTo>
                <a:close/>
              </a:path>
            </a:pathLst>
          </a:custGeom>
        </p:spPr>
      </p:pic>
      <p:pic>
        <p:nvPicPr>
          <p:cNvPr id="2" name="公众号：康帅PPT10-2" descr="C:/Users/luhu1/Desktop/ppt项目/西农模板/3照片/e367a3c38de84758b222f9d4c6012485_01.jpge367a3c38de84758b222f9d4c6012485_01"/>
          <p:cNvPicPr>
            <a:picLocks noChangeAspect="1" noChangeArrowheads="1"/>
          </p:cNvPicPr>
          <p:nvPr>
            <p:custDataLst>
              <p:tags r:id="rId2"/>
            </p:custDataLst>
          </p:nvPr>
        </p:nvPicPr>
        <p:blipFill rotWithShape="1">
          <a:blip r:embed="rId3"/>
          <a:srcRect/>
          <a:stretch>
            <a:fillRect/>
          </a:stretch>
        </p:blipFill>
        <p:spPr bwMode="auto">
          <a:xfrm>
            <a:off x="7820660" y="1633220"/>
            <a:ext cx="2867025" cy="4055745"/>
          </a:xfrm>
          <a:prstGeom prst="rect">
            <a:avLst/>
          </a:prstGeom>
          <a:ln w="22225">
            <a:solidFill>
              <a:srgbClr val="C3A665"/>
            </a:solidFill>
          </a:ln>
          <a:effectLst>
            <a:outerShdw blurRad="165100" dist="88900" dir="8100000" algn="tr" rotWithShape="0">
              <a:prstClr val="black">
                <a:alpha val="20000"/>
              </a:prstClr>
            </a:outerShdw>
          </a:effectLst>
          <a:extLst>
            <a:ext uri="{909E8E84-426E-40DD-AFC4-6F175D3DCCD1}">
              <a14:hiddenFill xmlns:a14="http://schemas.microsoft.com/office/drawing/2010/main">
                <a:solidFill>
                  <a:srgbClr val="FFFFFF"/>
                </a:solidFill>
              </a14:hiddenFill>
            </a:ext>
          </a:extLst>
        </p:spPr>
      </p:pic>
      <p:pic>
        <p:nvPicPr>
          <p:cNvPr id="9" name="公众号：康帅PPT10-2" descr="C:/Users/luhu1/Desktop/ppt项目/西农模板/3照片/e367a3c38de84758b222f9d4c6012485_01.jpge367a3c38de84758b222f9d4c6012485_01"/>
          <p:cNvPicPr>
            <a:picLocks noChangeAspect="1" noChangeArrowheads="1"/>
          </p:cNvPicPr>
          <p:nvPr>
            <p:custDataLst>
              <p:tags r:id="rId4"/>
            </p:custDataLst>
          </p:nvPr>
        </p:nvPicPr>
        <p:blipFill rotWithShape="1">
          <a:blip r:embed="rId5"/>
          <a:srcRect/>
          <a:stretch>
            <a:fillRect/>
          </a:stretch>
        </p:blipFill>
        <p:spPr bwMode="auto">
          <a:xfrm rot="480000">
            <a:off x="8569325" y="1168400"/>
            <a:ext cx="3119755" cy="4413885"/>
          </a:xfrm>
          <a:prstGeom prst="rect">
            <a:avLst/>
          </a:prstGeom>
          <a:ln w="22225">
            <a:solidFill>
              <a:srgbClr val="C3A665"/>
            </a:solidFill>
          </a:ln>
          <a:effectLst>
            <a:outerShdw blurRad="165100" dist="88900" dir="8100000" algn="tr" rotWithShape="0">
              <a:prstClr val="black">
                <a:alpha val="20000"/>
              </a:prstClr>
            </a:outerShdw>
          </a:effectLst>
          <a:extLst>
            <a:ext uri="{909E8E84-426E-40DD-AFC4-6F175D3DCCD1}">
              <a14:hiddenFill xmlns:a14="http://schemas.microsoft.com/office/drawing/2010/main">
                <a:solidFill>
                  <a:srgbClr val="FFFFFF"/>
                </a:solidFill>
              </a14:hiddenFill>
            </a:ext>
          </a:extLst>
        </p:spPr>
      </p:pic>
      <p:grpSp>
        <p:nvGrpSpPr>
          <p:cNvPr id="8" name="组合 7"/>
          <p:cNvGrpSpPr/>
          <p:nvPr/>
        </p:nvGrpSpPr>
        <p:grpSpPr>
          <a:xfrm>
            <a:off x="0" y="5504779"/>
            <a:ext cx="12192000" cy="1348774"/>
            <a:chOff x="0" y="5504779"/>
            <a:chExt cx="12192000" cy="1348774"/>
          </a:xfrm>
        </p:grpSpPr>
        <p:sp>
          <p:nvSpPr>
            <p:cNvPr id="74" name="知鱼PPT25"/>
            <p:cNvSpPr/>
            <p:nvPr/>
          </p:nvSpPr>
          <p:spPr>
            <a:xfrm>
              <a:off x="0" y="5504779"/>
              <a:ext cx="12192000" cy="1348774"/>
            </a:xfrm>
            <a:custGeom>
              <a:avLst/>
              <a:gdLst>
                <a:gd name="connsiteX0" fmla="*/ 0 w 12192000"/>
                <a:gd name="connsiteY0" fmla="*/ 0 h 1348774"/>
                <a:gd name="connsiteX1" fmla="*/ 12192000 w 12192000"/>
                <a:gd name="connsiteY1" fmla="*/ 0 h 1348774"/>
                <a:gd name="connsiteX2" fmla="*/ 12192000 w 12192000"/>
                <a:gd name="connsiteY2" fmla="*/ 1348774 h 1348774"/>
                <a:gd name="connsiteX3" fmla="*/ 0 w 12192000"/>
                <a:gd name="connsiteY3" fmla="*/ 1348774 h 1348774"/>
              </a:gdLst>
              <a:ahLst/>
              <a:cxnLst>
                <a:cxn ang="0">
                  <a:pos x="connsiteX0" y="connsiteY0"/>
                </a:cxn>
                <a:cxn ang="0">
                  <a:pos x="connsiteX1" y="connsiteY1"/>
                </a:cxn>
                <a:cxn ang="0">
                  <a:pos x="connsiteX2" y="connsiteY2"/>
                </a:cxn>
                <a:cxn ang="0">
                  <a:pos x="connsiteX3" y="connsiteY3"/>
                </a:cxn>
              </a:cxnLst>
              <a:rect l="l" t="t" r="r" b="b"/>
              <a:pathLst>
                <a:path w="12192000" h="1348774">
                  <a:moveTo>
                    <a:pt x="0" y="0"/>
                  </a:moveTo>
                  <a:lnTo>
                    <a:pt x="12192000" y="0"/>
                  </a:lnTo>
                  <a:lnTo>
                    <a:pt x="12192000" y="1348774"/>
                  </a:lnTo>
                  <a:lnTo>
                    <a:pt x="0" y="1348774"/>
                  </a:lnTo>
                  <a:close/>
                </a:path>
              </a:pathLst>
            </a:custGeom>
            <a:gradFill>
              <a:gsLst>
                <a:gs pos="95000">
                  <a:schemeClr val="accent1">
                    <a:lumMod val="90000"/>
                  </a:schemeClr>
                </a:gs>
                <a:gs pos="1000">
                  <a:schemeClr val="accent1"/>
                </a:gs>
              </a:gsLst>
              <a:lin ang="5400000" scaled="1"/>
            </a:gradFill>
            <a:ln>
              <a:noFill/>
            </a:ln>
            <a:effectLst>
              <a:outerShdw blurRad="190500" dist="101600" dir="2700000" sx="95000" sy="95000" algn="tl" rotWithShape="0">
                <a:schemeClr val="accent1">
                  <a:alpha val="40000"/>
                </a:schemeClr>
              </a:outerShdw>
            </a:effectLst>
            <a:scene3d>
              <a:camera prst="orthographicFront"/>
              <a:lightRig rig="threePt" dir="t"/>
            </a:scene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prstClr val="white"/>
                </a:solidFill>
                <a:effectLst/>
                <a:uLnTx/>
                <a:uFillTx/>
                <a:latin typeface="OPPOSans M" panose="00020600040101010101" pitchFamily="18" charset="-122"/>
                <a:ea typeface="OPPOSans M" panose="00020600040101010101" pitchFamily="18" charset="-122"/>
                <a:cs typeface="OPPOSans M" panose="00020600040101010101" pitchFamily="18" charset="-122"/>
              </a:endParaRPr>
            </a:p>
          </p:txBody>
        </p:sp>
        <p:sp>
          <p:nvSpPr>
            <p:cNvPr id="24" name="知鱼PPT26"/>
            <p:cNvSpPr/>
            <p:nvPr/>
          </p:nvSpPr>
          <p:spPr>
            <a:xfrm>
              <a:off x="76200" y="5641183"/>
              <a:ext cx="1908000" cy="1088229"/>
            </a:xfrm>
            <a:prstGeom prst="roundRect">
              <a:avLst>
                <a:gd name="adj" fmla="val 1534"/>
              </a:avLst>
            </a:prstGeom>
            <a:solidFill>
              <a:schemeClr val="bg1"/>
            </a:solidFill>
            <a:ln w="34925">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OPPOSans M" panose="00020600040101010101" pitchFamily="18" charset="-122"/>
                <a:ea typeface="OPPOSans M" panose="00020600040101010101" pitchFamily="18" charset="-122"/>
                <a:cs typeface="OPPOSans M" panose="00020600040101010101" pitchFamily="18" charset="-122"/>
              </a:endParaRPr>
            </a:p>
          </p:txBody>
        </p:sp>
        <p:sp>
          <p:nvSpPr>
            <p:cNvPr id="25" name="知鱼PPT27"/>
            <p:cNvSpPr/>
            <p:nvPr/>
          </p:nvSpPr>
          <p:spPr>
            <a:xfrm>
              <a:off x="2107600" y="5641183"/>
              <a:ext cx="1908000" cy="1088229"/>
            </a:xfrm>
            <a:prstGeom prst="roundRect">
              <a:avLst>
                <a:gd name="adj" fmla="val 1534"/>
              </a:avLst>
            </a:prstGeom>
            <a:solidFill>
              <a:schemeClr val="bg1"/>
            </a:solidFill>
            <a:ln w="34925">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OPPOSans M" panose="00020600040101010101" pitchFamily="18" charset="-122"/>
                <a:ea typeface="OPPOSans M" panose="00020600040101010101" pitchFamily="18" charset="-122"/>
                <a:cs typeface="OPPOSans M" panose="00020600040101010101" pitchFamily="18" charset="-122"/>
              </a:endParaRPr>
            </a:p>
          </p:txBody>
        </p:sp>
        <p:sp>
          <p:nvSpPr>
            <p:cNvPr id="26" name="知鱼PPT28"/>
            <p:cNvSpPr/>
            <p:nvPr/>
          </p:nvSpPr>
          <p:spPr>
            <a:xfrm>
              <a:off x="4139000" y="5641183"/>
              <a:ext cx="1908000" cy="1088229"/>
            </a:xfrm>
            <a:prstGeom prst="roundRect">
              <a:avLst>
                <a:gd name="adj" fmla="val 1534"/>
              </a:avLst>
            </a:prstGeom>
            <a:solidFill>
              <a:schemeClr val="bg1"/>
            </a:solidFill>
            <a:ln w="34925">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OPPOSans M" panose="00020600040101010101" pitchFamily="18" charset="-122"/>
                <a:ea typeface="OPPOSans M" panose="00020600040101010101" pitchFamily="18" charset="-122"/>
                <a:cs typeface="OPPOSans M" panose="00020600040101010101" pitchFamily="18" charset="-122"/>
              </a:endParaRPr>
            </a:p>
          </p:txBody>
        </p:sp>
        <p:sp>
          <p:nvSpPr>
            <p:cNvPr id="27" name="知鱼PPT29"/>
            <p:cNvSpPr/>
            <p:nvPr/>
          </p:nvSpPr>
          <p:spPr>
            <a:xfrm>
              <a:off x="6170400" y="5641183"/>
              <a:ext cx="1908000" cy="1088229"/>
            </a:xfrm>
            <a:prstGeom prst="roundRect">
              <a:avLst>
                <a:gd name="adj" fmla="val 1534"/>
              </a:avLst>
            </a:prstGeom>
            <a:solidFill>
              <a:schemeClr val="bg1"/>
            </a:solidFill>
            <a:ln w="34925">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OPPOSans M" panose="00020600040101010101" pitchFamily="18" charset="-122"/>
                <a:ea typeface="OPPOSans M" panose="00020600040101010101" pitchFamily="18" charset="-122"/>
                <a:cs typeface="OPPOSans M" panose="00020600040101010101" pitchFamily="18" charset="-122"/>
              </a:endParaRPr>
            </a:p>
          </p:txBody>
        </p:sp>
        <p:sp>
          <p:nvSpPr>
            <p:cNvPr id="28" name="知鱼PPT30"/>
            <p:cNvSpPr/>
            <p:nvPr/>
          </p:nvSpPr>
          <p:spPr>
            <a:xfrm>
              <a:off x="8201800" y="5641183"/>
              <a:ext cx="1908000" cy="1088229"/>
            </a:xfrm>
            <a:prstGeom prst="roundRect">
              <a:avLst>
                <a:gd name="adj" fmla="val 1534"/>
              </a:avLst>
            </a:prstGeom>
            <a:solidFill>
              <a:schemeClr val="bg1"/>
            </a:solidFill>
            <a:ln w="34925">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OPPOSans M" panose="00020600040101010101" pitchFamily="18" charset="-122"/>
                <a:ea typeface="OPPOSans M" panose="00020600040101010101" pitchFamily="18" charset="-122"/>
                <a:cs typeface="OPPOSans M" panose="00020600040101010101" pitchFamily="18" charset="-122"/>
              </a:endParaRPr>
            </a:p>
          </p:txBody>
        </p:sp>
        <p:sp>
          <p:nvSpPr>
            <p:cNvPr id="29" name="知鱼PPT31"/>
            <p:cNvSpPr/>
            <p:nvPr/>
          </p:nvSpPr>
          <p:spPr>
            <a:xfrm>
              <a:off x="10233200" y="5641183"/>
              <a:ext cx="1908000" cy="1088229"/>
            </a:xfrm>
            <a:prstGeom prst="roundRect">
              <a:avLst>
                <a:gd name="adj" fmla="val 1534"/>
              </a:avLst>
            </a:prstGeom>
            <a:solidFill>
              <a:schemeClr val="bg1"/>
            </a:solidFill>
            <a:ln w="34925">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OPPOSans M" panose="00020600040101010101" pitchFamily="18" charset="-122"/>
                <a:ea typeface="OPPOSans M" panose="00020600040101010101" pitchFamily="18" charset="-122"/>
                <a:cs typeface="OPPOSans M" panose="00020600040101010101" pitchFamily="18" charset="-122"/>
              </a:endParaRPr>
            </a:p>
          </p:txBody>
        </p:sp>
        <p:pic>
          <p:nvPicPr>
            <p:cNvPr id="101" name="知鱼PPT37" descr="C:/Users/luhu1/Desktop/ppt项目/西农模板/3照片/压缩/WPS图片批量处理/7.jpg7"/>
            <p:cNvPicPr>
              <a:picLocks noChangeAspect="1"/>
            </p:cNvPicPr>
            <p:nvPr/>
          </p:nvPicPr>
          <p:blipFill>
            <a:blip r:embed="rId6"/>
            <a:srcRect l="693" r="693"/>
            <a:stretch>
              <a:fillRect/>
            </a:stretch>
          </p:blipFill>
          <p:spPr>
            <a:xfrm>
              <a:off x="10233200" y="5641183"/>
              <a:ext cx="1908000" cy="1088229"/>
            </a:xfrm>
            <a:custGeom>
              <a:avLst/>
              <a:gdLst>
                <a:gd name="connsiteX0" fmla="*/ 16693 w 1908000"/>
                <a:gd name="connsiteY0" fmla="*/ 0 h 1088229"/>
                <a:gd name="connsiteX1" fmla="*/ 1891307 w 1908000"/>
                <a:gd name="connsiteY1" fmla="*/ 0 h 1088229"/>
                <a:gd name="connsiteX2" fmla="*/ 1908000 w 1908000"/>
                <a:gd name="connsiteY2" fmla="*/ 16693 h 1088229"/>
                <a:gd name="connsiteX3" fmla="*/ 1908000 w 1908000"/>
                <a:gd name="connsiteY3" fmla="*/ 1071536 h 1088229"/>
                <a:gd name="connsiteX4" fmla="*/ 1891307 w 1908000"/>
                <a:gd name="connsiteY4" fmla="*/ 1088229 h 1088229"/>
                <a:gd name="connsiteX5" fmla="*/ 16693 w 1908000"/>
                <a:gd name="connsiteY5" fmla="*/ 1088229 h 1088229"/>
                <a:gd name="connsiteX6" fmla="*/ 0 w 1908000"/>
                <a:gd name="connsiteY6" fmla="*/ 1071536 h 1088229"/>
                <a:gd name="connsiteX7" fmla="*/ 0 w 1908000"/>
                <a:gd name="connsiteY7" fmla="*/ 16693 h 1088229"/>
                <a:gd name="connsiteX8" fmla="*/ 16693 w 1908000"/>
                <a:gd name="connsiteY8" fmla="*/ 0 h 10882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908000" h="1088229">
                  <a:moveTo>
                    <a:pt x="16693" y="0"/>
                  </a:moveTo>
                  <a:lnTo>
                    <a:pt x="1891307" y="0"/>
                  </a:lnTo>
                  <a:cubicBezTo>
                    <a:pt x="1900526" y="0"/>
                    <a:pt x="1908000" y="7474"/>
                    <a:pt x="1908000" y="16693"/>
                  </a:cubicBezTo>
                  <a:lnTo>
                    <a:pt x="1908000" y="1071536"/>
                  </a:lnTo>
                  <a:cubicBezTo>
                    <a:pt x="1908000" y="1080755"/>
                    <a:pt x="1900526" y="1088229"/>
                    <a:pt x="1891307" y="1088229"/>
                  </a:cubicBezTo>
                  <a:lnTo>
                    <a:pt x="16693" y="1088229"/>
                  </a:lnTo>
                  <a:cubicBezTo>
                    <a:pt x="7474" y="1088229"/>
                    <a:pt x="0" y="1080755"/>
                    <a:pt x="0" y="1071536"/>
                  </a:cubicBezTo>
                  <a:lnTo>
                    <a:pt x="0" y="16693"/>
                  </a:lnTo>
                  <a:cubicBezTo>
                    <a:pt x="0" y="7474"/>
                    <a:pt x="7474" y="0"/>
                    <a:pt x="16693" y="0"/>
                  </a:cubicBezTo>
                  <a:close/>
                </a:path>
              </a:pathLst>
            </a:custGeom>
          </p:spPr>
        </p:pic>
        <p:pic>
          <p:nvPicPr>
            <p:cNvPr id="99" name="知鱼PPT38" descr="C:/Users/luhu1/Desktop/ppt项目/西农模板/3照片/压缩/WPS图片批量处理/5.jpg5"/>
            <p:cNvPicPr>
              <a:picLocks noChangeAspect="1"/>
            </p:cNvPicPr>
            <p:nvPr/>
          </p:nvPicPr>
          <p:blipFill>
            <a:blip r:embed="rId7"/>
            <a:srcRect l="693" r="693"/>
            <a:stretch>
              <a:fillRect/>
            </a:stretch>
          </p:blipFill>
          <p:spPr>
            <a:xfrm>
              <a:off x="8201800" y="5641183"/>
              <a:ext cx="1908000" cy="1088229"/>
            </a:xfrm>
            <a:custGeom>
              <a:avLst/>
              <a:gdLst>
                <a:gd name="connsiteX0" fmla="*/ 16693 w 1908000"/>
                <a:gd name="connsiteY0" fmla="*/ 0 h 1088229"/>
                <a:gd name="connsiteX1" fmla="*/ 1891307 w 1908000"/>
                <a:gd name="connsiteY1" fmla="*/ 0 h 1088229"/>
                <a:gd name="connsiteX2" fmla="*/ 1908000 w 1908000"/>
                <a:gd name="connsiteY2" fmla="*/ 16693 h 1088229"/>
                <a:gd name="connsiteX3" fmla="*/ 1908000 w 1908000"/>
                <a:gd name="connsiteY3" fmla="*/ 1071536 h 1088229"/>
                <a:gd name="connsiteX4" fmla="*/ 1891307 w 1908000"/>
                <a:gd name="connsiteY4" fmla="*/ 1088229 h 1088229"/>
                <a:gd name="connsiteX5" fmla="*/ 16693 w 1908000"/>
                <a:gd name="connsiteY5" fmla="*/ 1088229 h 1088229"/>
                <a:gd name="connsiteX6" fmla="*/ 0 w 1908000"/>
                <a:gd name="connsiteY6" fmla="*/ 1071536 h 1088229"/>
                <a:gd name="connsiteX7" fmla="*/ 0 w 1908000"/>
                <a:gd name="connsiteY7" fmla="*/ 16693 h 1088229"/>
                <a:gd name="connsiteX8" fmla="*/ 16693 w 1908000"/>
                <a:gd name="connsiteY8" fmla="*/ 0 h 10882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908000" h="1088229">
                  <a:moveTo>
                    <a:pt x="16693" y="0"/>
                  </a:moveTo>
                  <a:lnTo>
                    <a:pt x="1891307" y="0"/>
                  </a:lnTo>
                  <a:cubicBezTo>
                    <a:pt x="1900526" y="0"/>
                    <a:pt x="1908000" y="7474"/>
                    <a:pt x="1908000" y="16693"/>
                  </a:cubicBezTo>
                  <a:lnTo>
                    <a:pt x="1908000" y="1071536"/>
                  </a:lnTo>
                  <a:cubicBezTo>
                    <a:pt x="1908000" y="1080755"/>
                    <a:pt x="1900526" y="1088229"/>
                    <a:pt x="1891307" y="1088229"/>
                  </a:cubicBezTo>
                  <a:lnTo>
                    <a:pt x="16693" y="1088229"/>
                  </a:lnTo>
                  <a:cubicBezTo>
                    <a:pt x="7474" y="1088229"/>
                    <a:pt x="0" y="1080755"/>
                    <a:pt x="0" y="1071536"/>
                  </a:cubicBezTo>
                  <a:lnTo>
                    <a:pt x="0" y="16693"/>
                  </a:lnTo>
                  <a:cubicBezTo>
                    <a:pt x="0" y="7474"/>
                    <a:pt x="7474" y="0"/>
                    <a:pt x="16693" y="0"/>
                  </a:cubicBezTo>
                  <a:close/>
                </a:path>
              </a:pathLst>
            </a:custGeom>
          </p:spPr>
        </p:pic>
        <p:pic>
          <p:nvPicPr>
            <p:cNvPr id="100" name="知鱼PPT39" descr="C:/Users/luhu1/Desktop/ppt项目/西农模板/3照片/压缩/WPS图片批量处理/4.jpg4"/>
            <p:cNvPicPr>
              <a:picLocks noChangeAspect="1"/>
            </p:cNvPicPr>
            <p:nvPr/>
          </p:nvPicPr>
          <p:blipFill>
            <a:blip r:embed="rId8"/>
            <a:srcRect l="693" r="693"/>
            <a:stretch>
              <a:fillRect/>
            </a:stretch>
          </p:blipFill>
          <p:spPr>
            <a:xfrm>
              <a:off x="6170400" y="5641184"/>
              <a:ext cx="1908000" cy="1088229"/>
            </a:xfrm>
            <a:custGeom>
              <a:avLst/>
              <a:gdLst>
                <a:gd name="connsiteX0" fmla="*/ 16693 w 1908000"/>
                <a:gd name="connsiteY0" fmla="*/ 0 h 1088229"/>
                <a:gd name="connsiteX1" fmla="*/ 1891307 w 1908000"/>
                <a:gd name="connsiteY1" fmla="*/ 0 h 1088229"/>
                <a:gd name="connsiteX2" fmla="*/ 1908000 w 1908000"/>
                <a:gd name="connsiteY2" fmla="*/ 16693 h 1088229"/>
                <a:gd name="connsiteX3" fmla="*/ 1908000 w 1908000"/>
                <a:gd name="connsiteY3" fmla="*/ 1071536 h 1088229"/>
                <a:gd name="connsiteX4" fmla="*/ 1891307 w 1908000"/>
                <a:gd name="connsiteY4" fmla="*/ 1088229 h 1088229"/>
                <a:gd name="connsiteX5" fmla="*/ 16693 w 1908000"/>
                <a:gd name="connsiteY5" fmla="*/ 1088229 h 1088229"/>
                <a:gd name="connsiteX6" fmla="*/ 0 w 1908000"/>
                <a:gd name="connsiteY6" fmla="*/ 1071536 h 1088229"/>
                <a:gd name="connsiteX7" fmla="*/ 0 w 1908000"/>
                <a:gd name="connsiteY7" fmla="*/ 16693 h 1088229"/>
                <a:gd name="connsiteX8" fmla="*/ 16693 w 1908000"/>
                <a:gd name="connsiteY8" fmla="*/ 0 h 10882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908000" h="1088229">
                  <a:moveTo>
                    <a:pt x="16693" y="0"/>
                  </a:moveTo>
                  <a:lnTo>
                    <a:pt x="1891307" y="0"/>
                  </a:lnTo>
                  <a:cubicBezTo>
                    <a:pt x="1900526" y="0"/>
                    <a:pt x="1908000" y="7474"/>
                    <a:pt x="1908000" y="16693"/>
                  </a:cubicBezTo>
                  <a:lnTo>
                    <a:pt x="1908000" y="1071536"/>
                  </a:lnTo>
                  <a:cubicBezTo>
                    <a:pt x="1908000" y="1080755"/>
                    <a:pt x="1900526" y="1088229"/>
                    <a:pt x="1891307" y="1088229"/>
                  </a:cubicBezTo>
                  <a:lnTo>
                    <a:pt x="16693" y="1088229"/>
                  </a:lnTo>
                  <a:cubicBezTo>
                    <a:pt x="7474" y="1088229"/>
                    <a:pt x="0" y="1080755"/>
                    <a:pt x="0" y="1071536"/>
                  </a:cubicBezTo>
                  <a:lnTo>
                    <a:pt x="0" y="16693"/>
                  </a:lnTo>
                  <a:cubicBezTo>
                    <a:pt x="0" y="7474"/>
                    <a:pt x="7474" y="0"/>
                    <a:pt x="16693" y="0"/>
                  </a:cubicBezTo>
                  <a:close/>
                </a:path>
              </a:pathLst>
            </a:custGeom>
          </p:spPr>
        </p:pic>
        <p:pic>
          <p:nvPicPr>
            <p:cNvPr id="98" name="知鱼PPT40" descr="C:/Users/luhu1/Desktop/ppt项目/西农模板/3照片/压缩/WPS图片批量处理/3.jpg3"/>
            <p:cNvPicPr>
              <a:picLocks noChangeAspect="1"/>
            </p:cNvPicPr>
            <p:nvPr/>
          </p:nvPicPr>
          <p:blipFill>
            <a:blip r:embed="rId9"/>
            <a:srcRect l="693" r="693"/>
            <a:stretch>
              <a:fillRect/>
            </a:stretch>
          </p:blipFill>
          <p:spPr>
            <a:xfrm>
              <a:off x="4139000" y="5641184"/>
              <a:ext cx="1908000" cy="1088229"/>
            </a:xfrm>
            <a:custGeom>
              <a:avLst/>
              <a:gdLst>
                <a:gd name="connsiteX0" fmla="*/ 16693 w 1908000"/>
                <a:gd name="connsiteY0" fmla="*/ 0 h 1088229"/>
                <a:gd name="connsiteX1" fmla="*/ 1891307 w 1908000"/>
                <a:gd name="connsiteY1" fmla="*/ 0 h 1088229"/>
                <a:gd name="connsiteX2" fmla="*/ 1908000 w 1908000"/>
                <a:gd name="connsiteY2" fmla="*/ 16693 h 1088229"/>
                <a:gd name="connsiteX3" fmla="*/ 1908000 w 1908000"/>
                <a:gd name="connsiteY3" fmla="*/ 1071536 h 1088229"/>
                <a:gd name="connsiteX4" fmla="*/ 1891307 w 1908000"/>
                <a:gd name="connsiteY4" fmla="*/ 1088229 h 1088229"/>
                <a:gd name="connsiteX5" fmla="*/ 16693 w 1908000"/>
                <a:gd name="connsiteY5" fmla="*/ 1088229 h 1088229"/>
                <a:gd name="connsiteX6" fmla="*/ 0 w 1908000"/>
                <a:gd name="connsiteY6" fmla="*/ 1071536 h 1088229"/>
                <a:gd name="connsiteX7" fmla="*/ 0 w 1908000"/>
                <a:gd name="connsiteY7" fmla="*/ 16693 h 1088229"/>
                <a:gd name="connsiteX8" fmla="*/ 16693 w 1908000"/>
                <a:gd name="connsiteY8" fmla="*/ 0 h 10882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908000" h="1088229">
                  <a:moveTo>
                    <a:pt x="16693" y="0"/>
                  </a:moveTo>
                  <a:lnTo>
                    <a:pt x="1891307" y="0"/>
                  </a:lnTo>
                  <a:cubicBezTo>
                    <a:pt x="1900526" y="0"/>
                    <a:pt x="1908000" y="7474"/>
                    <a:pt x="1908000" y="16693"/>
                  </a:cubicBezTo>
                  <a:lnTo>
                    <a:pt x="1908000" y="1071536"/>
                  </a:lnTo>
                  <a:cubicBezTo>
                    <a:pt x="1908000" y="1080755"/>
                    <a:pt x="1900526" y="1088229"/>
                    <a:pt x="1891307" y="1088229"/>
                  </a:cubicBezTo>
                  <a:lnTo>
                    <a:pt x="16693" y="1088229"/>
                  </a:lnTo>
                  <a:cubicBezTo>
                    <a:pt x="7474" y="1088229"/>
                    <a:pt x="0" y="1080755"/>
                    <a:pt x="0" y="1071536"/>
                  </a:cubicBezTo>
                  <a:lnTo>
                    <a:pt x="0" y="16693"/>
                  </a:lnTo>
                  <a:cubicBezTo>
                    <a:pt x="0" y="7474"/>
                    <a:pt x="7474" y="0"/>
                    <a:pt x="16693" y="0"/>
                  </a:cubicBezTo>
                  <a:close/>
                </a:path>
              </a:pathLst>
            </a:custGeom>
          </p:spPr>
        </p:pic>
        <p:pic>
          <p:nvPicPr>
            <p:cNvPr id="97" name="知鱼PPT41" descr="C:/Users/luhu1/Desktop/ppt项目/西农模板/3照片/压缩/WPS图片批量处理/2.jpg2"/>
            <p:cNvPicPr>
              <a:picLocks noChangeAspect="1"/>
            </p:cNvPicPr>
            <p:nvPr/>
          </p:nvPicPr>
          <p:blipFill>
            <a:blip r:embed="rId10"/>
            <a:srcRect l="693" r="693"/>
            <a:stretch>
              <a:fillRect/>
            </a:stretch>
          </p:blipFill>
          <p:spPr>
            <a:xfrm>
              <a:off x="2107600" y="5641183"/>
              <a:ext cx="1908000" cy="1088229"/>
            </a:xfrm>
            <a:custGeom>
              <a:avLst/>
              <a:gdLst>
                <a:gd name="connsiteX0" fmla="*/ 16693 w 1908000"/>
                <a:gd name="connsiteY0" fmla="*/ 0 h 1088229"/>
                <a:gd name="connsiteX1" fmla="*/ 1891307 w 1908000"/>
                <a:gd name="connsiteY1" fmla="*/ 0 h 1088229"/>
                <a:gd name="connsiteX2" fmla="*/ 1908000 w 1908000"/>
                <a:gd name="connsiteY2" fmla="*/ 16693 h 1088229"/>
                <a:gd name="connsiteX3" fmla="*/ 1908000 w 1908000"/>
                <a:gd name="connsiteY3" fmla="*/ 1071536 h 1088229"/>
                <a:gd name="connsiteX4" fmla="*/ 1891307 w 1908000"/>
                <a:gd name="connsiteY4" fmla="*/ 1088229 h 1088229"/>
                <a:gd name="connsiteX5" fmla="*/ 16693 w 1908000"/>
                <a:gd name="connsiteY5" fmla="*/ 1088229 h 1088229"/>
                <a:gd name="connsiteX6" fmla="*/ 0 w 1908000"/>
                <a:gd name="connsiteY6" fmla="*/ 1071536 h 1088229"/>
                <a:gd name="connsiteX7" fmla="*/ 0 w 1908000"/>
                <a:gd name="connsiteY7" fmla="*/ 16693 h 1088229"/>
                <a:gd name="connsiteX8" fmla="*/ 16693 w 1908000"/>
                <a:gd name="connsiteY8" fmla="*/ 0 h 10882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908000" h="1088229">
                  <a:moveTo>
                    <a:pt x="16693" y="0"/>
                  </a:moveTo>
                  <a:lnTo>
                    <a:pt x="1891307" y="0"/>
                  </a:lnTo>
                  <a:cubicBezTo>
                    <a:pt x="1900526" y="0"/>
                    <a:pt x="1908000" y="7474"/>
                    <a:pt x="1908000" y="16693"/>
                  </a:cubicBezTo>
                  <a:lnTo>
                    <a:pt x="1908000" y="1071536"/>
                  </a:lnTo>
                  <a:cubicBezTo>
                    <a:pt x="1908000" y="1080755"/>
                    <a:pt x="1900526" y="1088229"/>
                    <a:pt x="1891307" y="1088229"/>
                  </a:cubicBezTo>
                  <a:lnTo>
                    <a:pt x="16693" y="1088229"/>
                  </a:lnTo>
                  <a:cubicBezTo>
                    <a:pt x="7474" y="1088229"/>
                    <a:pt x="0" y="1080755"/>
                    <a:pt x="0" y="1071536"/>
                  </a:cubicBezTo>
                  <a:lnTo>
                    <a:pt x="0" y="16693"/>
                  </a:lnTo>
                  <a:cubicBezTo>
                    <a:pt x="0" y="7474"/>
                    <a:pt x="7474" y="0"/>
                    <a:pt x="16693" y="0"/>
                  </a:cubicBezTo>
                  <a:close/>
                </a:path>
              </a:pathLst>
            </a:custGeom>
          </p:spPr>
        </p:pic>
        <p:pic>
          <p:nvPicPr>
            <p:cNvPr id="96" name="知鱼PPT42" descr="C:/Users/luhu1/Desktop/ppt项目/西农模板/3照片/压缩/WPS图片批量处理/1.jpg1"/>
            <p:cNvPicPr>
              <a:picLocks noChangeAspect="1"/>
            </p:cNvPicPr>
            <p:nvPr/>
          </p:nvPicPr>
          <p:blipFill>
            <a:blip r:embed="rId11"/>
            <a:srcRect l="693" r="693"/>
            <a:stretch>
              <a:fillRect/>
            </a:stretch>
          </p:blipFill>
          <p:spPr>
            <a:xfrm>
              <a:off x="76200" y="5641183"/>
              <a:ext cx="1908000" cy="1088229"/>
            </a:xfrm>
            <a:custGeom>
              <a:avLst/>
              <a:gdLst>
                <a:gd name="connsiteX0" fmla="*/ 16693 w 1908000"/>
                <a:gd name="connsiteY0" fmla="*/ 0 h 1088229"/>
                <a:gd name="connsiteX1" fmla="*/ 1891307 w 1908000"/>
                <a:gd name="connsiteY1" fmla="*/ 0 h 1088229"/>
                <a:gd name="connsiteX2" fmla="*/ 1908000 w 1908000"/>
                <a:gd name="connsiteY2" fmla="*/ 16693 h 1088229"/>
                <a:gd name="connsiteX3" fmla="*/ 1908000 w 1908000"/>
                <a:gd name="connsiteY3" fmla="*/ 1071536 h 1088229"/>
                <a:gd name="connsiteX4" fmla="*/ 1891307 w 1908000"/>
                <a:gd name="connsiteY4" fmla="*/ 1088229 h 1088229"/>
                <a:gd name="connsiteX5" fmla="*/ 16693 w 1908000"/>
                <a:gd name="connsiteY5" fmla="*/ 1088229 h 1088229"/>
                <a:gd name="connsiteX6" fmla="*/ 0 w 1908000"/>
                <a:gd name="connsiteY6" fmla="*/ 1071536 h 1088229"/>
                <a:gd name="connsiteX7" fmla="*/ 0 w 1908000"/>
                <a:gd name="connsiteY7" fmla="*/ 16693 h 1088229"/>
                <a:gd name="connsiteX8" fmla="*/ 16693 w 1908000"/>
                <a:gd name="connsiteY8" fmla="*/ 0 h 10882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908000" h="1088229">
                  <a:moveTo>
                    <a:pt x="16693" y="0"/>
                  </a:moveTo>
                  <a:lnTo>
                    <a:pt x="1891307" y="0"/>
                  </a:lnTo>
                  <a:cubicBezTo>
                    <a:pt x="1900526" y="0"/>
                    <a:pt x="1908000" y="7474"/>
                    <a:pt x="1908000" y="16693"/>
                  </a:cubicBezTo>
                  <a:lnTo>
                    <a:pt x="1908000" y="1071536"/>
                  </a:lnTo>
                  <a:cubicBezTo>
                    <a:pt x="1908000" y="1080755"/>
                    <a:pt x="1900526" y="1088229"/>
                    <a:pt x="1891307" y="1088229"/>
                  </a:cubicBezTo>
                  <a:lnTo>
                    <a:pt x="16693" y="1088229"/>
                  </a:lnTo>
                  <a:cubicBezTo>
                    <a:pt x="7474" y="1088229"/>
                    <a:pt x="0" y="1080755"/>
                    <a:pt x="0" y="1071536"/>
                  </a:cubicBezTo>
                  <a:lnTo>
                    <a:pt x="0" y="16693"/>
                  </a:lnTo>
                  <a:cubicBezTo>
                    <a:pt x="0" y="7474"/>
                    <a:pt x="7474" y="0"/>
                    <a:pt x="16693" y="0"/>
                  </a:cubicBezTo>
                  <a:close/>
                </a:path>
              </a:pathLst>
            </a:custGeom>
          </p:spPr>
        </p:pic>
      </p:grpSp>
      <p:grpSp>
        <p:nvGrpSpPr>
          <p:cNvPr id="78" name="组合 77"/>
          <p:cNvGrpSpPr/>
          <p:nvPr/>
        </p:nvGrpSpPr>
        <p:grpSpPr>
          <a:xfrm>
            <a:off x="0" y="0"/>
            <a:ext cx="12195175" cy="685800"/>
            <a:chOff x="0" y="0"/>
            <a:chExt cx="19205" cy="1080"/>
          </a:xfrm>
        </p:grpSpPr>
        <p:sp>
          <p:nvSpPr>
            <p:cNvPr id="58" name="矩形 57"/>
            <p:cNvSpPr/>
            <p:nvPr>
              <p:custDataLst>
                <p:tags r:id="rId12"/>
              </p:custDataLst>
            </p:nvPr>
          </p:nvSpPr>
          <p:spPr>
            <a:xfrm>
              <a:off x="5" y="0"/>
              <a:ext cx="19200" cy="1081"/>
            </a:xfrm>
            <a:prstGeom prst="rect">
              <a:avLst/>
            </a:prstGeom>
            <a:solidFill>
              <a:schemeClr val="bg1">
                <a:lumMod val="95000"/>
              </a:schemeClr>
            </a:solidFill>
            <a:ln>
              <a:noFill/>
            </a:ln>
            <a:effectLst>
              <a:outerShdw blurRad="228600" dist="50800" dir="5400000" algn="t" rotWithShape="0">
                <a:prstClr val="black">
                  <a:alpha val="29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sz="2880" dirty="0">
                <a:solidFill>
                  <a:schemeClr val="bg1">
                    <a:lumMod val="50000"/>
                  </a:schemeClr>
                </a:solidFill>
              </a:endParaRPr>
            </a:p>
          </p:txBody>
        </p:sp>
        <p:sp>
          <p:nvSpPr>
            <p:cNvPr id="67" name="知鱼PPT13-1"/>
            <p:cNvSpPr txBox="1"/>
            <p:nvPr>
              <p:custDataLst>
                <p:tags r:id="rId13"/>
              </p:custDataLst>
            </p:nvPr>
          </p:nvSpPr>
          <p:spPr>
            <a:xfrm>
              <a:off x="869" y="88"/>
              <a:ext cx="1968" cy="822"/>
            </a:xfrm>
            <a:prstGeom prst="rect">
              <a:avLst/>
            </a:prstGeom>
            <a:noFill/>
          </p:spPr>
          <p:txBody>
            <a:bodyPr wrap="none" rtlCol="0">
              <a:spAutoFit/>
            </a:bodyPr>
            <a:lstStyle>
              <a:defPPr>
                <a:defRPr lang="zh-CN"/>
              </a:defPPr>
              <a:lvl1pPr marR="0" lvl="0" indent="0" fontAlgn="auto">
                <a:lnSpc>
                  <a:spcPct val="100000"/>
                </a:lnSpc>
                <a:spcBef>
                  <a:spcPts val="0"/>
                </a:spcBef>
                <a:spcAft>
                  <a:spcPts val="0"/>
                </a:spcAft>
                <a:buClrTx/>
                <a:buSzTx/>
                <a:buFontTx/>
                <a:buNone/>
                <a:defRPr kumimoji="0" sz="2800" b="0" i="0" u="none" strike="noStrike" cap="none" spc="0" normalizeH="0" baseline="0">
                  <a:ln>
                    <a:noFill/>
                  </a:ln>
                  <a:solidFill>
                    <a:schemeClr val="accent1"/>
                  </a:solidFill>
                  <a:effectLst/>
                  <a:uLnTx/>
                  <a:uFillTx/>
                  <a:latin typeface="思源宋体 Heavy" panose="02020900000000000000" pitchFamily="18" charset="-122"/>
                  <a:ea typeface="思源宋体 Heavy" panose="02020900000000000000" pitchFamily="18" charset="-122"/>
                </a:defRPr>
              </a:lvl1pPr>
            </a:lstStyle>
            <a:p>
              <a:r>
                <a:rPr lang="zh-CN" altLang="en-US" b="1" dirty="0">
                  <a:latin typeface="微软雅黑" panose="020B0503020204020204" charset="-122"/>
                  <a:ea typeface="微软雅黑" panose="020B0503020204020204" charset="-122"/>
                  <a:cs typeface="OPPOSans M" panose="00020600040101010101" pitchFamily="18" charset="-122"/>
                  <a:sym typeface="OPPOSans M" panose="00020600040101010101" pitchFamily="18" charset="-122"/>
                </a:rPr>
                <a:t>标题一</a:t>
              </a:r>
              <a:endParaRPr lang="zh-CN" altLang="en-US" b="1" dirty="0">
                <a:latin typeface="微软雅黑" panose="020B0503020204020204" charset="-122"/>
                <a:ea typeface="微软雅黑" panose="020B0503020204020204" charset="-122"/>
                <a:cs typeface="OPPOSans M" panose="00020600040101010101" pitchFamily="18" charset="-122"/>
                <a:sym typeface="OPPOSans M" panose="00020600040101010101" pitchFamily="18" charset="-122"/>
              </a:endParaRPr>
            </a:p>
          </p:txBody>
        </p:sp>
        <p:sp>
          <p:nvSpPr>
            <p:cNvPr id="69" name="知鱼PPT13-3"/>
            <p:cNvSpPr/>
            <p:nvPr/>
          </p:nvSpPr>
          <p:spPr>
            <a:xfrm>
              <a:off x="0" y="209"/>
              <a:ext cx="743" cy="624"/>
            </a:xfrm>
            <a:custGeom>
              <a:avLst/>
              <a:gdLst>
                <a:gd name="connsiteX0" fmla="*/ 468767 w 542071"/>
                <a:gd name="connsiteY0" fmla="*/ 0 h 396240"/>
                <a:gd name="connsiteX1" fmla="*/ 542071 w 542071"/>
                <a:gd name="connsiteY1" fmla="*/ 0 h 396240"/>
                <a:gd name="connsiteX2" fmla="*/ 542071 w 542071"/>
                <a:gd name="connsiteY2" fmla="*/ 396240 h 396240"/>
                <a:gd name="connsiteX3" fmla="*/ 468767 w 542071"/>
                <a:gd name="connsiteY3" fmla="*/ 396240 h 396240"/>
                <a:gd name="connsiteX4" fmla="*/ 0 w 542071"/>
                <a:gd name="connsiteY4" fmla="*/ 0 h 396240"/>
                <a:gd name="connsiteX5" fmla="*/ 431926 w 542071"/>
                <a:gd name="connsiteY5" fmla="*/ 0 h 396240"/>
                <a:gd name="connsiteX6" fmla="*/ 431926 w 542071"/>
                <a:gd name="connsiteY6" fmla="*/ 396240 h 396240"/>
                <a:gd name="connsiteX7" fmla="*/ 0 w 542071"/>
                <a:gd name="connsiteY7" fmla="*/ 396240 h 396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2071" h="396240">
                  <a:moveTo>
                    <a:pt x="468767" y="0"/>
                  </a:moveTo>
                  <a:lnTo>
                    <a:pt x="542071" y="0"/>
                  </a:lnTo>
                  <a:lnTo>
                    <a:pt x="542071" y="396240"/>
                  </a:lnTo>
                  <a:lnTo>
                    <a:pt x="468767" y="396240"/>
                  </a:lnTo>
                  <a:close/>
                  <a:moveTo>
                    <a:pt x="0" y="0"/>
                  </a:moveTo>
                  <a:lnTo>
                    <a:pt x="431926" y="0"/>
                  </a:lnTo>
                  <a:lnTo>
                    <a:pt x="431926" y="396240"/>
                  </a:lnTo>
                  <a:lnTo>
                    <a:pt x="0" y="396240"/>
                  </a:lnTo>
                  <a:close/>
                </a:path>
              </a:pathLst>
            </a:custGeom>
            <a:gradFill flip="none" rotWithShape="1">
              <a:gsLst>
                <a:gs pos="0">
                  <a:schemeClr val="accent2">
                    <a:lumMod val="60000"/>
                    <a:lumOff val="40000"/>
                  </a:schemeClr>
                </a:gs>
                <a:gs pos="85000">
                  <a:schemeClr val="accent2"/>
                </a:gs>
              </a:gsLst>
              <a:lin ang="5400000" scaled="1"/>
              <a:tileRect/>
            </a:gradFill>
            <a:ln>
              <a:noFill/>
            </a:ln>
          </p:spPr>
          <p:style>
            <a:lnRef idx="2">
              <a:schemeClr val="accent1">
                <a:lumMod val="75000"/>
              </a:schemeClr>
            </a:lnRef>
            <a:fillRef idx="1">
              <a:schemeClr val="accent1"/>
            </a:fillRef>
            <a:effectRef idx="0">
              <a:srgbClr val="FFFFFF"/>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OPPOSans M" panose="00020600040101010101" pitchFamily="18" charset="-122"/>
                <a:ea typeface="OPPOSans M" panose="00020600040101010101" pitchFamily="18" charset="-122"/>
                <a:cs typeface="OPPOSans M" panose="00020600040101010101" pitchFamily="18" charset="-122"/>
              </a:endParaRPr>
            </a:p>
          </p:txBody>
        </p:sp>
        <p:pic>
          <p:nvPicPr>
            <p:cNvPr id="17" name="图片 16" descr="logo_01"/>
            <p:cNvPicPr>
              <a:picLocks noChangeAspect="1"/>
            </p:cNvPicPr>
            <p:nvPr/>
          </p:nvPicPr>
          <p:blipFill>
            <a:blip r:embed="rId14"/>
            <a:stretch>
              <a:fillRect/>
            </a:stretch>
          </p:blipFill>
          <p:spPr>
            <a:xfrm>
              <a:off x="15585" y="231"/>
              <a:ext cx="3317" cy="589"/>
            </a:xfrm>
            <a:prstGeom prst="rect">
              <a:avLst/>
            </a:prstGeom>
          </p:spPr>
        </p:pic>
      </p:grpSp>
      <p:grpSp>
        <p:nvGrpSpPr>
          <p:cNvPr id="79" name="组合 78"/>
          <p:cNvGrpSpPr/>
          <p:nvPr/>
        </p:nvGrpSpPr>
        <p:grpSpPr>
          <a:xfrm rot="0">
            <a:off x="2934970" y="3822065"/>
            <a:ext cx="1842770" cy="643890"/>
            <a:chOff x="770416" y="2689826"/>
            <a:chExt cx="1842691" cy="643653"/>
          </a:xfrm>
        </p:grpSpPr>
        <p:sp>
          <p:nvSpPr>
            <p:cNvPr id="83" name="知鱼PPT20-1"/>
            <p:cNvSpPr/>
            <p:nvPr/>
          </p:nvSpPr>
          <p:spPr>
            <a:xfrm>
              <a:off x="770416" y="2689826"/>
              <a:ext cx="1842691" cy="643653"/>
            </a:xfrm>
            <a:prstGeom prst="roundRect">
              <a:avLst>
                <a:gd name="adj" fmla="val 17390"/>
              </a:avLst>
            </a:prstGeom>
            <a:gradFill flip="none" rotWithShape="1">
              <a:gsLst>
                <a:gs pos="0">
                  <a:schemeClr val="bg1"/>
                </a:gs>
                <a:gs pos="100000">
                  <a:schemeClr val="accent4">
                    <a:lumMod val="20000"/>
                    <a:lumOff val="80000"/>
                  </a:schemeClr>
                </a:gs>
              </a:gsLst>
              <a:lin ang="2700000" scaled="1"/>
              <a:tileRect/>
            </a:gradFill>
            <a:ln w="6350" cap="flat" cmpd="sng" algn="ctr">
              <a:gradFill flip="none" rotWithShape="1">
                <a:gsLst>
                  <a:gs pos="0">
                    <a:schemeClr val="accent1">
                      <a:lumMod val="40000"/>
                      <a:lumOff val="60000"/>
                    </a:schemeClr>
                  </a:gs>
                  <a:gs pos="100000">
                    <a:schemeClr val="accent1">
                      <a:lumMod val="45000"/>
                      <a:lumOff val="55000"/>
                      <a:alpha val="0"/>
                    </a:schemeClr>
                  </a:gs>
                </a:gsLst>
                <a:lin ang="2700000" scaled="1"/>
                <a:tileRect/>
              </a:gradFill>
              <a:prstDash val="solid"/>
              <a:miter lim="800000"/>
            </a:ln>
            <a:effectLst>
              <a:outerShdw blurRad="127000" dist="25400" algn="ctr" rotWithShape="0">
                <a:schemeClr val="accent2">
                  <a:alpha val="20000"/>
                </a:schemeClr>
              </a:outerShdw>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white"/>
                </a:solidFill>
                <a:effectLst/>
                <a:uLnTx/>
                <a:uFillTx/>
                <a:latin typeface="微软雅黑" panose="020B0503020204020204" charset="-122"/>
                <a:ea typeface="微软雅黑" panose="020B0503020204020204" charset="-122"/>
                <a:cs typeface="OPPOSans M" panose="00020600040101010101" pitchFamily="18" charset="-122"/>
              </a:endParaRPr>
            </a:p>
          </p:txBody>
        </p:sp>
        <p:grpSp>
          <p:nvGrpSpPr>
            <p:cNvPr id="84" name="组合 83"/>
            <p:cNvGrpSpPr/>
            <p:nvPr/>
          </p:nvGrpSpPr>
          <p:grpSpPr>
            <a:xfrm>
              <a:off x="781357" y="2799627"/>
              <a:ext cx="1831750" cy="491490"/>
              <a:chOff x="676168" y="2743320"/>
              <a:chExt cx="1831750" cy="491490"/>
            </a:xfrm>
          </p:grpSpPr>
          <p:sp>
            <p:nvSpPr>
              <p:cNvPr id="87" name="知鱼PPT20-3"/>
              <p:cNvSpPr txBox="1"/>
              <p:nvPr/>
            </p:nvSpPr>
            <p:spPr>
              <a:xfrm>
                <a:off x="676168" y="2785757"/>
                <a:ext cx="792480" cy="337185"/>
              </a:xfrm>
              <a:prstGeom prst="rect">
                <a:avLst/>
              </a:prstGeom>
              <a:noFill/>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1600" b="1" i="0" u="none" strike="noStrike" kern="1200" cap="none" spc="0" normalizeH="0" baseline="0" noProof="0" dirty="0">
                    <a:ln>
                      <a:noFill/>
                    </a:ln>
                    <a:solidFill>
                      <a:srgbClr val="C00000"/>
                    </a:solidFill>
                    <a:effectLst>
                      <a:outerShdw blurRad="63500" dist="38100" dir="2700000" algn="tl" rotWithShape="0">
                        <a:srgbClr val="E20827">
                          <a:alpha val="29000"/>
                        </a:srgbClr>
                      </a:outerShdw>
                    </a:effectLst>
                    <a:uLnTx/>
                    <a:uFillTx/>
                    <a:latin typeface="微软雅黑" panose="020B0503020204020204" charset="-122"/>
                    <a:ea typeface="微软雅黑" panose="020B0503020204020204" charset="-122"/>
                    <a:cs typeface="演示流云楷" panose="02000600000000000000" pitchFamily="2" charset="-122"/>
                  </a:rPr>
                  <a:t>标题一</a:t>
                </a:r>
                <a:endParaRPr kumimoji="0" lang="zh-CN" altLang="en-US" sz="1600" b="1" i="0" u="none" strike="noStrike" kern="1200" cap="none" spc="0" normalizeH="0" baseline="0" noProof="0" dirty="0">
                  <a:ln>
                    <a:noFill/>
                  </a:ln>
                  <a:solidFill>
                    <a:srgbClr val="C00000"/>
                  </a:solidFill>
                  <a:effectLst>
                    <a:outerShdw blurRad="63500" dist="38100" dir="2700000" algn="tl" rotWithShape="0">
                      <a:srgbClr val="E20827">
                        <a:alpha val="29000"/>
                      </a:srgbClr>
                    </a:outerShdw>
                  </a:effectLst>
                  <a:uLnTx/>
                  <a:uFillTx/>
                  <a:latin typeface="微软雅黑" panose="020B0503020204020204" charset="-122"/>
                  <a:ea typeface="微软雅黑" panose="020B0503020204020204" charset="-122"/>
                  <a:cs typeface="演示流云楷" panose="02000600000000000000" pitchFamily="2" charset="-122"/>
                </a:endParaRPr>
              </a:p>
            </p:txBody>
          </p:sp>
          <p:sp>
            <p:nvSpPr>
              <p:cNvPr id="88" name="知鱼PPT20-4"/>
              <p:cNvSpPr txBox="1"/>
              <p:nvPr/>
            </p:nvSpPr>
            <p:spPr>
              <a:xfrm>
                <a:off x="1409095" y="2743320"/>
                <a:ext cx="1098823" cy="491490"/>
              </a:xfrm>
              <a:prstGeom prst="rect">
                <a:avLst/>
              </a:prstGeom>
            </p:spPr>
            <p:txBody>
              <a:bodyPr wrap="square">
                <a:spAutoFit/>
              </a:bodyPr>
              <a:lstStyle>
                <a:defPPr>
                  <a:defRPr lang="zh-CN"/>
                </a:defPPr>
                <a:lvl1pPr indent="0">
                  <a:lnSpc>
                    <a:spcPct val="120000"/>
                  </a:lnSpc>
                  <a:buClr>
                    <a:schemeClr val="accent1"/>
                  </a:buClr>
                  <a:buFont typeface="Arial" panose="020B0604020202020204" pitchFamily="34" charset="0"/>
                  <a:buNone/>
                  <a:defRPr sz="1300" b="0">
                    <a:solidFill>
                      <a:schemeClr val="tx1">
                        <a:lumMod val="85000"/>
                        <a:lumOff val="15000"/>
                      </a:schemeClr>
                    </a:solidFill>
                    <a:latin typeface="微软雅黑" panose="020B0503020204020204" charset="-122"/>
                    <a:ea typeface="微软雅黑" panose="020B0503020204020204" charset="-122"/>
                  </a:defRPr>
                </a:lvl1pPr>
              </a:lstStyle>
              <a:p>
                <a:pPr lvl="0">
                  <a:lnSpc>
                    <a:spcPct val="100000"/>
                  </a:lnSpc>
                  <a:buClr>
                    <a:srgbClr val="C91520"/>
                  </a:buClr>
                  <a:defRPr/>
                </a:pPr>
                <a:r>
                  <a:rPr kumimoji="0" lang="zh-CN" altLang="en-US" sz="1300" b="1" i="0" u="none" strike="noStrike" kern="1200" cap="none" spc="0" normalizeH="0" baseline="0" noProof="0" dirty="0">
                    <a:ln>
                      <a:noFill/>
                    </a:ln>
                    <a:solidFill>
                      <a:prstClr val="black">
                        <a:lumMod val="85000"/>
                        <a:lumOff val="15000"/>
                      </a:prstClr>
                    </a:solidFill>
                    <a:effectLst/>
                    <a:uLnTx/>
                    <a:uFillTx/>
                    <a:cs typeface="OPPOSans M" panose="00020600040101010101" pitchFamily="18" charset="-122"/>
                  </a:rPr>
                  <a:t>输入</a:t>
                </a:r>
                <a:endParaRPr kumimoji="0" lang="zh-CN" altLang="en-US" sz="1300" b="1" i="0" u="none" strike="noStrike" kern="1200" cap="none" spc="0" normalizeH="0" baseline="0" noProof="0" dirty="0">
                  <a:ln>
                    <a:noFill/>
                  </a:ln>
                  <a:solidFill>
                    <a:prstClr val="black">
                      <a:lumMod val="85000"/>
                      <a:lumOff val="15000"/>
                    </a:prstClr>
                  </a:solidFill>
                  <a:effectLst/>
                  <a:uLnTx/>
                  <a:uFillTx/>
                  <a:cs typeface="OPPOSans M" panose="00020600040101010101" pitchFamily="18" charset="-122"/>
                </a:endParaRPr>
              </a:p>
              <a:p>
                <a:pPr lvl="0">
                  <a:lnSpc>
                    <a:spcPct val="100000"/>
                  </a:lnSpc>
                  <a:buClr>
                    <a:srgbClr val="C91520"/>
                  </a:buClr>
                  <a:defRPr/>
                </a:pPr>
                <a:r>
                  <a:rPr kumimoji="0" lang="zh-CN" altLang="en-US" sz="1300" b="1" i="0" u="none" strike="noStrike" kern="1200" cap="none" spc="0" normalizeH="0" baseline="0" noProof="0" dirty="0">
                    <a:ln>
                      <a:noFill/>
                    </a:ln>
                    <a:solidFill>
                      <a:prstClr val="black">
                        <a:lumMod val="85000"/>
                        <a:lumOff val="15000"/>
                      </a:prstClr>
                    </a:solidFill>
                    <a:effectLst/>
                    <a:uLnTx/>
                    <a:uFillTx/>
                    <a:cs typeface="OPPOSans M" panose="00020600040101010101" pitchFamily="18" charset="-122"/>
                  </a:rPr>
                  <a:t>你的正文</a:t>
                </a:r>
                <a:endParaRPr kumimoji="0" lang="zh-CN" altLang="en-US" sz="1300" b="1" i="0" u="none" strike="noStrike" kern="1200" cap="none" spc="0" normalizeH="0" baseline="0" noProof="0" dirty="0">
                  <a:ln>
                    <a:noFill/>
                  </a:ln>
                  <a:solidFill>
                    <a:prstClr val="black">
                      <a:lumMod val="85000"/>
                      <a:lumOff val="15000"/>
                    </a:prstClr>
                  </a:solidFill>
                  <a:effectLst/>
                  <a:uLnTx/>
                  <a:uFillTx/>
                  <a:cs typeface="OPPOSans M" panose="00020600040101010101" pitchFamily="18" charset="-122"/>
                </a:endParaRPr>
              </a:p>
            </p:txBody>
          </p:sp>
          <p:cxnSp>
            <p:nvCxnSpPr>
              <p:cNvPr id="89" name="知鱼PPT20-5"/>
              <p:cNvCxnSpPr/>
              <p:nvPr/>
            </p:nvCxnSpPr>
            <p:spPr>
              <a:xfrm>
                <a:off x="1474217" y="3169011"/>
                <a:ext cx="840283" cy="0"/>
              </a:xfrm>
              <a:prstGeom prst="line">
                <a:avLst/>
              </a:prstGeom>
              <a:ln w="38100" cap="rnd">
                <a:gradFill flip="none" rotWithShape="1">
                  <a:gsLst>
                    <a:gs pos="0">
                      <a:srgbClr val="D22C29">
                        <a:alpha val="0"/>
                      </a:srgbClr>
                    </a:gs>
                    <a:gs pos="100000">
                      <a:srgbClr val="D22C29">
                        <a:alpha val="30000"/>
                      </a:srgbClr>
                    </a:gs>
                  </a:gsLst>
                  <a:lin ang="0" scaled="1"/>
                  <a:tileRect/>
                </a:gradFill>
                <a:round/>
              </a:ln>
            </p:spPr>
            <p:style>
              <a:lnRef idx="1">
                <a:schemeClr val="accent1"/>
              </a:lnRef>
              <a:fillRef idx="0">
                <a:schemeClr val="accent1"/>
              </a:fillRef>
              <a:effectRef idx="0">
                <a:schemeClr val="accent1"/>
              </a:effectRef>
              <a:fontRef idx="minor">
                <a:schemeClr val="tx1"/>
              </a:fontRef>
            </p:style>
          </p:cxnSp>
        </p:grpSp>
      </p:grpSp>
      <p:grpSp>
        <p:nvGrpSpPr>
          <p:cNvPr id="90" name="组合 89"/>
          <p:cNvGrpSpPr/>
          <p:nvPr/>
        </p:nvGrpSpPr>
        <p:grpSpPr>
          <a:xfrm rot="0">
            <a:off x="5024755" y="3822065"/>
            <a:ext cx="1842770" cy="643890"/>
            <a:chOff x="770416" y="2689826"/>
            <a:chExt cx="1842691" cy="643653"/>
          </a:xfrm>
        </p:grpSpPr>
        <p:sp>
          <p:nvSpPr>
            <p:cNvPr id="91" name="知鱼PPT20-1"/>
            <p:cNvSpPr/>
            <p:nvPr/>
          </p:nvSpPr>
          <p:spPr>
            <a:xfrm>
              <a:off x="770416" y="2689826"/>
              <a:ext cx="1842691" cy="643653"/>
            </a:xfrm>
            <a:prstGeom prst="roundRect">
              <a:avLst>
                <a:gd name="adj" fmla="val 17390"/>
              </a:avLst>
            </a:prstGeom>
            <a:gradFill flip="none" rotWithShape="1">
              <a:gsLst>
                <a:gs pos="0">
                  <a:schemeClr val="bg1"/>
                </a:gs>
                <a:gs pos="100000">
                  <a:schemeClr val="accent4">
                    <a:lumMod val="20000"/>
                    <a:lumOff val="80000"/>
                  </a:schemeClr>
                </a:gs>
              </a:gsLst>
              <a:lin ang="2700000" scaled="1"/>
              <a:tileRect/>
            </a:gradFill>
            <a:ln w="6350" cap="flat" cmpd="sng" algn="ctr">
              <a:gradFill flip="none" rotWithShape="1">
                <a:gsLst>
                  <a:gs pos="0">
                    <a:schemeClr val="accent1">
                      <a:lumMod val="40000"/>
                      <a:lumOff val="60000"/>
                    </a:schemeClr>
                  </a:gs>
                  <a:gs pos="100000">
                    <a:schemeClr val="accent1">
                      <a:lumMod val="45000"/>
                      <a:lumOff val="55000"/>
                      <a:alpha val="0"/>
                    </a:schemeClr>
                  </a:gs>
                </a:gsLst>
                <a:lin ang="2700000" scaled="1"/>
                <a:tileRect/>
              </a:gradFill>
              <a:prstDash val="solid"/>
              <a:miter lim="800000"/>
            </a:ln>
            <a:effectLst>
              <a:outerShdw blurRad="127000" dist="25400" algn="ctr" rotWithShape="0">
                <a:schemeClr val="accent2">
                  <a:alpha val="20000"/>
                </a:schemeClr>
              </a:outerShdw>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white"/>
                </a:solidFill>
                <a:effectLst/>
                <a:uLnTx/>
                <a:uFillTx/>
                <a:latin typeface="微软雅黑" panose="020B0503020204020204" charset="-122"/>
                <a:ea typeface="微软雅黑" panose="020B0503020204020204" charset="-122"/>
                <a:cs typeface="OPPOSans M" panose="00020600040101010101" pitchFamily="18" charset="-122"/>
              </a:endParaRPr>
            </a:p>
          </p:txBody>
        </p:sp>
        <p:grpSp>
          <p:nvGrpSpPr>
            <p:cNvPr id="92" name="组合 91"/>
            <p:cNvGrpSpPr/>
            <p:nvPr/>
          </p:nvGrpSpPr>
          <p:grpSpPr>
            <a:xfrm>
              <a:off x="781357" y="2799627"/>
              <a:ext cx="1831750" cy="491490"/>
              <a:chOff x="676168" y="2743320"/>
              <a:chExt cx="1831750" cy="491490"/>
            </a:xfrm>
          </p:grpSpPr>
          <p:sp>
            <p:nvSpPr>
              <p:cNvPr id="93" name="知鱼PPT20-3"/>
              <p:cNvSpPr txBox="1"/>
              <p:nvPr/>
            </p:nvSpPr>
            <p:spPr>
              <a:xfrm>
                <a:off x="676168" y="2785757"/>
                <a:ext cx="792480" cy="337185"/>
              </a:xfrm>
              <a:prstGeom prst="rect">
                <a:avLst/>
              </a:prstGeom>
              <a:noFill/>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1600" b="1" i="0" u="none" strike="noStrike" kern="1200" cap="none" spc="0" normalizeH="0" baseline="0" noProof="0" dirty="0">
                    <a:ln>
                      <a:noFill/>
                    </a:ln>
                    <a:solidFill>
                      <a:srgbClr val="C00000"/>
                    </a:solidFill>
                    <a:effectLst>
                      <a:outerShdw blurRad="63500" dist="38100" dir="2700000" algn="tl" rotWithShape="0">
                        <a:srgbClr val="E20827">
                          <a:alpha val="29000"/>
                        </a:srgbClr>
                      </a:outerShdw>
                    </a:effectLst>
                    <a:uLnTx/>
                    <a:uFillTx/>
                    <a:latin typeface="微软雅黑" panose="020B0503020204020204" charset="-122"/>
                    <a:ea typeface="微软雅黑" panose="020B0503020204020204" charset="-122"/>
                    <a:cs typeface="演示流云楷" panose="02000600000000000000" pitchFamily="2" charset="-122"/>
                  </a:rPr>
                  <a:t>标题一</a:t>
                </a:r>
                <a:endParaRPr kumimoji="0" lang="zh-CN" altLang="en-US" sz="1600" b="1" i="0" u="none" strike="noStrike" kern="1200" cap="none" spc="0" normalizeH="0" baseline="0" noProof="0" dirty="0">
                  <a:ln>
                    <a:noFill/>
                  </a:ln>
                  <a:solidFill>
                    <a:srgbClr val="C00000"/>
                  </a:solidFill>
                  <a:effectLst>
                    <a:outerShdw blurRad="63500" dist="38100" dir="2700000" algn="tl" rotWithShape="0">
                      <a:srgbClr val="E20827">
                        <a:alpha val="29000"/>
                      </a:srgbClr>
                    </a:outerShdw>
                  </a:effectLst>
                  <a:uLnTx/>
                  <a:uFillTx/>
                  <a:latin typeface="微软雅黑" panose="020B0503020204020204" charset="-122"/>
                  <a:ea typeface="微软雅黑" panose="020B0503020204020204" charset="-122"/>
                  <a:cs typeface="演示流云楷" panose="02000600000000000000" pitchFamily="2" charset="-122"/>
                </a:endParaRPr>
              </a:p>
            </p:txBody>
          </p:sp>
          <p:sp>
            <p:nvSpPr>
              <p:cNvPr id="94" name="知鱼PPT20-4"/>
              <p:cNvSpPr txBox="1"/>
              <p:nvPr/>
            </p:nvSpPr>
            <p:spPr>
              <a:xfrm>
                <a:off x="1409095" y="2743320"/>
                <a:ext cx="1098823" cy="491490"/>
              </a:xfrm>
              <a:prstGeom prst="rect">
                <a:avLst/>
              </a:prstGeom>
            </p:spPr>
            <p:txBody>
              <a:bodyPr wrap="square">
                <a:spAutoFit/>
              </a:bodyPr>
              <a:lstStyle>
                <a:defPPr>
                  <a:defRPr lang="zh-CN"/>
                </a:defPPr>
                <a:lvl1pPr indent="0">
                  <a:lnSpc>
                    <a:spcPct val="120000"/>
                  </a:lnSpc>
                  <a:buClr>
                    <a:schemeClr val="accent1"/>
                  </a:buClr>
                  <a:buFont typeface="Arial" panose="020B0604020202020204" pitchFamily="34" charset="0"/>
                  <a:buNone/>
                  <a:defRPr sz="1300" b="0">
                    <a:solidFill>
                      <a:schemeClr val="tx1">
                        <a:lumMod val="85000"/>
                        <a:lumOff val="15000"/>
                      </a:schemeClr>
                    </a:solidFill>
                    <a:latin typeface="微软雅黑" panose="020B0503020204020204" charset="-122"/>
                    <a:ea typeface="微软雅黑" panose="020B0503020204020204" charset="-122"/>
                  </a:defRPr>
                </a:lvl1pPr>
              </a:lstStyle>
              <a:p>
                <a:pPr lvl="0">
                  <a:lnSpc>
                    <a:spcPct val="100000"/>
                  </a:lnSpc>
                  <a:buClr>
                    <a:srgbClr val="C91520"/>
                  </a:buClr>
                  <a:defRPr/>
                </a:pPr>
                <a:r>
                  <a:rPr kumimoji="0" lang="zh-CN" altLang="en-US" sz="1300" b="1" i="0" u="none" strike="noStrike" kern="1200" cap="none" spc="0" normalizeH="0" baseline="0" noProof="0" dirty="0">
                    <a:ln>
                      <a:noFill/>
                    </a:ln>
                    <a:solidFill>
                      <a:prstClr val="black">
                        <a:lumMod val="85000"/>
                        <a:lumOff val="15000"/>
                      </a:prstClr>
                    </a:solidFill>
                    <a:effectLst/>
                    <a:uLnTx/>
                    <a:uFillTx/>
                    <a:cs typeface="OPPOSans M" panose="00020600040101010101" pitchFamily="18" charset="-122"/>
                  </a:rPr>
                  <a:t>输入</a:t>
                </a:r>
                <a:endParaRPr kumimoji="0" lang="zh-CN" altLang="en-US" sz="1300" b="1" i="0" u="none" strike="noStrike" kern="1200" cap="none" spc="0" normalizeH="0" baseline="0" noProof="0" dirty="0">
                  <a:ln>
                    <a:noFill/>
                  </a:ln>
                  <a:solidFill>
                    <a:prstClr val="black">
                      <a:lumMod val="85000"/>
                      <a:lumOff val="15000"/>
                    </a:prstClr>
                  </a:solidFill>
                  <a:effectLst/>
                  <a:uLnTx/>
                  <a:uFillTx/>
                  <a:cs typeface="OPPOSans M" panose="00020600040101010101" pitchFamily="18" charset="-122"/>
                </a:endParaRPr>
              </a:p>
              <a:p>
                <a:pPr lvl="0">
                  <a:lnSpc>
                    <a:spcPct val="100000"/>
                  </a:lnSpc>
                  <a:buClr>
                    <a:srgbClr val="C91520"/>
                  </a:buClr>
                  <a:defRPr/>
                </a:pPr>
                <a:r>
                  <a:rPr kumimoji="0" lang="zh-CN" altLang="en-US" sz="1300" b="1" i="0" u="none" strike="noStrike" kern="1200" cap="none" spc="0" normalizeH="0" baseline="0" noProof="0" dirty="0">
                    <a:ln>
                      <a:noFill/>
                    </a:ln>
                    <a:solidFill>
                      <a:prstClr val="black">
                        <a:lumMod val="85000"/>
                        <a:lumOff val="15000"/>
                      </a:prstClr>
                    </a:solidFill>
                    <a:effectLst/>
                    <a:uLnTx/>
                    <a:uFillTx/>
                    <a:cs typeface="OPPOSans M" panose="00020600040101010101" pitchFamily="18" charset="-122"/>
                  </a:rPr>
                  <a:t>你的正文</a:t>
                </a:r>
                <a:endParaRPr kumimoji="0" lang="zh-CN" altLang="en-US" sz="1300" b="1" i="0" u="none" strike="noStrike" kern="1200" cap="none" spc="0" normalizeH="0" baseline="0" noProof="0" dirty="0">
                  <a:ln>
                    <a:noFill/>
                  </a:ln>
                  <a:solidFill>
                    <a:prstClr val="black">
                      <a:lumMod val="85000"/>
                      <a:lumOff val="15000"/>
                    </a:prstClr>
                  </a:solidFill>
                  <a:effectLst/>
                  <a:uLnTx/>
                  <a:uFillTx/>
                  <a:cs typeface="OPPOSans M" panose="00020600040101010101" pitchFamily="18" charset="-122"/>
                </a:endParaRPr>
              </a:p>
            </p:txBody>
          </p:sp>
          <p:cxnSp>
            <p:nvCxnSpPr>
              <p:cNvPr id="95" name="知鱼PPT20-5"/>
              <p:cNvCxnSpPr/>
              <p:nvPr/>
            </p:nvCxnSpPr>
            <p:spPr>
              <a:xfrm>
                <a:off x="1474217" y="3169011"/>
                <a:ext cx="840283" cy="0"/>
              </a:xfrm>
              <a:prstGeom prst="line">
                <a:avLst/>
              </a:prstGeom>
              <a:ln w="38100" cap="rnd">
                <a:gradFill flip="none" rotWithShape="1">
                  <a:gsLst>
                    <a:gs pos="0">
                      <a:srgbClr val="D22C29">
                        <a:alpha val="0"/>
                      </a:srgbClr>
                    </a:gs>
                    <a:gs pos="100000">
                      <a:srgbClr val="D22C29">
                        <a:alpha val="30000"/>
                      </a:srgbClr>
                    </a:gs>
                  </a:gsLst>
                  <a:lin ang="0" scaled="1"/>
                  <a:tileRect/>
                </a:gradFill>
                <a:round/>
              </a:ln>
            </p:spPr>
            <p:style>
              <a:lnRef idx="1">
                <a:schemeClr val="accent1"/>
              </a:lnRef>
              <a:fillRef idx="0">
                <a:schemeClr val="accent1"/>
              </a:fillRef>
              <a:effectRef idx="0">
                <a:schemeClr val="accent1"/>
              </a:effectRef>
              <a:fontRef idx="minor">
                <a:schemeClr val="tx1"/>
              </a:fontRef>
            </p:style>
          </p:cxnSp>
        </p:grpSp>
      </p:gr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知鱼PPT1"/>
          <p:cNvSpPr/>
          <p:nvPr/>
        </p:nvSpPr>
        <p:spPr>
          <a:xfrm>
            <a:off x="0" y="1424021"/>
            <a:ext cx="12192000" cy="2227192"/>
          </a:xfrm>
          <a:prstGeom prst="roundRect">
            <a:avLst>
              <a:gd name="adj" fmla="val 0"/>
            </a:avLst>
          </a:prstGeom>
          <a:gradFill flip="none" rotWithShape="1">
            <a:gsLst>
              <a:gs pos="0">
                <a:schemeClr val="accent1"/>
              </a:gs>
              <a:gs pos="100000">
                <a:schemeClr val="accent2"/>
              </a:gs>
            </a:gsLst>
            <a:lin ang="2700000" scaled="1"/>
            <a:tileRect/>
          </a:gradFill>
          <a:ln>
            <a:noFill/>
          </a:ln>
          <a:effectLst/>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微软雅黑" panose="020B0503020204020204" charset="-122"/>
              <a:ea typeface="微软雅黑" panose="020B0503020204020204" charset="-122"/>
              <a:cs typeface="OPPOSans M" panose="00020600040101010101" pitchFamily="18" charset="-122"/>
            </a:endParaRPr>
          </a:p>
        </p:txBody>
      </p:sp>
      <p:grpSp>
        <p:nvGrpSpPr>
          <p:cNvPr id="16" name="组合 15"/>
          <p:cNvGrpSpPr/>
          <p:nvPr/>
        </p:nvGrpSpPr>
        <p:grpSpPr>
          <a:xfrm>
            <a:off x="9251950" y="1346835"/>
            <a:ext cx="2096770" cy="2172970"/>
            <a:chOff x="9943" y="2300"/>
            <a:chExt cx="3141" cy="3255"/>
          </a:xfrm>
        </p:grpSpPr>
        <p:pic>
          <p:nvPicPr>
            <p:cNvPr id="2" name="公众号：康帅PPT10-2" descr="C:/Users/luhu1/Desktop/ppt项目/西农模板/3照片/e367a3c38de84758b222f9d4c6012485_01.jpge367a3c38de84758b222f9d4c6012485_01"/>
            <p:cNvPicPr>
              <a:picLocks noChangeAspect="1" noChangeArrowheads="1"/>
            </p:cNvPicPr>
            <p:nvPr>
              <p:custDataLst>
                <p:tags r:id="rId1"/>
              </p:custDataLst>
            </p:nvPr>
          </p:nvPicPr>
          <p:blipFill rotWithShape="1">
            <a:blip r:embed="rId2"/>
            <a:srcRect/>
            <a:stretch>
              <a:fillRect/>
            </a:stretch>
          </p:blipFill>
          <p:spPr bwMode="auto">
            <a:xfrm rot="480000">
              <a:off x="10966" y="2300"/>
              <a:ext cx="2118" cy="2997"/>
            </a:xfrm>
            <a:prstGeom prst="rect">
              <a:avLst/>
            </a:prstGeom>
            <a:ln w="22225">
              <a:solidFill>
                <a:srgbClr val="C3A665"/>
              </a:solidFill>
            </a:ln>
            <a:effectLst>
              <a:outerShdw blurRad="165100" dist="88900" dir="8100000" algn="tr" rotWithShape="0">
                <a:prstClr val="black">
                  <a:alpha val="20000"/>
                </a:prstClr>
              </a:outerShdw>
            </a:effectLst>
            <a:extLst>
              <a:ext uri="{909E8E84-426E-40DD-AFC4-6F175D3DCCD1}">
                <a14:hiddenFill xmlns:a14="http://schemas.microsoft.com/office/drawing/2010/main">
                  <a:solidFill>
                    <a:srgbClr val="FFFFFF"/>
                  </a:solidFill>
                </a14:hiddenFill>
              </a:ext>
            </a:extLst>
          </p:spPr>
        </p:pic>
        <p:pic>
          <p:nvPicPr>
            <p:cNvPr id="4" name="公众号：康帅PPT10-2" descr="C:/Users/luhu1/Desktop/ppt项目/西农模板/3照片/e367a3c38de84758b222f9d4c6012485_01.jpge367a3c38de84758b222f9d4c6012485_01"/>
            <p:cNvPicPr>
              <a:picLocks noChangeAspect="1" noChangeArrowheads="1"/>
            </p:cNvPicPr>
            <p:nvPr>
              <p:custDataLst>
                <p:tags r:id="rId3"/>
              </p:custDataLst>
            </p:nvPr>
          </p:nvPicPr>
          <p:blipFill rotWithShape="1">
            <a:blip r:embed="rId2"/>
            <a:srcRect/>
            <a:stretch>
              <a:fillRect/>
            </a:stretch>
          </p:blipFill>
          <p:spPr bwMode="auto">
            <a:xfrm rot="180000">
              <a:off x="10463" y="2397"/>
              <a:ext cx="2118" cy="2997"/>
            </a:xfrm>
            <a:prstGeom prst="rect">
              <a:avLst/>
            </a:prstGeom>
            <a:ln w="22225">
              <a:solidFill>
                <a:srgbClr val="C3A665"/>
              </a:solidFill>
            </a:ln>
            <a:effectLst>
              <a:outerShdw blurRad="165100" dist="88900" dir="8100000" algn="tr" rotWithShape="0">
                <a:prstClr val="black">
                  <a:alpha val="20000"/>
                </a:prstClr>
              </a:outerShdw>
            </a:effectLst>
            <a:extLst>
              <a:ext uri="{909E8E84-426E-40DD-AFC4-6F175D3DCCD1}">
                <a14:hiddenFill xmlns:a14="http://schemas.microsoft.com/office/drawing/2010/main">
                  <a:solidFill>
                    <a:srgbClr val="FFFFFF"/>
                  </a:solidFill>
                </a14:hiddenFill>
              </a:ext>
            </a:extLst>
          </p:spPr>
        </p:pic>
        <p:pic>
          <p:nvPicPr>
            <p:cNvPr id="5" name="公众号：康帅PPT10-2" descr="C:/Users/luhu1/Desktop/ppt项目/西农模板/3照片/e367a3c38de84758b222f9d4c6012485_01.jpge367a3c38de84758b222f9d4c6012485_01"/>
            <p:cNvPicPr>
              <a:picLocks noChangeAspect="1" noChangeArrowheads="1"/>
            </p:cNvPicPr>
            <p:nvPr>
              <p:custDataLst>
                <p:tags r:id="rId4"/>
              </p:custDataLst>
            </p:nvPr>
          </p:nvPicPr>
          <p:blipFill rotWithShape="1">
            <a:blip r:embed="rId2"/>
            <a:srcRect/>
            <a:stretch>
              <a:fillRect/>
            </a:stretch>
          </p:blipFill>
          <p:spPr bwMode="auto">
            <a:xfrm>
              <a:off x="9943" y="2559"/>
              <a:ext cx="2118" cy="2997"/>
            </a:xfrm>
            <a:prstGeom prst="rect">
              <a:avLst/>
            </a:prstGeom>
            <a:ln w="22225">
              <a:solidFill>
                <a:srgbClr val="C3A665"/>
              </a:solidFill>
            </a:ln>
            <a:effectLst>
              <a:outerShdw blurRad="165100" dist="88900" dir="8100000" algn="tr" rotWithShape="0">
                <a:prstClr val="black">
                  <a:alpha val="20000"/>
                </a:prstClr>
              </a:outerShdw>
            </a:effectLst>
            <a:extLst>
              <a:ext uri="{909E8E84-426E-40DD-AFC4-6F175D3DCCD1}">
                <a14:hiddenFill xmlns:a14="http://schemas.microsoft.com/office/drawing/2010/main">
                  <a:solidFill>
                    <a:srgbClr val="FFFFFF"/>
                  </a:solidFill>
                </a14:hiddenFill>
              </a:ext>
            </a:extLst>
          </p:spPr>
        </p:pic>
      </p:grpSp>
      <p:grpSp>
        <p:nvGrpSpPr>
          <p:cNvPr id="111" name="组合 110"/>
          <p:cNvGrpSpPr/>
          <p:nvPr>
            <p:custDataLst>
              <p:tags r:id="rId5"/>
            </p:custDataLst>
          </p:nvPr>
        </p:nvGrpSpPr>
        <p:grpSpPr>
          <a:xfrm>
            <a:off x="9189267" y="3309161"/>
            <a:ext cx="2735580" cy="3536139"/>
            <a:chOff x="374412" y="3321861"/>
            <a:chExt cx="2736000" cy="3536139"/>
          </a:xfrm>
        </p:grpSpPr>
        <p:grpSp>
          <p:nvGrpSpPr>
            <p:cNvPr id="114" name="知鱼PPT10"/>
            <p:cNvGrpSpPr/>
            <p:nvPr/>
          </p:nvGrpSpPr>
          <p:grpSpPr>
            <a:xfrm>
              <a:off x="374412" y="3321861"/>
              <a:ext cx="2736000" cy="3536139"/>
              <a:chOff x="374413" y="3321861"/>
              <a:chExt cx="2603487" cy="3536139"/>
            </a:xfrm>
          </p:grpSpPr>
          <p:sp>
            <p:nvSpPr>
              <p:cNvPr id="115" name="知鱼PPT10-1"/>
              <p:cNvSpPr/>
              <p:nvPr>
                <p:custDataLst>
                  <p:tags r:id="rId6"/>
                </p:custDataLst>
              </p:nvPr>
            </p:nvSpPr>
            <p:spPr>
              <a:xfrm>
                <a:off x="374413" y="3321861"/>
                <a:ext cx="2603487" cy="3536139"/>
              </a:xfrm>
              <a:prstGeom prst="roundRect">
                <a:avLst>
                  <a:gd name="adj" fmla="val 1605"/>
                </a:avLst>
              </a:prstGeom>
              <a:gradFill>
                <a:gsLst>
                  <a:gs pos="100000">
                    <a:schemeClr val="accent2">
                      <a:lumMod val="20000"/>
                      <a:lumOff val="80000"/>
                    </a:schemeClr>
                  </a:gs>
                  <a:gs pos="0">
                    <a:schemeClr val="bg1"/>
                  </a:gs>
                </a:gsLst>
                <a:lin ang="5400000" scaled="1"/>
              </a:gradFill>
              <a:ln w="15875" cmpd="sng">
                <a:noFill/>
              </a:ln>
              <a:effectLst>
                <a:outerShdw blurRad="127000" dist="63500" dir="16200000" algn="br" rotWithShape="0">
                  <a:schemeClr val="accent1">
                    <a:alpha val="2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微软雅黑" panose="020B0503020204020204" charset="-122"/>
                  <a:ea typeface="微软雅黑" panose="020B0503020204020204" charset="-122"/>
                  <a:cs typeface="OPPOSans M" panose="00020600040101010101" pitchFamily="18" charset="-122"/>
                  <a:sym typeface="+mn-lt"/>
                </a:endParaRPr>
              </a:p>
            </p:txBody>
          </p:sp>
          <p:sp>
            <p:nvSpPr>
              <p:cNvPr id="116" name="知鱼PPT10-2"/>
              <p:cNvSpPr/>
              <p:nvPr>
                <p:custDataLst>
                  <p:tags r:id="rId7"/>
                </p:custDataLst>
              </p:nvPr>
            </p:nvSpPr>
            <p:spPr>
              <a:xfrm>
                <a:off x="434156" y="3376611"/>
                <a:ext cx="2484000" cy="3395716"/>
              </a:xfrm>
              <a:prstGeom prst="roundRect">
                <a:avLst>
                  <a:gd name="adj" fmla="val 1960"/>
                </a:avLst>
              </a:prstGeom>
              <a:gradFill>
                <a:gsLst>
                  <a:gs pos="0">
                    <a:schemeClr val="bg1"/>
                  </a:gs>
                  <a:gs pos="48000">
                    <a:schemeClr val="bg1">
                      <a:alpha val="84000"/>
                    </a:schemeClr>
                  </a:gs>
                </a:gsLst>
                <a:lin ang="5400000" scaled="1"/>
              </a:gradFill>
              <a:ln w="9525">
                <a:gradFill>
                  <a:gsLst>
                    <a:gs pos="0">
                      <a:schemeClr val="accent1">
                        <a:lumMod val="20000"/>
                        <a:lumOff val="80000"/>
                      </a:schemeClr>
                    </a:gs>
                    <a:gs pos="93000">
                      <a:schemeClr val="bg1"/>
                    </a:gs>
                  </a:gsLst>
                  <a:lin ang="5400000" scaled="1"/>
                </a:gradFill>
              </a:ln>
              <a:effectLst>
                <a:outerShdw blurRad="190500" dist="63500" dir="2700000" algn="t" rotWithShape="0">
                  <a:schemeClr val="accent1">
                    <a:alpha val="5000"/>
                  </a:scheme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600" b="0" i="0" u="none" strike="noStrike" kern="1200" cap="none" spc="0" normalizeH="0" baseline="0" noProof="0">
                  <a:ln>
                    <a:noFill/>
                  </a:ln>
                  <a:solidFill>
                    <a:prstClr val="white"/>
                  </a:solidFill>
                  <a:effectLst/>
                  <a:uLnTx/>
                  <a:uFillTx/>
                  <a:latin typeface="微软雅黑" panose="020B0503020204020204" charset="-122"/>
                  <a:ea typeface="微软雅黑" panose="020B0503020204020204" charset="-122"/>
                  <a:cs typeface="OPPOSans M" panose="00020600040101010101" pitchFamily="18" charset="-122"/>
                </a:endParaRPr>
              </a:p>
            </p:txBody>
          </p:sp>
        </p:grpSp>
        <p:sp>
          <p:nvSpPr>
            <p:cNvPr id="117" name="知鱼PPT19"/>
            <p:cNvSpPr txBox="1"/>
            <p:nvPr>
              <p:custDataLst>
                <p:tags r:id="rId8"/>
              </p:custDataLst>
            </p:nvPr>
          </p:nvSpPr>
          <p:spPr>
            <a:xfrm>
              <a:off x="619602" y="5537929"/>
              <a:ext cx="2266605" cy="525785"/>
            </a:xfrm>
            <a:prstGeom prst="rect">
              <a:avLst/>
            </a:prstGeom>
            <a:noFill/>
          </p:spPr>
          <p:txBody>
            <a:bodyPr wrap="square">
              <a:spAutoFit/>
            </a:bodyPr>
            <a:lstStyle>
              <a:defPPr>
                <a:defRPr lang="zh-CN"/>
              </a:defPPr>
              <a:lvl1pPr algn="just">
                <a:lnSpc>
                  <a:spcPct val="110000"/>
                </a:lnSpc>
                <a:defRPr sz="1300">
                  <a:solidFill>
                    <a:schemeClr val="tx1">
                      <a:lumMod val="75000"/>
                      <a:lumOff val="25000"/>
                    </a:schemeClr>
                  </a:solidFill>
                  <a:latin typeface="+mn-ea"/>
                </a:defRPr>
              </a:lvl1pPr>
            </a:lstStyle>
            <a:p>
              <a:pPr lvl="0">
                <a:defRPr/>
              </a:pPr>
              <a:r>
                <a:rPr lang="zh-CN" altLang="en-US" dirty="0">
                  <a:solidFill>
                    <a:prstClr val="black">
                      <a:lumMod val="75000"/>
                      <a:lumOff val="25000"/>
                    </a:prstClr>
                  </a:solidFill>
                  <a:latin typeface="微软雅黑" panose="020B0503020204020204" charset="-122"/>
                  <a:ea typeface="微软雅黑" panose="020B0503020204020204" charset="-122"/>
                  <a:cs typeface="OPPOSans M" panose="00020600040101010101" pitchFamily="18" charset="-122"/>
                </a:rPr>
                <a:t>单击此处输入你的正文内容，文字是您思想的提炼。</a:t>
              </a:r>
              <a:endParaRPr kumimoji="0" lang="zh-CN" altLang="en-US" sz="1300" b="0" i="0" u="none" strike="noStrike" kern="1200" cap="none" spc="0" normalizeH="0" baseline="0" noProof="0" dirty="0">
                <a:ln>
                  <a:noFill/>
                </a:ln>
                <a:solidFill>
                  <a:prstClr val="black">
                    <a:lumMod val="75000"/>
                    <a:lumOff val="25000"/>
                  </a:prstClr>
                </a:solidFill>
                <a:effectLst/>
                <a:uLnTx/>
                <a:uFillTx/>
                <a:latin typeface="微软雅黑" panose="020B0503020204020204" charset="-122"/>
                <a:ea typeface="微软雅黑" panose="020B0503020204020204" charset="-122"/>
                <a:cs typeface="OPPOSans M" panose="00020600040101010101" pitchFamily="18" charset="-122"/>
              </a:endParaRPr>
            </a:p>
          </p:txBody>
        </p:sp>
        <p:grpSp>
          <p:nvGrpSpPr>
            <p:cNvPr id="118" name="知鱼PPT23"/>
            <p:cNvGrpSpPr/>
            <p:nvPr/>
          </p:nvGrpSpPr>
          <p:grpSpPr>
            <a:xfrm>
              <a:off x="688127" y="3533197"/>
              <a:ext cx="2092031" cy="1800000"/>
              <a:chOff x="688127" y="3565402"/>
              <a:chExt cx="2092031" cy="1800000"/>
            </a:xfrm>
          </p:grpSpPr>
          <p:sp>
            <p:nvSpPr>
              <p:cNvPr id="119" name="知鱼PPT23-2"/>
              <p:cNvSpPr txBox="1"/>
              <p:nvPr>
                <p:custDataLst>
                  <p:tags r:id="rId9"/>
                </p:custDataLst>
              </p:nvPr>
            </p:nvSpPr>
            <p:spPr>
              <a:xfrm>
                <a:off x="688127" y="3746377"/>
                <a:ext cx="2092031" cy="398780"/>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2000" b="1" i="0" baseline="0" noProof="0" dirty="0">
                    <a:ln>
                      <a:noFill/>
                    </a:ln>
                    <a:solidFill>
                      <a:srgbClr val="C00000"/>
                    </a:solidFill>
                    <a:effectLst>
                      <a:outerShdw blurRad="63500" dist="38100" dir="2700000" algn="tl" rotWithShape="0">
                        <a:srgbClr val="E20827">
                          <a:alpha val="29000"/>
                        </a:srgbClr>
                      </a:outerShdw>
                    </a:effectLst>
                    <a:uLnTx/>
                    <a:uFillTx/>
                    <a:latin typeface="微软雅黑" panose="020B0503020204020204" charset="-122"/>
                    <a:ea typeface="微软雅黑" panose="020B0503020204020204" charset="-122"/>
                    <a:cs typeface="演示流云楷" panose="02000600000000000000" pitchFamily="2" charset="-122"/>
                  </a:rPr>
                  <a:t>输入标题部分</a:t>
                </a:r>
                <a:endParaRPr kumimoji="0" lang="zh-CN" altLang="en-US" sz="2000" b="1" i="0" baseline="0" noProof="0" dirty="0">
                  <a:ln>
                    <a:noFill/>
                  </a:ln>
                  <a:solidFill>
                    <a:srgbClr val="C00000"/>
                  </a:solidFill>
                  <a:effectLst>
                    <a:outerShdw blurRad="63500" dist="38100" dir="2700000" algn="tl" rotWithShape="0">
                      <a:srgbClr val="E20827">
                        <a:alpha val="29000"/>
                      </a:srgbClr>
                    </a:outerShdw>
                  </a:effectLst>
                  <a:uLnTx/>
                  <a:uFillTx/>
                  <a:latin typeface="微软雅黑" panose="020B0503020204020204" charset="-122"/>
                  <a:ea typeface="微软雅黑" panose="020B0503020204020204" charset="-122"/>
                  <a:cs typeface="演示流云楷" panose="02000600000000000000" pitchFamily="2" charset="-122"/>
                </a:endParaRPr>
              </a:p>
            </p:txBody>
          </p:sp>
          <p:sp>
            <p:nvSpPr>
              <p:cNvPr id="120" name="知鱼PPT23-4"/>
              <p:cNvSpPr/>
              <p:nvPr>
                <p:custDataLst>
                  <p:tags r:id="rId10"/>
                </p:custDataLst>
              </p:nvPr>
            </p:nvSpPr>
            <p:spPr>
              <a:xfrm>
                <a:off x="840600" y="3565402"/>
                <a:ext cx="1800000" cy="1800000"/>
              </a:xfrm>
              <a:prstGeom prst="arc">
                <a:avLst>
                  <a:gd name="adj1" fmla="val 10865038"/>
                  <a:gd name="adj2" fmla="val 0"/>
                </a:avLst>
              </a:prstGeom>
              <a:noFill/>
              <a:ln w="6350">
                <a:gradFill>
                  <a:gsLst>
                    <a:gs pos="0">
                      <a:schemeClr val="accent1"/>
                    </a:gs>
                    <a:gs pos="22000">
                      <a:schemeClr val="accent1">
                        <a:alpha val="0"/>
                      </a:schemeClr>
                    </a:gs>
                  </a:gsLst>
                  <a:lin ang="5400000" scaled="1"/>
                </a:gradFill>
              </a:ln>
              <a:effectLst>
                <a:outerShdw blurRad="50800" dist="38100" dir="5400000" algn="t" rotWithShape="0">
                  <a:schemeClr val="accent1">
                    <a:alpha val="40000"/>
                  </a:schemeClr>
                </a:outerShdw>
              </a:effectLst>
            </p:spPr>
            <p:style>
              <a:lnRef idx="2">
                <a:schemeClr val="accent1">
                  <a:shade val="15000"/>
                </a:schemeClr>
              </a:lnRef>
              <a:fillRef idx="1">
                <a:schemeClr val="accent1"/>
              </a:fillRef>
              <a:effectRef idx="0">
                <a:schemeClr val="accent1"/>
              </a:effectRef>
              <a:fontRef idx="minor">
                <a:schemeClr val="lt1"/>
              </a:fontRef>
            </p:style>
            <p:txBody>
              <a:bodyPr wrap="square" lIns="86868" tIns="43434" rIns="86868" bIns="43434" rtlCol="0" anchor="ctr">
                <a:noAutofit/>
              </a:bodyPr>
              <a:lstStyle>
                <a:defPPr>
                  <a:defRPr lang="zh-CN"/>
                </a:defPPr>
                <a:lvl1pPr marL="0" algn="l" defTabSz="914400" rtl="0" eaLnBrk="1" latinLnBrk="0" hangingPunct="1">
                  <a:defRPr sz="1800" kern="1200">
                    <a:solidFill>
                      <a:srgbClr val="FFFFFF"/>
                    </a:solidFill>
                    <a:latin typeface="等线" panose="02010600030101010101" charset="-122"/>
                    <a:ea typeface="+mn-ea"/>
                    <a:cs typeface="+mn-cs"/>
                  </a:defRPr>
                </a:lvl1pPr>
                <a:lvl2pPr marL="457200" algn="l" defTabSz="914400" rtl="0" eaLnBrk="1" latinLnBrk="0" hangingPunct="1">
                  <a:defRPr sz="1800" kern="1200">
                    <a:solidFill>
                      <a:srgbClr val="FFFFFF"/>
                    </a:solidFill>
                    <a:latin typeface="等线" panose="02010600030101010101" charset="-122"/>
                    <a:ea typeface="+mn-ea"/>
                    <a:cs typeface="+mn-cs"/>
                  </a:defRPr>
                </a:lvl2pPr>
                <a:lvl3pPr marL="914400" algn="l" defTabSz="914400" rtl="0" eaLnBrk="1" latinLnBrk="0" hangingPunct="1">
                  <a:defRPr sz="1800" kern="1200">
                    <a:solidFill>
                      <a:srgbClr val="FFFFFF"/>
                    </a:solidFill>
                    <a:latin typeface="等线" panose="02010600030101010101" charset="-122"/>
                    <a:ea typeface="+mn-ea"/>
                    <a:cs typeface="+mn-cs"/>
                  </a:defRPr>
                </a:lvl3pPr>
                <a:lvl4pPr marL="1371600" algn="l" defTabSz="914400" rtl="0" eaLnBrk="1" latinLnBrk="0" hangingPunct="1">
                  <a:defRPr sz="1800" kern="1200">
                    <a:solidFill>
                      <a:srgbClr val="FFFFFF"/>
                    </a:solidFill>
                    <a:latin typeface="等线" panose="02010600030101010101" charset="-122"/>
                    <a:ea typeface="+mn-ea"/>
                    <a:cs typeface="+mn-cs"/>
                  </a:defRPr>
                </a:lvl4pPr>
                <a:lvl5pPr marL="1828800" algn="l" defTabSz="914400" rtl="0" eaLnBrk="1" latinLnBrk="0" hangingPunct="1">
                  <a:defRPr sz="1800" kern="1200">
                    <a:solidFill>
                      <a:srgbClr val="FFFFFF"/>
                    </a:solidFill>
                    <a:latin typeface="等线" panose="02010600030101010101" charset="-122"/>
                    <a:ea typeface="+mn-ea"/>
                    <a:cs typeface="+mn-cs"/>
                  </a:defRPr>
                </a:lvl5pPr>
                <a:lvl6pPr marL="2286000" algn="l" defTabSz="914400" rtl="0" eaLnBrk="1" latinLnBrk="0" hangingPunct="1">
                  <a:defRPr sz="1800" kern="1200">
                    <a:solidFill>
                      <a:srgbClr val="FFFFFF"/>
                    </a:solidFill>
                    <a:latin typeface="等线" panose="02010600030101010101" charset="-122"/>
                    <a:ea typeface="+mn-ea"/>
                    <a:cs typeface="+mn-cs"/>
                  </a:defRPr>
                </a:lvl6pPr>
                <a:lvl7pPr marL="2743200" algn="l" defTabSz="914400" rtl="0" eaLnBrk="1" latinLnBrk="0" hangingPunct="1">
                  <a:defRPr sz="1800" kern="1200">
                    <a:solidFill>
                      <a:srgbClr val="FFFFFF"/>
                    </a:solidFill>
                    <a:latin typeface="等线" panose="02010600030101010101" charset="-122"/>
                    <a:ea typeface="+mn-ea"/>
                    <a:cs typeface="+mn-cs"/>
                  </a:defRPr>
                </a:lvl7pPr>
                <a:lvl8pPr marL="3200400" algn="l" defTabSz="914400" rtl="0" eaLnBrk="1" latinLnBrk="0" hangingPunct="1">
                  <a:defRPr sz="1800" kern="1200">
                    <a:solidFill>
                      <a:srgbClr val="FFFFFF"/>
                    </a:solidFill>
                    <a:latin typeface="等线" panose="02010600030101010101" charset="-122"/>
                    <a:ea typeface="+mn-ea"/>
                    <a:cs typeface="+mn-cs"/>
                  </a:defRPr>
                </a:lvl8pPr>
                <a:lvl9pPr marL="3657600" algn="l" defTabSz="914400" rtl="0" eaLnBrk="1" latinLnBrk="0" hangingPunct="1">
                  <a:defRPr sz="1800" kern="1200">
                    <a:solidFill>
                      <a:srgbClr val="FFFFFF"/>
                    </a:solidFill>
                    <a:latin typeface="等线" panose="02010600030101010101" charset="-122"/>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710" b="0" i="0" u="none" strike="noStrike" kern="1200" cap="none" spc="0" normalizeH="0" baseline="0" noProof="0">
                  <a:ln>
                    <a:noFill/>
                  </a:ln>
                  <a:solidFill>
                    <a:srgbClr val="FFFFFF"/>
                  </a:solidFill>
                  <a:effectLst/>
                  <a:uLnTx/>
                  <a:uFillTx/>
                  <a:latin typeface="微软雅黑" panose="020B0503020204020204" charset="-122"/>
                  <a:ea typeface="微软雅黑" panose="020B0503020204020204" charset="-122"/>
                  <a:cs typeface="OPPOSans M" panose="00020600040101010101" pitchFamily="18" charset="-122"/>
                </a:endParaRPr>
              </a:p>
            </p:txBody>
          </p:sp>
        </p:grpSp>
        <p:pic>
          <p:nvPicPr>
            <p:cNvPr id="121" name="知鱼PPT27" descr="C:/Users/luhu1/Desktop/ppt项目/西农模板/3照片/压缩/WPS图片批量处理/DJI_20250704110945_0429_D.jpgDJI_20250704110945_0429_D"/>
            <p:cNvPicPr>
              <a:picLocks noChangeAspect="1"/>
            </p:cNvPicPr>
            <p:nvPr>
              <p:custDataLst>
                <p:tags r:id="rId11"/>
              </p:custDataLst>
            </p:nvPr>
          </p:nvPicPr>
          <p:blipFill>
            <a:blip r:embed="rId12"/>
            <a:srcRect t="1952" b="1952"/>
            <a:stretch>
              <a:fillRect/>
            </a:stretch>
          </p:blipFill>
          <p:spPr>
            <a:xfrm>
              <a:off x="524020" y="4174801"/>
              <a:ext cx="2421545" cy="1308845"/>
            </a:xfrm>
            <a:prstGeom prst="rect">
              <a:avLst/>
            </a:prstGeom>
          </p:spPr>
        </p:pic>
      </p:grpSp>
      <p:sp>
        <p:nvSpPr>
          <p:cNvPr id="6" name="知鱼PPT4"/>
          <p:cNvSpPr txBox="1"/>
          <p:nvPr/>
        </p:nvSpPr>
        <p:spPr>
          <a:xfrm>
            <a:off x="161684" y="934282"/>
            <a:ext cx="7109639" cy="400110"/>
          </a:xfrm>
          <a:prstGeom prst="rect">
            <a:avLst/>
          </a:prstGeom>
          <a:noFill/>
        </p:spPr>
        <p:txBody>
          <a:bodyPr wrap="none">
            <a:spAutoFit/>
          </a:bodyPr>
          <a:lstStyle/>
          <a:p>
            <a:pPr lvl="0">
              <a:defRPr/>
            </a:pPr>
            <a:r>
              <a:rPr kumimoji="0" lang="zh-CN" altLang="en-US" sz="2000" b="1" i="0" u="none" strike="noStrike" kern="1200" cap="none" spc="0" normalizeH="0" noProof="0" dirty="0">
                <a:ln>
                  <a:noFill/>
                </a:ln>
                <a:solidFill>
                  <a:prstClr val="black">
                    <a:alpha val="80000"/>
                  </a:prstClr>
                </a:solidFill>
                <a:effectLst/>
                <a:uLnTx/>
                <a:uFillTx/>
                <a:latin typeface="微软雅黑" panose="020B0503020204020204" charset="-122"/>
                <a:ea typeface="微软雅黑" panose="020B0503020204020204" charset="-122"/>
                <a:cs typeface="OPPOSans M" panose="00020600040101010101" pitchFamily="18" charset="-122"/>
                <a:sym typeface="OPPOSans M" panose="00020600040101010101" pitchFamily="18" charset="-122"/>
              </a:rPr>
              <a:t>（一）</a:t>
            </a:r>
            <a:r>
              <a:rPr lang="zh-CN" altLang="en-US" sz="2000" b="1" dirty="0">
                <a:solidFill>
                  <a:prstClr val="black">
                    <a:alpha val="80000"/>
                  </a:prstClr>
                </a:solidFill>
                <a:latin typeface="微软雅黑" panose="020B0503020204020204" charset="-122"/>
                <a:ea typeface="微软雅黑" panose="020B0503020204020204" charset="-122"/>
                <a:cs typeface="OPPOSans M" panose="00020600040101010101" pitchFamily="18" charset="-122"/>
                <a:sym typeface="OPPOSans M" panose="00020600040101010101" pitchFamily="18" charset="-122"/>
              </a:rPr>
              <a:t>根据需要可酌情增减文字，以便观者准确理解信息。</a:t>
            </a:r>
            <a:endParaRPr kumimoji="0" lang="zh-CN" altLang="en-US" sz="2000" b="1" i="0" u="none" strike="noStrike" kern="1200" cap="none" spc="0" normalizeH="0" noProof="0" dirty="0">
              <a:ln>
                <a:noFill/>
              </a:ln>
              <a:solidFill>
                <a:prstClr val="black">
                  <a:alpha val="80000"/>
                </a:prstClr>
              </a:solidFill>
              <a:effectLst/>
              <a:uLnTx/>
              <a:uFillTx/>
              <a:latin typeface="微软雅黑" panose="020B0503020204020204" charset="-122"/>
              <a:ea typeface="微软雅黑" panose="020B0503020204020204" charset="-122"/>
              <a:cs typeface="OPPOSans M" panose="00020600040101010101" pitchFamily="18" charset="-122"/>
              <a:sym typeface="OPPOSans M" panose="00020600040101010101" pitchFamily="18" charset="-122"/>
            </a:endParaRPr>
          </a:p>
        </p:txBody>
      </p:sp>
      <p:grpSp>
        <p:nvGrpSpPr>
          <p:cNvPr id="27" name="组合 26"/>
          <p:cNvGrpSpPr/>
          <p:nvPr/>
        </p:nvGrpSpPr>
        <p:grpSpPr>
          <a:xfrm>
            <a:off x="676025" y="1624794"/>
            <a:ext cx="7980045" cy="1467593"/>
            <a:chOff x="275975" y="1624794"/>
            <a:chExt cx="7980045" cy="1467593"/>
          </a:xfrm>
        </p:grpSpPr>
        <p:grpSp>
          <p:nvGrpSpPr>
            <p:cNvPr id="7" name="知鱼PPT5"/>
            <p:cNvGrpSpPr/>
            <p:nvPr/>
          </p:nvGrpSpPr>
          <p:grpSpPr>
            <a:xfrm>
              <a:off x="371476" y="2815116"/>
              <a:ext cx="4352924" cy="277271"/>
              <a:chOff x="371476" y="2815116"/>
              <a:chExt cx="4352924" cy="277271"/>
            </a:xfrm>
          </p:grpSpPr>
          <p:sp>
            <p:nvSpPr>
              <p:cNvPr id="86" name="知鱼PPT5-1"/>
              <p:cNvSpPr/>
              <p:nvPr/>
            </p:nvSpPr>
            <p:spPr>
              <a:xfrm>
                <a:off x="371476" y="2815119"/>
                <a:ext cx="1041455" cy="277268"/>
              </a:xfrm>
              <a:prstGeom prst="roundRect">
                <a:avLst>
                  <a:gd name="adj" fmla="val 50000"/>
                </a:avLst>
              </a:prstGeom>
              <a:gradFill>
                <a:gsLst>
                  <a:gs pos="0">
                    <a:prstClr val="white"/>
                  </a:gs>
                  <a:gs pos="100000">
                    <a:schemeClr val="accent3">
                      <a:lumMod val="60000"/>
                      <a:lumOff val="40000"/>
                    </a:schemeClr>
                  </a:gs>
                </a:gsLst>
                <a:lin ang="5400000" scaled="1"/>
              </a:gradFill>
              <a:ln w="6350">
                <a:solidFill>
                  <a:schemeClr val="accent1">
                    <a:lumMod val="40000"/>
                    <a:lumOff val="60000"/>
                  </a:schemeClr>
                </a:solidFill>
                <a:prstDash val="solid"/>
              </a:ln>
              <a:effectLst>
                <a:outerShdw blurRad="127000" dist="38100" dir="5400000" algn="t" rotWithShape="0">
                  <a:schemeClr val="accent1">
                    <a:lumMod val="60000"/>
                    <a:lumOff val="40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defRPr/>
                </a:pPr>
                <a:r>
                  <a:rPr lang="zh-CN" altLang="en-US" sz="1200" b="1" dirty="0">
                    <a:solidFill>
                      <a:srgbClr val="C91520"/>
                    </a:solidFill>
                    <a:latin typeface="微软雅黑" panose="020B0503020204020204" charset="-122"/>
                    <a:ea typeface="微软雅黑" panose="020B0503020204020204" charset="-122"/>
                    <a:cs typeface="OPPOSans M" panose="00020600040101010101" pitchFamily="18" charset="-122"/>
                    <a:sym typeface="+mn-lt"/>
                  </a:rPr>
                  <a:t>关键文字</a:t>
                </a:r>
                <a:endParaRPr lang="zh-CN" altLang="en-US" sz="1200" b="1" dirty="0">
                  <a:solidFill>
                    <a:srgbClr val="C91520"/>
                  </a:solidFill>
                  <a:latin typeface="微软雅黑" panose="020B0503020204020204" charset="-122"/>
                  <a:ea typeface="微软雅黑" panose="020B0503020204020204" charset="-122"/>
                  <a:cs typeface="OPPOSans M" panose="00020600040101010101" pitchFamily="18" charset="-122"/>
                  <a:sym typeface="+mn-lt"/>
                </a:endParaRPr>
              </a:p>
            </p:txBody>
          </p:sp>
          <p:sp>
            <p:nvSpPr>
              <p:cNvPr id="87" name="知鱼PPT5-2"/>
              <p:cNvSpPr/>
              <p:nvPr/>
            </p:nvSpPr>
            <p:spPr>
              <a:xfrm>
                <a:off x="1475299" y="2815116"/>
                <a:ext cx="1041455" cy="277268"/>
              </a:xfrm>
              <a:prstGeom prst="roundRect">
                <a:avLst>
                  <a:gd name="adj" fmla="val 50000"/>
                </a:avLst>
              </a:prstGeom>
              <a:gradFill>
                <a:gsLst>
                  <a:gs pos="0">
                    <a:prstClr val="white"/>
                  </a:gs>
                  <a:gs pos="100000">
                    <a:schemeClr val="accent3">
                      <a:lumMod val="60000"/>
                      <a:lumOff val="40000"/>
                    </a:schemeClr>
                  </a:gs>
                </a:gsLst>
                <a:lin ang="5400000" scaled="1"/>
              </a:gradFill>
              <a:ln w="6350">
                <a:solidFill>
                  <a:schemeClr val="accent1">
                    <a:lumMod val="40000"/>
                    <a:lumOff val="60000"/>
                  </a:schemeClr>
                </a:solidFill>
                <a:prstDash val="solid"/>
              </a:ln>
              <a:effectLst>
                <a:outerShdw blurRad="127000" dist="38100" dir="5400000" algn="t" rotWithShape="0">
                  <a:schemeClr val="accent1">
                    <a:lumMod val="60000"/>
                    <a:lumOff val="40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defRPr/>
                </a:pPr>
                <a:r>
                  <a:rPr lang="zh-CN" altLang="en-US" sz="1200" b="1" dirty="0">
                    <a:solidFill>
                      <a:srgbClr val="C91520"/>
                    </a:solidFill>
                    <a:latin typeface="微软雅黑" panose="020B0503020204020204" charset="-122"/>
                    <a:ea typeface="微软雅黑" panose="020B0503020204020204" charset="-122"/>
                    <a:cs typeface="OPPOSans M" panose="00020600040101010101" pitchFamily="18" charset="-122"/>
                    <a:sym typeface="+mn-lt"/>
                  </a:rPr>
                  <a:t>关键文字</a:t>
                </a:r>
                <a:endParaRPr lang="zh-CN" altLang="en-US" sz="1200" b="1" dirty="0">
                  <a:solidFill>
                    <a:srgbClr val="C91520"/>
                  </a:solidFill>
                  <a:latin typeface="微软雅黑" panose="020B0503020204020204" charset="-122"/>
                  <a:ea typeface="微软雅黑" panose="020B0503020204020204" charset="-122"/>
                  <a:cs typeface="OPPOSans M" panose="00020600040101010101" pitchFamily="18" charset="-122"/>
                  <a:sym typeface="+mn-lt"/>
                </a:endParaRPr>
              </a:p>
            </p:txBody>
          </p:sp>
          <p:sp>
            <p:nvSpPr>
              <p:cNvPr id="88" name="知鱼PPT5-3"/>
              <p:cNvSpPr/>
              <p:nvPr/>
            </p:nvSpPr>
            <p:spPr>
              <a:xfrm>
                <a:off x="2579122" y="2815116"/>
                <a:ext cx="1041455" cy="277268"/>
              </a:xfrm>
              <a:prstGeom prst="roundRect">
                <a:avLst>
                  <a:gd name="adj" fmla="val 50000"/>
                </a:avLst>
              </a:prstGeom>
              <a:gradFill>
                <a:gsLst>
                  <a:gs pos="0">
                    <a:prstClr val="white"/>
                  </a:gs>
                  <a:gs pos="100000">
                    <a:schemeClr val="accent3">
                      <a:lumMod val="60000"/>
                      <a:lumOff val="40000"/>
                    </a:schemeClr>
                  </a:gs>
                </a:gsLst>
                <a:lin ang="5400000" scaled="1"/>
              </a:gradFill>
              <a:ln w="6350">
                <a:solidFill>
                  <a:schemeClr val="accent1">
                    <a:lumMod val="40000"/>
                    <a:lumOff val="60000"/>
                  </a:schemeClr>
                </a:solidFill>
                <a:prstDash val="solid"/>
              </a:ln>
              <a:effectLst>
                <a:outerShdw blurRad="127000" dist="38100" dir="5400000" algn="t" rotWithShape="0">
                  <a:schemeClr val="accent1">
                    <a:lumMod val="60000"/>
                    <a:lumOff val="40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defRPr/>
                </a:pPr>
                <a:r>
                  <a:rPr lang="zh-CN" altLang="en-US" sz="1200" b="1" dirty="0">
                    <a:solidFill>
                      <a:srgbClr val="C91520"/>
                    </a:solidFill>
                    <a:latin typeface="微软雅黑" panose="020B0503020204020204" charset="-122"/>
                    <a:ea typeface="微软雅黑" panose="020B0503020204020204" charset="-122"/>
                    <a:cs typeface="OPPOSans M" panose="00020600040101010101" pitchFamily="18" charset="-122"/>
                    <a:sym typeface="+mn-lt"/>
                  </a:rPr>
                  <a:t>关键文字</a:t>
                </a:r>
                <a:endParaRPr lang="zh-CN" altLang="en-US" sz="1200" b="1" dirty="0">
                  <a:solidFill>
                    <a:srgbClr val="C91520"/>
                  </a:solidFill>
                  <a:latin typeface="微软雅黑" panose="020B0503020204020204" charset="-122"/>
                  <a:ea typeface="微软雅黑" panose="020B0503020204020204" charset="-122"/>
                  <a:cs typeface="OPPOSans M" panose="00020600040101010101" pitchFamily="18" charset="-122"/>
                  <a:sym typeface="+mn-lt"/>
                </a:endParaRPr>
              </a:p>
            </p:txBody>
          </p:sp>
          <p:sp>
            <p:nvSpPr>
              <p:cNvPr id="89" name="知鱼PPT5-4"/>
              <p:cNvSpPr/>
              <p:nvPr/>
            </p:nvSpPr>
            <p:spPr>
              <a:xfrm>
                <a:off x="3682945" y="2815116"/>
                <a:ext cx="1041455" cy="277268"/>
              </a:xfrm>
              <a:prstGeom prst="roundRect">
                <a:avLst>
                  <a:gd name="adj" fmla="val 50000"/>
                </a:avLst>
              </a:prstGeom>
              <a:gradFill>
                <a:gsLst>
                  <a:gs pos="0">
                    <a:prstClr val="white"/>
                  </a:gs>
                  <a:gs pos="100000">
                    <a:schemeClr val="accent3">
                      <a:lumMod val="60000"/>
                      <a:lumOff val="40000"/>
                    </a:schemeClr>
                  </a:gs>
                </a:gsLst>
                <a:lin ang="5400000" scaled="1"/>
              </a:gradFill>
              <a:ln w="6350">
                <a:solidFill>
                  <a:schemeClr val="accent1">
                    <a:lumMod val="40000"/>
                    <a:lumOff val="60000"/>
                  </a:schemeClr>
                </a:solidFill>
                <a:prstDash val="solid"/>
              </a:ln>
              <a:effectLst>
                <a:outerShdw blurRad="127000" dist="38100" dir="5400000" algn="t" rotWithShape="0">
                  <a:schemeClr val="accent1">
                    <a:lumMod val="60000"/>
                    <a:lumOff val="40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defRPr/>
                </a:pPr>
                <a:r>
                  <a:rPr lang="zh-CN" altLang="en-US" sz="1200" b="1" dirty="0">
                    <a:solidFill>
                      <a:srgbClr val="C91520"/>
                    </a:solidFill>
                    <a:latin typeface="微软雅黑" panose="020B0503020204020204" charset="-122"/>
                    <a:ea typeface="微软雅黑" panose="020B0503020204020204" charset="-122"/>
                    <a:cs typeface="OPPOSans M" panose="00020600040101010101" pitchFamily="18" charset="-122"/>
                    <a:sym typeface="+mn-lt"/>
                  </a:rPr>
                  <a:t>关键文字</a:t>
                </a:r>
                <a:endParaRPr lang="zh-CN" altLang="en-US" sz="1200" b="1" dirty="0">
                  <a:solidFill>
                    <a:srgbClr val="C91520"/>
                  </a:solidFill>
                  <a:latin typeface="微软雅黑" panose="020B0503020204020204" charset="-122"/>
                  <a:ea typeface="微软雅黑" panose="020B0503020204020204" charset="-122"/>
                  <a:cs typeface="OPPOSans M" panose="00020600040101010101" pitchFamily="18" charset="-122"/>
                  <a:sym typeface="+mn-lt"/>
                </a:endParaRPr>
              </a:p>
            </p:txBody>
          </p:sp>
        </p:grpSp>
        <p:sp>
          <p:nvSpPr>
            <p:cNvPr id="10" name="知鱼PPT8"/>
            <p:cNvSpPr txBox="1"/>
            <p:nvPr/>
          </p:nvSpPr>
          <p:spPr>
            <a:xfrm>
              <a:off x="275975" y="1624794"/>
              <a:ext cx="1059180" cy="445135"/>
            </a:xfrm>
            <a:prstGeom prst="rect">
              <a:avLst/>
            </a:prstGeom>
            <a:noFill/>
          </p:spPr>
          <p:txBody>
            <a:bodyPr wrap="none" rtlCol="0">
              <a:spAutoFit/>
            </a:bodyPr>
            <a:lstStyle>
              <a:defPPr>
                <a:defRPr lang="zh-CN"/>
              </a:defPPr>
              <a:lvl1pPr marR="0" lvl="0" indent="0" fontAlgn="auto">
                <a:lnSpc>
                  <a:spcPct val="100000"/>
                </a:lnSpc>
                <a:spcBef>
                  <a:spcPts val="0"/>
                </a:spcBef>
                <a:spcAft>
                  <a:spcPts val="0"/>
                </a:spcAft>
                <a:buClrTx/>
                <a:buSzTx/>
                <a:buFontTx/>
                <a:buNone/>
                <a:defRPr kumimoji="0" sz="2400" b="0" i="0" u="none" strike="noStrike" cap="none" spc="0" normalizeH="0" baseline="0">
                  <a:ln w="25400">
                    <a:noFill/>
                  </a:ln>
                  <a:gradFill>
                    <a:gsLst>
                      <a:gs pos="0">
                        <a:prstClr val="white"/>
                      </a:gs>
                      <a:gs pos="100000">
                        <a:srgbClr val="FF9933"/>
                      </a:gs>
                    </a:gsLst>
                    <a:lin ang="5400000" scaled="1"/>
                  </a:gradFill>
                  <a:effectLst>
                    <a:outerShdw blurRad="127000" dist="38100" dir="5400000" algn="t" rotWithShape="0">
                      <a:prstClr val="black">
                        <a:alpha val="25000"/>
                      </a:prstClr>
                    </a:outerShdw>
                  </a:effectLst>
                  <a:uLnTx/>
                  <a:uFillTx/>
                  <a:latin typeface="思源黑体 CN Heavy" panose="020B0A00000000000000" pitchFamily="34" charset="-122"/>
                  <a:ea typeface="思源黑体 CN Heavy" panose="020B0A00000000000000" pitchFamily="34" charset="-122"/>
                  <a:cs typeface="阿里巴巴普惠体 Heavy" panose="00020600040101010101" pitchFamily="18" charset="-122"/>
                </a:defRPr>
              </a:lvl1pPr>
            </a:lstStyle>
            <a:p>
              <a:pPr lvl="0">
                <a:defRPr/>
              </a:pPr>
              <a:r>
                <a:rPr kumimoji="0" lang="zh-CN" altLang="en-US" sz="2300" b="1" i="0" u="none" strike="noStrike" kern="1200" cap="none" spc="0" normalizeH="0" noProof="0" dirty="0">
                  <a:ln w="25400">
                    <a:noFill/>
                  </a:ln>
                  <a:gradFill>
                    <a:gsLst>
                      <a:gs pos="0">
                        <a:prstClr val="white"/>
                      </a:gs>
                      <a:gs pos="100000">
                        <a:srgbClr val="FF9933"/>
                      </a:gs>
                    </a:gsLst>
                    <a:lin ang="5400000" scaled="1"/>
                  </a:gradFill>
                  <a:effectLst>
                    <a:outerShdw blurRad="127000" dist="38100" dir="5400000" algn="t" rotWithShape="0">
                      <a:prstClr val="black">
                        <a:alpha val="25000"/>
                      </a:prstClr>
                    </a:outerShdw>
                  </a:effectLst>
                  <a:uLnTx/>
                  <a:uFillTx/>
                  <a:latin typeface="微软雅黑" panose="020B0503020204020204" charset="-122"/>
                  <a:ea typeface="微软雅黑" panose="020B0503020204020204" charset="-122"/>
                  <a:cs typeface="微软雅黑" panose="020B0503020204020204" charset="-122"/>
                </a:rPr>
                <a:t>标题一</a:t>
              </a:r>
              <a:endParaRPr kumimoji="0" lang="zh-CN" altLang="en-US" sz="2300" b="1" i="0" u="none" strike="noStrike" kern="1200" cap="none" spc="0" normalizeH="0" noProof="0" dirty="0">
                <a:ln w="25400">
                  <a:noFill/>
                </a:ln>
                <a:gradFill>
                  <a:gsLst>
                    <a:gs pos="0">
                      <a:prstClr val="white"/>
                    </a:gs>
                    <a:gs pos="100000">
                      <a:srgbClr val="FF9933"/>
                    </a:gs>
                  </a:gsLst>
                  <a:lin ang="5400000" scaled="1"/>
                </a:gradFill>
                <a:effectLst>
                  <a:outerShdw blurRad="127000" dist="38100" dir="5400000" algn="t" rotWithShape="0">
                    <a:prstClr val="black">
                      <a:alpha val="25000"/>
                    </a:prstClr>
                  </a:outerShdw>
                </a:effectLst>
                <a:uLnTx/>
                <a:uFillTx/>
                <a:latin typeface="微软雅黑" panose="020B0503020204020204" charset="-122"/>
                <a:ea typeface="微软雅黑" panose="020B0503020204020204" charset="-122"/>
                <a:cs typeface="微软雅黑" panose="020B0503020204020204" charset="-122"/>
              </a:endParaRPr>
            </a:p>
          </p:txBody>
        </p:sp>
        <p:sp>
          <p:nvSpPr>
            <p:cNvPr id="11" name="知鱼PPT9"/>
            <p:cNvSpPr txBox="1"/>
            <p:nvPr/>
          </p:nvSpPr>
          <p:spPr>
            <a:xfrm>
              <a:off x="299470" y="2059769"/>
              <a:ext cx="7956550" cy="645160"/>
            </a:xfrm>
            <a:prstGeom prst="rect">
              <a:avLst/>
            </a:prstGeom>
            <a:noFill/>
          </p:spPr>
          <p:txBody>
            <a:bodyPr wrap="square">
              <a:spAutoFit/>
            </a:bodyPr>
            <a:lstStyle>
              <a:defPPr>
                <a:defRPr lang="zh-CN"/>
              </a:defPPr>
              <a:lvl1pPr marR="0" lvl="0" indent="0" algn="just" fontAlgn="auto">
                <a:lnSpc>
                  <a:spcPct val="100000"/>
                </a:lnSpc>
                <a:spcBef>
                  <a:spcPts val="0"/>
                </a:spcBef>
                <a:spcAft>
                  <a:spcPts val="500"/>
                </a:spcAft>
                <a:buClrTx/>
                <a:buSzTx/>
                <a:buFontTx/>
                <a:buNone/>
                <a:defRPr kumimoji="0" sz="1400" b="0" i="0" u="none" strike="noStrike" cap="none" spc="0" normalizeH="0" baseline="0">
                  <a:ln>
                    <a:noFill/>
                  </a:ln>
                  <a:solidFill>
                    <a:schemeClr val="bg1"/>
                  </a:solidFill>
                  <a:effectLst/>
                  <a:uLnTx/>
                  <a:uFillTx/>
                  <a:latin typeface="+mn-ea"/>
                </a:defRPr>
              </a:lvl1pPr>
            </a:lstStyle>
            <a:p>
              <a:pPr lvl="0">
                <a:lnSpc>
                  <a:spcPct val="120000"/>
                </a:lnSpc>
                <a:defRPr/>
              </a:pPr>
              <a:r>
                <a:rPr lang="zh-CN" altLang="en-US" sz="1500" dirty="0">
                  <a:solidFill>
                    <a:prstClr val="white"/>
                  </a:solidFill>
                  <a:latin typeface="微软雅黑" panose="020B0503020204020204" charset="-122"/>
                  <a:ea typeface="微软雅黑" panose="020B0503020204020204" charset="-122"/>
                  <a:cs typeface="OPPOSans M" panose="00020600040101010101" pitchFamily="18" charset="-122"/>
                </a:rPr>
                <a:t>单击此处输入你的正文，文字是您思想的提炼，为了以后演示发布的良好效果，请尽量言简意赅的阐述观点。</a:t>
              </a:r>
              <a:endParaRPr kumimoji="0" lang="zh-CN" altLang="en-US" sz="1500" b="0" i="0" u="none" strike="noStrike" kern="1200" cap="none" spc="0" normalizeH="0" baseline="0" noProof="0" dirty="0">
                <a:ln>
                  <a:noFill/>
                </a:ln>
                <a:solidFill>
                  <a:prstClr val="white"/>
                </a:solidFill>
                <a:effectLst/>
                <a:uLnTx/>
                <a:uFillTx/>
                <a:latin typeface="微软雅黑" panose="020B0503020204020204" charset="-122"/>
                <a:ea typeface="微软雅黑" panose="020B0503020204020204" charset="-122"/>
                <a:cs typeface="OPPOSans M" panose="00020600040101010101" pitchFamily="18" charset="-122"/>
              </a:endParaRPr>
            </a:p>
          </p:txBody>
        </p:sp>
      </p:grpSp>
      <p:grpSp>
        <p:nvGrpSpPr>
          <p:cNvPr id="101" name="组合 100"/>
          <p:cNvGrpSpPr/>
          <p:nvPr>
            <p:custDataLst>
              <p:tags r:id="rId13"/>
            </p:custDataLst>
          </p:nvPr>
        </p:nvGrpSpPr>
        <p:grpSpPr>
          <a:xfrm>
            <a:off x="6251122" y="3309161"/>
            <a:ext cx="2735580" cy="3536139"/>
            <a:chOff x="374412" y="3321861"/>
            <a:chExt cx="2736000" cy="3536139"/>
          </a:xfrm>
        </p:grpSpPr>
        <p:grpSp>
          <p:nvGrpSpPr>
            <p:cNvPr id="103" name="知鱼PPT10"/>
            <p:cNvGrpSpPr/>
            <p:nvPr/>
          </p:nvGrpSpPr>
          <p:grpSpPr>
            <a:xfrm>
              <a:off x="374412" y="3321861"/>
              <a:ext cx="2736000" cy="3536139"/>
              <a:chOff x="374413" y="3321861"/>
              <a:chExt cx="2603487" cy="3536139"/>
            </a:xfrm>
          </p:grpSpPr>
          <p:sp>
            <p:nvSpPr>
              <p:cNvPr id="104" name="知鱼PPT10-1"/>
              <p:cNvSpPr/>
              <p:nvPr>
                <p:custDataLst>
                  <p:tags r:id="rId14"/>
                </p:custDataLst>
              </p:nvPr>
            </p:nvSpPr>
            <p:spPr>
              <a:xfrm>
                <a:off x="374413" y="3321861"/>
                <a:ext cx="2603487" cy="3536139"/>
              </a:xfrm>
              <a:prstGeom prst="roundRect">
                <a:avLst>
                  <a:gd name="adj" fmla="val 1605"/>
                </a:avLst>
              </a:prstGeom>
              <a:gradFill>
                <a:gsLst>
                  <a:gs pos="100000">
                    <a:schemeClr val="accent2">
                      <a:lumMod val="20000"/>
                      <a:lumOff val="80000"/>
                    </a:schemeClr>
                  </a:gs>
                  <a:gs pos="0">
                    <a:schemeClr val="bg1"/>
                  </a:gs>
                </a:gsLst>
                <a:lin ang="5400000" scaled="1"/>
              </a:gradFill>
              <a:ln w="15875" cmpd="sng">
                <a:noFill/>
              </a:ln>
              <a:effectLst>
                <a:outerShdw blurRad="127000" dist="63500" dir="16200000" algn="br" rotWithShape="0">
                  <a:schemeClr val="accent1">
                    <a:alpha val="2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微软雅黑" panose="020B0503020204020204" charset="-122"/>
                  <a:ea typeface="微软雅黑" panose="020B0503020204020204" charset="-122"/>
                  <a:cs typeface="OPPOSans M" panose="00020600040101010101" pitchFamily="18" charset="-122"/>
                  <a:sym typeface="+mn-lt"/>
                </a:endParaRPr>
              </a:p>
            </p:txBody>
          </p:sp>
          <p:sp>
            <p:nvSpPr>
              <p:cNvPr id="105" name="知鱼PPT10-2"/>
              <p:cNvSpPr/>
              <p:nvPr>
                <p:custDataLst>
                  <p:tags r:id="rId15"/>
                </p:custDataLst>
              </p:nvPr>
            </p:nvSpPr>
            <p:spPr>
              <a:xfrm>
                <a:off x="434156" y="3376611"/>
                <a:ext cx="2484000" cy="3395716"/>
              </a:xfrm>
              <a:prstGeom prst="roundRect">
                <a:avLst>
                  <a:gd name="adj" fmla="val 1960"/>
                </a:avLst>
              </a:prstGeom>
              <a:gradFill>
                <a:gsLst>
                  <a:gs pos="0">
                    <a:schemeClr val="bg1"/>
                  </a:gs>
                  <a:gs pos="48000">
                    <a:schemeClr val="bg1">
                      <a:alpha val="84000"/>
                    </a:schemeClr>
                  </a:gs>
                </a:gsLst>
                <a:lin ang="5400000" scaled="1"/>
              </a:gradFill>
              <a:ln w="9525">
                <a:gradFill>
                  <a:gsLst>
                    <a:gs pos="0">
                      <a:schemeClr val="accent1">
                        <a:lumMod val="20000"/>
                        <a:lumOff val="80000"/>
                      </a:schemeClr>
                    </a:gs>
                    <a:gs pos="93000">
                      <a:schemeClr val="bg1"/>
                    </a:gs>
                  </a:gsLst>
                  <a:lin ang="5400000" scaled="1"/>
                </a:gradFill>
              </a:ln>
              <a:effectLst>
                <a:outerShdw blurRad="190500" dist="63500" dir="2700000" algn="t" rotWithShape="0">
                  <a:schemeClr val="accent1">
                    <a:alpha val="5000"/>
                  </a:scheme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600" b="0" i="0" u="none" strike="noStrike" kern="1200" cap="none" spc="0" normalizeH="0" baseline="0" noProof="0">
                  <a:ln>
                    <a:noFill/>
                  </a:ln>
                  <a:solidFill>
                    <a:prstClr val="white"/>
                  </a:solidFill>
                  <a:effectLst/>
                  <a:uLnTx/>
                  <a:uFillTx/>
                  <a:latin typeface="微软雅黑" panose="020B0503020204020204" charset="-122"/>
                  <a:ea typeface="微软雅黑" panose="020B0503020204020204" charset="-122"/>
                  <a:cs typeface="OPPOSans M" panose="00020600040101010101" pitchFamily="18" charset="-122"/>
                </a:endParaRPr>
              </a:p>
            </p:txBody>
          </p:sp>
        </p:grpSp>
        <p:sp>
          <p:nvSpPr>
            <p:cNvPr id="106" name="知鱼PPT19"/>
            <p:cNvSpPr txBox="1"/>
            <p:nvPr>
              <p:custDataLst>
                <p:tags r:id="rId16"/>
              </p:custDataLst>
            </p:nvPr>
          </p:nvSpPr>
          <p:spPr>
            <a:xfrm>
              <a:off x="619602" y="5537929"/>
              <a:ext cx="2266605" cy="525785"/>
            </a:xfrm>
            <a:prstGeom prst="rect">
              <a:avLst/>
            </a:prstGeom>
            <a:noFill/>
          </p:spPr>
          <p:txBody>
            <a:bodyPr wrap="square">
              <a:spAutoFit/>
            </a:bodyPr>
            <a:lstStyle>
              <a:defPPr>
                <a:defRPr lang="zh-CN"/>
              </a:defPPr>
              <a:lvl1pPr algn="just">
                <a:lnSpc>
                  <a:spcPct val="110000"/>
                </a:lnSpc>
                <a:defRPr sz="1300">
                  <a:solidFill>
                    <a:schemeClr val="tx1">
                      <a:lumMod val="75000"/>
                      <a:lumOff val="25000"/>
                    </a:schemeClr>
                  </a:solidFill>
                  <a:latin typeface="+mn-ea"/>
                </a:defRPr>
              </a:lvl1pPr>
            </a:lstStyle>
            <a:p>
              <a:pPr lvl="0">
                <a:defRPr/>
              </a:pPr>
              <a:r>
                <a:rPr lang="zh-CN" altLang="en-US" dirty="0">
                  <a:solidFill>
                    <a:prstClr val="black">
                      <a:lumMod val="75000"/>
                      <a:lumOff val="25000"/>
                    </a:prstClr>
                  </a:solidFill>
                  <a:latin typeface="微软雅黑" panose="020B0503020204020204" charset="-122"/>
                  <a:ea typeface="微软雅黑" panose="020B0503020204020204" charset="-122"/>
                  <a:cs typeface="OPPOSans M" panose="00020600040101010101" pitchFamily="18" charset="-122"/>
                </a:rPr>
                <a:t>单击此处输入你的正文内容，文字是您思想的提炼。</a:t>
              </a:r>
              <a:endParaRPr kumimoji="0" lang="zh-CN" altLang="en-US" sz="1300" b="0" i="0" u="none" strike="noStrike" kern="1200" cap="none" spc="0" normalizeH="0" baseline="0" noProof="0" dirty="0">
                <a:ln>
                  <a:noFill/>
                </a:ln>
                <a:solidFill>
                  <a:prstClr val="black">
                    <a:lumMod val="75000"/>
                    <a:lumOff val="25000"/>
                  </a:prstClr>
                </a:solidFill>
                <a:effectLst/>
                <a:uLnTx/>
                <a:uFillTx/>
                <a:latin typeface="微软雅黑" panose="020B0503020204020204" charset="-122"/>
                <a:ea typeface="微软雅黑" panose="020B0503020204020204" charset="-122"/>
                <a:cs typeface="OPPOSans M" panose="00020600040101010101" pitchFamily="18" charset="-122"/>
              </a:endParaRPr>
            </a:p>
          </p:txBody>
        </p:sp>
        <p:grpSp>
          <p:nvGrpSpPr>
            <p:cNvPr id="107" name="知鱼PPT23"/>
            <p:cNvGrpSpPr/>
            <p:nvPr/>
          </p:nvGrpSpPr>
          <p:grpSpPr>
            <a:xfrm>
              <a:off x="688127" y="3533197"/>
              <a:ext cx="2092031" cy="1800000"/>
              <a:chOff x="688127" y="3565402"/>
              <a:chExt cx="2092031" cy="1800000"/>
            </a:xfrm>
          </p:grpSpPr>
          <p:sp>
            <p:nvSpPr>
              <p:cNvPr id="108" name="知鱼PPT23-2"/>
              <p:cNvSpPr txBox="1"/>
              <p:nvPr>
                <p:custDataLst>
                  <p:tags r:id="rId17"/>
                </p:custDataLst>
              </p:nvPr>
            </p:nvSpPr>
            <p:spPr>
              <a:xfrm>
                <a:off x="688127" y="3746377"/>
                <a:ext cx="2092031" cy="398780"/>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2000" b="1" i="0" baseline="0" noProof="0" dirty="0">
                    <a:ln>
                      <a:noFill/>
                    </a:ln>
                    <a:solidFill>
                      <a:srgbClr val="C00000"/>
                    </a:solidFill>
                    <a:effectLst>
                      <a:outerShdw blurRad="63500" dist="38100" dir="2700000" algn="tl" rotWithShape="0">
                        <a:srgbClr val="E20827">
                          <a:alpha val="29000"/>
                        </a:srgbClr>
                      </a:outerShdw>
                    </a:effectLst>
                    <a:uLnTx/>
                    <a:uFillTx/>
                    <a:latin typeface="微软雅黑" panose="020B0503020204020204" charset="-122"/>
                    <a:ea typeface="微软雅黑" panose="020B0503020204020204" charset="-122"/>
                    <a:cs typeface="演示流云楷" panose="02000600000000000000" pitchFamily="2" charset="-122"/>
                  </a:rPr>
                  <a:t>输入标题部分</a:t>
                </a:r>
                <a:endParaRPr kumimoji="0" lang="zh-CN" altLang="en-US" sz="2000" b="1" i="0" baseline="0" noProof="0" dirty="0">
                  <a:ln>
                    <a:noFill/>
                  </a:ln>
                  <a:solidFill>
                    <a:srgbClr val="C00000"/>
                  </a:solidFill>
                  <a:effectLst>
                    <a:outerShdw blurRad="63500" dist="38100" dir="2700000" algn="tl" rotWithShape="0">
                      <a:srgbClr val="E20827">
                        <a:alpha val="29000"/>
                      </a:srgbClr>
                    </a:outerShdw>
                  </a:effectLst>
                  <a:uLnTx/>
                  <a:uFillTx/>
                  <a:latin typeface="微软雅黑" panose="020B0503020204020204" charset="-122"/>
                  <a:ea typeface="微软雅黑" panose="020B0503020204020204" charset="-122"/>
                  <a:cs typeface="演示流云楷" panose="02000600000000000000" pitchFamily="2" charset="-122"/>
                </a:endParaRPr>
              </a:p>
            </p:txBody>
          </p:sp>
          <p:sp>
            <p:nvSpPr>
              <p:cNvPr id="109" name="知鱼PPT23-4"/>
              <p:cNvSpPr/>
              <p:nvPr>
                <p:custDataLst>
                  <p:tags r:id="rId18"/>
                </p:custDataLst>
              </p:nvPr>
            </p:nvSpPr>
            <p:spPr>
              <a:xfrm>
                <a:off x="840600" y="3565402"/>
                <a:ext cx="1800000" cy="1800000"/>
              </a:xfrm>
              <a:prstGeom prst="arc">
                <a:avLst>
                  <a:gd name="adj1" fmla="val 10865038"/>
                  <a:gd name="adj2" fmla="val 0"/>
                </a:avLst>
              </a:prstGeom>
              <a:noFill/>
              <a:ln w="6350">
                <a:gradFill>
                  <a:gsLst>
                    <a:gs pos="0">
                      <a:schemeClr val="accent1"/>
                    </a:gs>
                    <a:gs pos="22000">
                      <a:schemeClr val="accent1">
                        <a:alpha val="0"/>
                      </a:schemeClr>
                    </a:gs>
                  </a:gsLst>
                  <a:lin ang="5400000" scaled="1"/>
                </a:gradFill>
              </a:ln>
              <a:effectLst>
                <a:outerShdw blurRad="50800" dist="38100" dir="5400000" algn="t" rotWithShape="0">
                  <a:schemeClr val="accent1">
                    <a:alpha val="40000"/>
                  </a:schemeClr>
                </a:outerShdw>
              </a:effectLst>
            </p:spPr>
            <p:style>
              <a:lnRef idx="2">
                <a:schemeClr val="accent1">
                  <a:shade val="15000"/>
                </a:schemeClr>
              </a:lnRef>
              <a:fillRef idx="1">
                <a:schemeClr val="accent1"/>
              </a:fillRef>
              <a:effectRef idx="0">
                <a:schemeClr val="accent1"/>
              </a:effectRef>
              <a:fontRef idx="minor">
                <a:schemeClr val="lt1"/>
              </a:fontRef>
            </p:style>
            <p:txBody>
              <a:bodyPr wrap="square" lIns="86868" tIns="43434" rIns="86868" bIns="43434" rtlCol="0" anchor="ctr">
                <a:noAutofit/>
              </a:bodyPr>
              <a:lstStyle>
                <a:defPPr>
                  <a:defRPr lang="zh-CN"/>
                </a:defPPr>
                <a:lvl1pPr marL="0" algn="l" defTabSz="914400" rtl="0" eaLnBrk="1" latinLnBrk="0" hangingPunct="1">
                  <a:defRPr sz="1800" kern="1200">
                    <a:solidFill>
                      <a:srgbClr val="FFFFFF"/>
                    </a:solidFill>
                    <a:latin typeface="等线" panose="02010600030101010101" charset="-122"/>
                    <a:ea typeface="+mn-ea"/>
                    <a:cs typeface="+mn-cs"/>
                  </a:defRPr>
                </a:lvl1pPr>
                <a:lvl2pPr marL="457200" algn="l" defTabSz="914400" rtl="0" eaLnBrk="1" latinLnBrk="0" hangingPunct="1">
                  <a:defRPr sz="1800" kern="1200">
                    <a:solidFill>
                      <a:srgbClr val="FFFFFF"/>
                    </a:solidFill>
                    <a:latin typeface="等线" panose="02010600030101010101" charset="-122"/>
                    <a:ea typeface="+mn-ea"/>
                    <a:cs typeface="+mn-cs"/>
                  </a:defRPr>
                </a:lvl2pPr>
                <a:lvl3pPr marL="914400" algn="l" defTabSz="914400" rtl="0" eaLnBrk="1" latinLnBrk="0" hangingPunct="1">
                  <a:defRPr sz="1800" kern="1200">
                    <a:solidFill>
                      <a:srgbClr val="FFFFFF"/>
                    </a:solidFill>
                    <a:latin typeface="等线" panose="02010600030101010101" charset="-122"/>
                    <a:ea typeface="+mn-ea"/>
                    <a:cs typeface="+mn-cs"/>
                  </a:defRPr>
                </a:lvl3pPr>
                <a:lvl4pPr marL="1371600" algn="l" defTabSz="914400" rtl="0" eaLnBrk="1" latinLnBrk="0" hangingPunct="1">
                  <a:defRPr sz="1800" kern="1200">
                    <a:solidFill>
                      <a:srgbClr val="FFFFFF"/>
                    </a:solidFill>
                    <a:latin typeface="等线" panose="02010600030101010101" charset="-122"/>
                    <a:ea typeface="+mn-ea"/>
                    <a:cs typeface="+mn-cs"/>
                  </a:defRPr>
                </a:lvl4pPr>
                <a:lvl5pPr marL="1828800" algn="l" defTabSz="914400" rtl="0" eaLnBrk="1" latinLnBrk="0" hangingPunct="1">
                  <a:defRPr sz="1800" kern="1200">
                    <a:solidFill>
                      <a:srgbClr val="FFFFFF"/>
                    </a:solidFill>
                    <a:latin typeface="等线" panose="02010600030101010101" charset="-122"/>
                    <a:ea typeface="+mn-ea"/>
                    <a:cs typeface="+mn-cs"/>
                  </a:defRPr>
                </a:lvl5pPr>
                <a:lvl6pPr marL="2286000" algn="l" defTabSz="914400" rtl="0" eaLnBrk="1" latinLnBrk="0" hangingPunct="1">
                  <a:defRPr sz="1800" kern="1200">
                    <a:solidFill>
                      <a:srgbClr val="FFFFFF"/>
                    </a:solidFill>
                    <a:latin typeface="等线" panose="02010600030101010101" charset="-122"/>
                    <a:ea typeface="+mn-ea"/>
                    <a:cs typeface="+mn-cs"/>
                  </a:defRPr>
                </a:lvl6pPr>
                <a:lvl7pPr marL="2743200" algn="l" defTabSz="914400" rtl="0" eaLnBrk="1" latinLnBrk="0" hangingPunct="1">
                  <a:defRPr sz="1800" kern="1200">
                    <a:solidFill>
                      <a:srgbClr val="FFFFFF"/>
                    </a:solidFill>
                    <a:latin typeface="等线" panose="02010600030101010101" charset="-122"/>
                    <a:ea typeface="+mn-ea"/>
                    <a:cs typeface="+mn-cs"/>
                  </a:defRPr>
                </a:lvl7pPr>
                <a:lvl8pPr marL="3200400" algn="l" defTabSz="914400" rtl="0" eaLnBrk="1" latinLnBrk="0" hangingPunct="1">
                  <a:defRPr sz="1800" kern="1200">
                    <a:solidFill>
                      <a:srgbClr val="FFFFFF"/>
                    </a:solidFill>
                    <a:latin typeface="等线" panose="02010600030101010101" charset="-122"/>
                    <a:ea typeface="+mn-ea"/>
                    <a:cs typeface="+mn-cs"/>
                  </a:defRPr>
                </a:lvl8pPr>
                <a:lvl9pPr marL="3657600" algn="l" defTabSz="914400" rtl="0" eaLnBrk="1" latinLnBrk="0" hangingPunct="1">
                  <a:defRPr sz="1800" kern="1200">
                    <a:solidFill>
                      <a:srgbClr val="FFFFFF"/>
                    </a:solidFill>
                    <a:latin typeface="等线" panose="02010600030101010101" charset="-122"/>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710" b="0" i="0" u="none" strike="noStrike" kern="1200" cap="none" spc="0" normalizeH="0" baseline="0" noProof="0">
                  <a:ln>
                    <a:noFill/>
                  </a:ln>
                  <a:solidFill>
                    <a:srgbClr val="FFFFFF"/>
                  </a:solidFill>
                  <a:effectLst/>
                  <a:uLnTx/>
                  <a:uFillTx/>
                  <a:latin typeface="微软雅黑" panose="020B0503020204020204" charset="-122"/>
                  <a:ea typeface="微软雅黑" panose="020B0503020204020204" charset="-122"/>
                  <a:cs typeface="OPPOSans M" panose="00020600040101010101" pitchFamily="18" charset="-122"/>
                </a:endParaRPr>
              </a:p>
            </p:txBody>
          </p:sp>
        </p:grpSp>
        <p:pic>
          <p:nvPicPr>
            <p:cNvPr id="110" name="知鱼PPT27" descr="C:/Users/luhu1/Desktop/ppt项目/西农模板/3照片/压缩/WPS图片批量处理/DJI_20250704124427_0474_D.jpgDJI_20250704124427_0474_D"/>
            <p:cNvPicPr>
              <a:picLocks noChangeAspect="1"/>
            </p:cNvPicPr>
            <p:nvPr>
              <p:custDataLst>
                <p:tags r:id="rId19"/>
              </p:custDataLst>
            </p:nvPr>
          </p:nvPicPr>
          <p:blipFill>
            <a:blip r:embed="rId20"/>
            <a:srcRect t="1952" b="1952"/>
            <a:stretch>
              <a:fillRect/>
            </a:stretch>
          </p:blipFill>
          <p:spPr>
            <a:xfrm>
              <a:off x="524020" y="4174801"/>
              <a:ext cx="2421545" cy="1308845"/>
            </a:xfrm>
            <a:prstGeom prst="rect">
              <a:avLst/>
            </a:prstGeom>
          </p:spPr>
        </p:pic>
      </p:grpSp>
      <p:grpSp>
        <p:nvGrpSpPr>
          <p:cNvPr id="31" name="组合 30"/>
          <p:cNvGrpSpPr/>
          <p:nvPr>
            <p:custDataLst>
              <p:tags r:id="rId21"/>
            </p:custDataLst>
          </p:nvPr>
        </p:nvGrpSpPr>
        <p:grpSpPr>
          <a:xfrm>
            <a:off x="3312977" y="3309161"/>
            <a:ext cx="2735580" cy="3536139"/>
            <a:chOff x="374412" y="3321861"/>
            <a:chExt cx="2736000" cy="3536139"/>
          </a:xfrm>
        </p:grpSpPr>
        <p:grpSp>
          <p:nvGrpSpPr>
            <p:cNvPr id="68" name="知鱼PPT10"/>
            <p:cNvGrpSpPr/>
            <p:nvPr/>
          </p:nvGrpSpPr>
          <p:grpSpPr>
            <a:xfrm>
              <a:off x="374412" y="3321861"/>
              <a:ext cx="2736000" cy="3536139"/>
              <a:chOff x="374413" y="3321861"/>
              <a:chExt cx="2603487" cy="3536139"/>
            </a:xfrm>
          </p:grpSpPr>
          <p:sp>
            <p:nvSpPr>
              <p:cNvPr id="74" name="知鱼PPT10-1"/>
              <p:cNvSpPr/>
              <p:nvPr>
                <p:custDataLst>
                  <p:tags r:id="rId22"/>
                </p:custDataLst>
              </p:nvPr>
            </p:nvSpPr>
            <p:spPr>
              <a:xfrm>
                <a:off x="374413" y="3321861"/>
                <a:ext cx="2603487" cy="3536139"/>
              </a:xfrm>
              <a:prstGeom prst="roundRect">
                <a:avLst>
                  <a:gd name="adj" fmla="val 1605"/>
                </a:avLst>
              </a:prstGeom>
              <a:gradFill>
                <a:gsLst>
                  <a:gs pos="100000">
                    <a:schemeClr val="accent2">
                      <a:lumMod val="20000"/>
                      <a:lumOff val="80000"/>
                    </a:schemeClr>
                  </a:gs>
                  <a:gs pos="0">
                    <a:schemeClr val="bg1"/>
                  </a:gs>
                </a:gsLst>
                <a:lin ang="5400000" scaled="1"/>
              </a:gradFill>
              <a:ln w="15875" cmpd="sng">
                <a:noFill/>
              </a:ln>
              <a:effectLst>
                <a:outerShdw blurRad="127000" dist="63500" dir="16200000" algn="br" rotWithShape="0">
                  <a:schemeClr val="accent1">
                    <a:alpha val="2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微软雅黑" panose="020B0503020204020204" charset="-122"/>
                  <a:ea typeface="微软雅黑" panose="020B0503020204020204" charset="-122"/>
                  <a:cs typeface="OPPOSans M" panose="00020600040101010101" pitchFamily="18" charset="-122"/>
                  <a:sym typeface="+mn-lt"/>
                </a:endParaRPr>
              </a:p>
            </p:txBody>
          </p:sp>
          <p:sp>
            <p:nvSpPr>
              <p:cNvPr id="94" name="知鱼PPT10-2"/>
              <p:cNvSpPr/>
              <p:nvPr>
                <p:custDataLst>
                  <p:tags r:id="rId23"/>
                </p:custDataLst>
              </p:nvPr>
            </p:nvSpPr>
            <p:spPr>
              <a:xfrm>
                <a:off x="434156" y="3376611"/>
                <a:ext cx="2484000" cy="3395716"/>
              </a:xfrm>
              <a:prstGeom prst="roundRect">
                <a:avLst>
                  <a:gd name="adj" fmla="val 1960"/>
                </a:avLst>
              </a:prstGeom>
              <a:gradFill>
                <a:gsLst>
                  <a:gs pos="0">
                    <a:schemeClr val="bg1"/>
                  </a:gs>
                  <a:gs pos="48000">
                    <a:schemeClr val="bg1">
                      <a:alpha val="84000"/>
                    </a:schemeClr>
                  </a:gs>
                </a:gsLst>
                <a:lin ang="5400000" scaled="1"/>
              </a:gradFill>
              <a:ln w="9525">
                <a:gradFill>
                  <a:gsLst>
                    <a:gs pos="0">
                      <a:schemeClr val="accent1">
                        <a:lumMod val="20000"/>
                        <a:lumOff val="80000"/>
                      </a:schemeClr>
                    </a:gs>
                    <a:gs pos="93000">
                      <a:schemeClr val="bg1"/>
                    </a:gs>
                  </a:gsLst>
                  <a:lin ang="5400000" scaled="1"/>
                </a:gradFill>
              </a:ln>
              <a:effectLst>
                <a:outerShdw blurRad="190500" dist="63500" dir="2700000" algn="t" rotWithShape="0">
                  <a:schemeClr val="accent1">
                    <a:alpha val="5000"/>
                  </a:scheme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600" b="0" i="0" u="none" strike="noStrike" kern="1200" cap="none" spc="0" normalizeH="0" baseline="0" noProof="0">
                  <a:ln>
                    <a:noFill/>
                  </a:ln>
                  <a:solidFill>
                    <a:prstClr val="white"/>
                  </a:solidFill>
                  <a:effectLst/>
                  <a:uLnTx/>
                  <a:uFillTx/>
                  <a:latin typeface="微软雅黑" panose="020B0503020204020204" charset="-122"/>
                  <a:ea typeface="微软雅黑" panose="020B0503020204020204" charset="-122"/>
                  <a:cs typeface="OPPOSans M" panose="00020600040101010101" pitchFamily="18" charset="-122"/>
                </a:endParaRPr>
              </a:p>
            </p:txBody>
          </p:sp>
        </p:grpSp>
        <p:sp>
          <p:nvSpPr>
            <p:cNvPr id="95" name="知鱼PPT19"/>
            <p:cNvSpPr txBox="1"/>
            <p:nvPr>
              <p:custDataLst>
                <p:tags r:id="rId24"/>
              </p:custDataLst>
            </p:nvPr>
          </p:nvSpPr>
          <p:spPr>
            <a:xfrm>
              <a:off x="619602" y="5537929"/>
              <a:ext cx="2266605" cy="525785"/>
            </a:xfrm>
            <a:prstGeom prst="rect">
              <a:avLst/>
            </a:prstGeom>
            <a:noFill/>
          </p:spPr>
          <p:txBody>
            <a:bodyPr wrap="square">
              <a:spAutoFit/>
            </a:bodyPr>
            <a:lstStyle>
              <a:defPPr>
                <a:defRPr lang="zh-CN"/>
              </a:defPPr>
              <a:lvl1pPr algn="just">
                <a:lnSpc>
                  <a:spcPct val="110000"/>
                </a:lnSpc>
                <a:defRPr sz="1300">
                  <a:solidFill>
                    <a:schemeClr val="tx1">
                      <a:lumMod val="75000"/>
                      <a:lumOff val="25000"/>
                    </a:schemeClr>
                  </a:solidFill>
                  <a:latin typeface="+mn-ea"/>
                </a:defRPr>
              </a:lvl1pPr>
            </a:lstStyle>
            <a:p>
              <a:pPr lvl="0">
                <a:defRPr/>
              </a:pPr>
              <a:r>
                <a:rPr lang="zh-CN" altLang="en-US" dirty="0">
                  <a:solidFill>
                    <a:prstClr val="black">
                      <a:lumMod val="75000"/>
                      <a:lumOff val="25000"/>
                    </a:prstClr>
                  </a:solidFill>
                  <a:latin typeface="微软雅黑" panose="020B0503020204020204" charset="-122"/>
                  <a:ea typeface="微软雅黑" panose="020B0503020204020204" charset="-122"/>
                  <a:cs typeface="OPPOSans M" panose="00020600040101010101" pitchFamily="18" charset="-122"/>
                </a:rPr>
                <a:t>单击此处输入你的正文内容，文字是您思想的提炼。</a:t>
              </a:r>
              <a:endParaRPr kumimoji="0" lang="zh-CN" altLang="en-US" sz="1300" b="0" i="0" u="none" strike="noStrike" kern="1200" cap="none" spc="0" normalizeH="0" baseline="0" noProof="0" dirty="0">
                <a:ln>
                  <a:noFill/>
                </a:ln>
                <a:solidFill>
                  <a:prstClr val="black">
                    <a:lumMod val="75000"/>
                    <a:lumOff val="25000"/>
                  </a:prstClr>
                </a:solidFill>
                <a:effectLst/>
                <a:uLnTx/>
                <a:uFillTx/>
                <a:latin typeface="微软雅黑" panose="020B0503020204020204" charset="-122"/>
                <a:ea typeface="微软雅黑" panose="020B0503020204020204" charset="-122"/>
                <a:cs typeface="OPPOSans M" panose="00020600040101010101" pitchFamily="18" charset="-122"/>
              </a:endParaRPr>
            </a:p>
          </p:txBody>
        </p:sp>
        <p:grpSp>
          <p:nvGrpSpPr>
            <p:cNvPr id="96" name="知鱼PPT23"/>
            <p:cNvGrpSpPr/>
            <p:nvPr/>
          </p:nvGrpSpPr>
          <p:grpSpPr>
            <a:xfrm>
              <a:off x="688127" y="3533197"/>
              <a:ext cx="2092031" cy="1800000"/>
              <a:chOff x="688127" y="3565402"/>
              <a:chExt cx="2092031" cy="1800000"/>
            </a:xfrm>
          </p:grpSpPr>
          <p:sp>
            <p:nvSpPr>
              <p:cNvPr id="97" name="知鱼PPT23-2"/>
              <p:cNvSpPr txBox="1"/>
              <p:nvPr>
                <p:custDataLst>
                  <p:tags r:id="rId25"/>
                </p:custDataLst>
              </p:nvPr>
            </p:nvSpPr>
            <p:spPr>
              <a:xfrm>
                <a:off x="688127" y="3746377"/>
                <a:ext cx="2092031" cy="398780"/>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2000" b="1" i="0" baseline="0" noProof="0" dirty="0">
                    <a:ln>
                      <a:noFill/>
                    </a:ln>
                    <a:solidFill>
                      <a:srgbClr val="C00000"/>
                    </a:solidFill>
                    <a:effectLst>
                      <a:outerShdw blurRad="63500" dist="38100" dir="2700000" algn="tl" rotWithShape="0">
                        <a:srgbClr val="E20827">
                          <a:alpha val="29000"/>
                        </a:srgbClr>
                      </a:outerShdw>
                    </a:effectLst>
                    <a:uLnTx/>
                    <a:uFillTx/>
                    <a:latin typeface="微软雅黑" panose="020B0503020204020204" charset="-122"/>
                    <a:ea typeface="微软雅黑" panose="020B0503020204020204" charset="-122"/>
                    <a:cs typeface="演示流云楷" panose="02000600000000000000" pitchFamily="2" charset="-122"/>
                  </a:rPr>
                  <a:t>输入标题部分</a:t>
                </a:r>
                <a:endParaRPr kumimoji="0" lang="zh-CN" altLang="en-US" sz="2000" b="1" i="0" baseline="0" noProof="0" dirty="0">
                  <a:ln>
                    <a:noFill/>
                  </a:ln>
                  <a:solidFill>
                    <a:srgbClr val="C00000"/>
                  </a:solidFill>
                  <a:effectLst>
                    <a:outerShdw blurRad="63500" dist="38100" dir="2700000" algn="tl" rotWithShape="0">
                      <a:srgbClr val="E20827">
                        <a:alpha val="29000"/>
                      </a:srgbClr>
                    </a:outerShdw>
                  </a:effectLst>
                  <a:uLnTx/>
                  <a:uFillTx/>
                  <a:latin typeface="微软雅黑" panose="020B0503020204020204" charset="-122"/>
                  <a:ea typeface="微软雅黑" panose="020B0503020204020204" charset="-122"/>
                  <a:cs typeface="演示流云楷" panose="02000600000000000000" pitchFamily="2" charset="-122"/>
                </a:endParaRPr>
              </a:p>
            </p:txBody>
          </p:sp>
          <p:sp>
            <p:nvSpPr>
              <p:cNvPr id="98" name="知鱼PPT23-4"/>
              <p:cNvSpPr/>
              <p:nvPr>
                <p:custDataLst>
                  <p:tags r:id="rId26"/>
                </p:custDataLst>
              </p:nvPr>
            </p:nvSpPr>
            <p:spPr>
              <a:xfrm>
                <a:off x="840600" y="3565402"/>
                <a:ext cx="1800000" cy="1800000"/>
              </a:xfrm>
              <a:prstGeom prst="arc">
                <a:avLst>
                  <a:gd name="adj1" fmla="val 10865038"/>
                  <a:gd name="adj2" fmla="val 0"/>
                </a:avLst>
              </a:prstGeom>
              <a:noFill/>
              <a:ln w="6350">
                <a:gradFill>
                  <a:gsLst>
                    <a:gs pos="0">
                      <a:schemeClr val="accent1"/>
                    </a:gs>
                    <a:gs pos="22000">
                      <a:schemeClr val="accent1">
                        <a:alpha val="0"/>
                      </a:schemeClr>
                    </a:gs>
                  </a:gsLst>
                  <a:lin ang="5400000" scaled="1"/>
                </a:gradFill>
              </a:ln>
              <a:effectLst>
                <a:outerShdw blurRad="50800" dist="38100" dir="5400000" algn="t" rotWithShape="0">
                  <a:schemeClr val="accent1">
                    <a:alpha val="40000"/>
                  </a:schemeClr>
                </a:outerShdw>
              </a:effectLst>
            </p:spPr>
            <p:style>
              <a:lnRef idx="2">
                <a:schemeClr val="accent1">
                  <a:shade val="15000"/>
                </a:schemeClr>
              </a:lnRef>
              <a:fillRef idx="1">
                <a:schemeClr val="accent1"/>
              </a:fillRef>
              <a:effectRef idx="0">
                <a:schemeClr val="accent1"/>
              </a:effectRef>
              <a:fontRef idx="minor">
                <a:schemeClr val="lt1"/>
              </a:fontRef>
            </p:style>
            <p:txBody>
              <a:bodyPr wrap="square" lIns="86868" tIns="43434" rIns="86868" bIns="43434" rtlCol="0" anchor="ctr">
                <a:noAutofit/>
              </a:bodyPr>
              <a:lstStyle>
                <a:defPPr>
                  <a:defRPr lang="zh-CN"/>
                </a:defPPr>
                <a:lvl1pPr marL="0" algn="l" defTabSz="914400" rtl="0" eaLnBrk="1" latinLnBrk="0" hangingPunct="1">
                  <a:defRPr sz="1800" kern="1200">
                    <a:solidFill>
                      <a:srgbClr val="FFFFFF"/>
                    </a:solidFill>
                    <a:latin typeface="等线" panose="02010600030101010101" charset="-122"/>
                    <a:ea typeface="+mn-ea"/>
                    <a:cs typeface="+mn-cs"/>
                  </a:defRPr>
                </a:lvl1pPr>
                <a:lvl2pPr marL="457200" algn="l" defTabSz="914400" rtl="0" eaLnBrk="1" latinLnBrk="0" hangingPunct="1">
                  <a:defRPr sz="1800" kern="1200">
                    <a:solidFill>
                      <a:srgbClr val="FFFFFF"/>
                    </a:solidFill>
                    <a:latin typeface="等线" panose="02010600030101010101" charset="-122"/>
                    <a:ea typeface="+mn-ea"/>
                    <a:cs typeface="+mn-cs"/>
                  </a:defRPr>
                </a:lvl2pPr>
                <a:lvl3pPr marL="914400" algn="l" defTabSz="914400" rtl="0" eaLnBrk="1" latinLnBrk="0" hangingPunct="1">
                  <a:defRPr sz="1800" kern="1200">
                    <a:solidFill>
                      <a:srgbClr val="FFFFFF"/>
                    </a:solidFill>
                    <a:latin typeface="等线" panose="02010600030101010101" charset="-122"/>
                    <a:ea typeface="+mn-ea"/>
                    <a:cs typeface="+mn-cs"/>
                  </a:defRPr>
                </a:lvl3pPr>
                <a:lvl4pPr marL="1371600" algn="l" defTabSz="914400" rtl="0" eaLnBrk="1" latinLnBrk="0" hangingPunct="1">
                  <a:defRPr sz="1800" kern="1200">
                    <a:solidFill>
                      <a:srgbClr val="FFFFFF"/>
                    </a:solidFill>
                    <a:latin typeface="等线" panose="02010600030101010101" charset="-122"/>
                    <a:ea typeface="+mn-ea"/>
                    <a:cs typeface="+mn-cs"/>
                  </a:defRPr>
                </a:lvl4pPr>
                <a:lvl5pPr marL="1828800" algn="l" defTabSz="914400" rtl="0" eaLnBrk="1" latinLnBrk="0" hangingPunct="1">
                  <a:defRPr sz="1800" kern="1200">
                    <a:solidFill>
                      <a:srgbClr val="FFFFFF"/>
                    </a:solidFill>
                    <a:latin typeface="等线" panose="02010600030101010101" charset="-122"/>
                    <a:ea typeface="+mn-ea"/>
                    <a:cs typeface="+mn-cs"/>
                  </a:defRPr>
                </a:lvl5pPr>
                <a:lvl6pPr marL="2286000" algn="l" defTabSz="914400" rtl="0" eaLnBrk="1" latinLnBrk="0" hangingPunct="1">
                  <a:defRPr sz="1800" kern="1200">
                    <a:solidFill>
                      <a:srgbClr val="FFFFFF"/>
                    </a:solidFill>
                    <a:latin typeface="等线" panose="02010600030101010101" charset="-122"/>
                    <a:ea typeface="+mn-ea"/>
                    <a:cs typeface="+mn-cs"/>
                  </a:defRPr>
                </a:lvl6pPr>
                <a:lvl7pPr marL="2743200" algn="l" defTabSz="914400" rtl="0" eaLnBrk="1" latinLnBrk="0" hangingPunct="1">
                  <a:defRPr sz="1800" kern="1200">
                    <a:solidFill>
                      <a:srgbClr val="FFFFFF"/>
                    </a:solidFill>
                    <a:latin typeface="等线" panose="02010600030101010101" charset="-122"/>
                    <a:ea typeface="+mn-ea"/>
                    <a:cs typeface="+mn-cs"/>
                  </a:defRPr>
                </a:lvl7pPr>
                <a:lvl8pPr marL="3200400" algn="l" defTabSz="914400" rtl="0" eaLnBrk="1" latinLnBrk="0" hangingPunct="1">
                  <a:defRPr sz="1800" kern="1200">
                    <a:solidFill>
                      <a:srgbClr val="FFFFFF"/>
                    </a:solidFill>
                    <a:latin typeface="等线" panose="02010600030101010101" charset="-122"/>
                    <a:ea typeface="+mn-ea"/>
                    <a:cs typeface="+mn-cs"/>
                  </a:defRPr>
                </a:lvl8pPr>
                <a:lvl9pPr marL="3657600" algn="l" defTabSz="914400" rtl="0" eaLnBrk="1" latinLnBrk="0" hangingPunct="1">
                  <a:defRPr sz="1800" kern="1200">
                    <a:solidFill>
                      <a:srgbClr val="FFFFFF"/>
                    </a:solidFill>
                    <a:latin typeface="等线" panose="02010600030101010101" charset="-122"/>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710" b="0" i="0" u="none" strike="noStrike" kern="1200" cap="none" spc="0" normalizeH="0" baseline="0" noProof="0">
                  <a:ln>
                    <a:noFill/>
                  </a:ln>
                  <a:solidFill>
                    <a:srgbClr val="FFFFFF"/>
                  </a:solidFill>
                  <a:effectLst/>
                  <a:uLnTx/>
                  <a:uFillTx/>
                  <a:latin typeface="微软雅黑" panose="020B0503020204020204" charset="-122"/>
                  <a:ea typeface="微软雅黑" panose="020B0503020204020204" charset="-122"/>
                  <a:cs typeface="OPPOSans M" panose="00020600040101010101" pitchFamily="18" charset="-122"/>
                </a:endParaRPr>
              </a:p>
            </p:txBody>
          </p:sp>
        </p:grpSp>
        <p:pic>
          <p:nvPicPr>
            <p:cNvPr id="100" name="知鱼PPT27" descr="C:/Users/luhu1/Desktop/ppt项目/西农模板/3照片/压缩/WPS图片批量处理/DJI_20250704123513_0455_D.jpgDJI_20250704123513_0455_D"/>
            <p:cNvPicPr>
              <a:picLocks noChangeAspect="1"/>
            </p:cNvPicPr>
            <p:nvPr>
              <p:custDataLst>
                <p:tags r:id="rId27"/>
              </p:custDataLst>
            </p:nvPr>
          </p:nvPicPr>
          <p:blipFill>
            <a:blip r:embed="rId28"/>
            <a:srcRect t="1952" b="1952"/>
            <a:stretch>
              <a:fillRect/>
            </a:stretch>
          </p:blipFill>
          <p:spPr>
            <a:xfrm>
              <a:off x="524020" y="4174801"/>
              <a:ext cx="2421545" cy="1308845"/>
            </a:xfrm>
            <a:prstGeom prst="rect">
              <a:avLst/>
            </a:prstGeom>
          </p:spPr>
        </p:pic>
      </p:grpSp>
      <p:grpSp>
        <p:nvGrpSpPr>
          <p:cNvPr id="21" name="组合 20"/>
          <p:cNvGrpSpPr/>
          <p:nvPr>
            <p:custDataLst>
              <p:tags r:id="rId29"/>
            </p:custDataLst>
          </p:nvPr>
        </p:nvGrpSpPr>
        <p:grpSpPr>
          <a:xfrm>
            <a:off x="374412" y="3309161"/>
            <a:ext cx="2736000" cy="3536139"/>
            <a:chOff x="374412" y="3321861"/>
            <a:chExt cx="2736000" cy="3536139"/>
          </a:xfrm>
        </p:grpSpPr>
        <p:grpSp>
          <p:nvGrpSpPr>
            <p:cNvPr id="12" name="知鱼PPT10"/>
            <p:cNvGrpSpPr/>
            <p:nvPr/>
          </p:nvGrpSpPr>
          <p:grpSpPr>
            <a:xfrm>
              <a:off x="374412" y="3321861"/>
              <a:ext cx="2736000" cy="3536139"/>
              <a:chOff x="374413" y="3321861"/>
              <a:chExt cx="2603487" cy="3536139"/>
            </a:xfrm>
          </p:grpSpPr>
          <p:sp>
            <p:nvSpPr>
              <p:cNvPr id="75" name="知鱼PPT10-1"/>
              <p:cNvSpPr/>
              <p:nvPr>
                <p:custDataLst>
                  <p:tags r:id="rId30"/>
                </p:custDataLst>
              </p:nvPr>
            </p:nvSpPr>
            <p:spPr>
              <a:xfrm>
                <a:off x="374413" y="3321861"/>
                <a:ext cx="2603487" cy="3536139"/>
              </a:xfrm>
              <a:prstGeom prst="roundRect">
                <a:avLst>
                  <a:gd name="adj" fmla="val 1605"/>
                </a:avLst>
              </a:prstGeom>
              <a:gradFill>
                <a:gsLst>
                  <a:gs pos="100000">
                    <a:schemeClr val="accent2">
                      <a:lumMod val="20000"/>
                      <a:lumOff val="80000"/>
                    </a:schemeClr>
                  </a:gs>
                  <a:gs pos="0">
                    <a:schemeClr val="bg1"/>
                  </a:gs>
                </a:gsLst>
                <a:lin ang="5400000" scaled="1"/>
              </a:gradFill>
              <a:ln w="15875" cmpd="sng">
                <a:noFill/>
              </a:ln>
              <a:effectLst>
                <a:outerShdw blurRad="127000" dist="63500" dir="16200000" algn="br" rotWithShape="0">
                  <a:schemeClr val="accent1">
                    <a:alpha val="2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微软雅黑" panose="020B0503020204020204" charset="-122"/>
                  <a:ea typeface="微软雅黑" panose="020B0503020204020204" charset="-122"/>
                  <a:cs typeface="OPPOSans M" panose="00020600040101010101" pitchFamily="18" charset="-122"/>
                  <a:sym typeface="+mn-lt"/>
                </a:endParaRPr>
              </a:p>
            </p:txBody>
          </p:sp>
          <p:sp>
            <p:nvSpPr>
              <p:cNvPr id="76" name="知鱼PPT10-2"/>
              <p:cNvSpPr/>
              <p:nvPr>
                <p:custDataLst>
                  <p:tags r:id="rId31"/>
                </p:custDataLst>
              </p:nvPr>
            </p:nvSpPr>
            <p:spPr>
              <a:xfrm>
                <a:off x="434156" y="3376611"/>
                <a:ext cx="2484000" cy="3395716"/>
              </a:xfrm>
              <a:prstGeom prst="roundRect">
                <a:avLst>
                  <a:gd name="adj" fmla="val 1960"/>
                </a:avLst>
              </a:prstGeom>
              <a:gradFill>
                <a:gsLst>
                  <a:gs pos="0">
                    <a:schemeClr val="bg1"/>
                  </a:gs>
                  <a:gs pos="48000">
                    <a:schemeClr val="bg1">
                      <a:alpha val="84000"/>
                    </a:schemeClr>
                  </a:gs>
                </a:gsLst>
                <a:lin ang="5400000" scaled="1"/>
              </a:gradFill>
              <a:ln w="9525">
                <a:gradFill>
                  <a:gsLst>
                    <a:gs pos="0">
                      <a:schemeClr val="accent1">
                        <a:lumMod val="20000"/>
                        <a:lumOff val="80000"/>
                      </a:schemeClr>
                    </a:gs>
                    <a:gs pos="93000">
                      <a:schemeClr val="bg1"/>
                    </a:gs>
                  </a:gsLst>
                  <a:lin ang="5400000" scaled="1"/>
                </a:gradFill>
              </a:ln>
              <a:effectLst>
                <a:outerShdw blurRad="190500" dist="63500" dir="2700000" algn="t" rotWithShape="0">
                  <a:schemeClr val="accent1">
                    <a:alpha val="5000"/>
                  </a:scheme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600" b="0" i="0" u="none" strike="noStrike" kern="1200" cap="none" spc="0" normalizeH="0" baseline="0" noProof="0">
                  <a:ln>
                    <a:noFill/>
                  </a:ln>
                  <a:solidFill>
                    <a:prstClr val="white"/>
                  </a:solidFill>
                  <a:effectLst/>
                  <a:uLnTx/>
                  <a:uFillTx/>
                  <a:latin typeface="微软雅黑" panose="020B0503020204020204" charset="-122"/>
                  <a:ea typeface="微软雅黑" panose="020B0503020204020204" charset="-122"/>
                  <a:cs typeface="OPPOSans M" panose="00020600040101010101" pitchFamily="18" charset="-122"/>
                </a:endParaRPr>
              </a:p>
            </p:txBody>
          </p:sp>
        </p:grpSp>
        <p:sp>
          <p:nvSpPr>
            <p:cNvPr id="23" name="知鱼PPT19"/>
            <p:cNvSpPr txBox="1"/>
            <p:nvPr>
              <p:custDataLst>
                <p:tags r:id="rId32"/>
              </p:custDataLst>
            </p:nvPr>
          </p:nvSpPr>
          <p:spPr>
            <a:xfrm>
              <a:off x="619602" y="5537929"/>
              <a:ext cx="2266605" cy="525785"/>
            </a:xfrm>
            <a:prstGeom prst="rect">
              <a:avLst/>
            </a:prstGeom>
            <a:noFill/>
          </p:spPr>
          <p:txBody>
            <a:bodyPr wrap="square">
              <a:spAutoFit/>
            </a:bodyPr>
            <a:lstStyle>
              <a:defPPr>
                <a:defRPr lang="zh-CN"/>
              </a:defPPr>
              <a:lvl1pPr algn="just">
                <a:lnSpc>
                  <a:spcPct val="110000"/>
                </a:lnSpc>
                <a:defRPr sz="1300">
                  <a:solidFill>
                    <a:schemeClr val="tx1">
                      <a:lumMod val="75000"/>
                      <a:lumOff val="25000"/>
                    </a:schemeClr>
                  </a:solidFill>
                  <a:latin typeface="+mn-ea"/>
                </a:defRPr>
              </a:lvl1pPr>
            </a:lstStyle>
            <a:p>
              <a:pPr lvl="0">
                <a:defRPr/>
              </a:pPr>
              <a:r>
                <a:rPr lang="zh-CN" altLang="en-US" dirty="0">
                  <a:solidFill>
                    <a:prstClr val="black">
                      <a:lumMod val="75000"/>
                      <a:lumOff val="25000"/>
                    </a:prstClr>
                  </a:solidFill>
                  <a:latin typeface="微软雅黑" panose="020B0503020204020204" charset="-122"/>
                  <a:ea typeface="微软雅黑" panose="020B0503020204020204" charset="-122"/>
                  <a:cs typeface="OPPOSans M" panose="00020600040101010101" pitchFamily="18" charset="-122"/>
                </a:rPr>
                <a:t>单击此处输入你的正文内容，文字是您思想的提炼。</a:t>
              </a:r>
              <a:endParaRPr kumimoji="0" lang="zh-CN" altLang="en-US" sz="1300" b="0" i="0" u="none" strike="noStrike" kern="1200" cap="none" spc="0" normalizeH="0" baseline="0" noProof="0" dirty="0">
                <a:ln>
                  <a:noFill/>
                </a:ln>
                <a:solidFill>
                  <a:prstClr val="black">
                    <a:lumMod val="75000"/>
                    <a:lumOff val="25000"/>
                  </a:prstClr>
                </a:solidFill>
                <a:effectLst/>
                <a:uLnTx/>
                <a:uFillTx/>
                <a:latin typeface="微软雅黑" panose="020B0503020204020204" charset="-122"/>
                <a:ea typeface="微软雅黑" panose="020B0503020204020204" charset="-122"/>
                <a:cs typeface="OPPOSans M" panose="00020600040101010101" pitchFamily="18" charset="-122"/>
              </a:endParaRPr>
            </a:p>
          </p:txBody>
        </p:sp>
        <p:grpSp>
          <p:nvGrpSpPr>
            <p:cNvPr id="33" name="知鱼PPT23"/>
            <p:cNvGrpSpPr/>
            <p:nvPr/>
          </p:nvGrpSpPr>
          <p:grpSpPr>
            <a:xfrm>
              <a:off x="688127" y="3533197"/>
              <a:ext cx="2092031" cy="1800000"/>
              <a:chOff x="688127" y="3565402"/>
              <a:chExt cx="2092031" cy="1800000"/>
            </a:xfrm>
          </p:grpSpPr>
          <p:sp>
            <p:nvSpPr>
              <p:cNvPr id="44" name="知鱼PPT23-2"/>
              <p:cNvSpPr txBox="1"/>
              <p:nvPr>
                <p:custDataLst>
                  <p:tags r:id="rId33"/>
                </p:custDataLst>
              </p:nvPr>
            </p:nvSpPr>
            <p:spPr>
              <a:xfrm>
                <a:off x="688127" y="3746377"/>
                <a:ext cx="2092031" cy="398780"/>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2000" b="1" i="0" baseline="0" noProof="0" dirty="0">
                    <a:ln>
                      <a:noFill/>
                    </a:ln>
                    <a:solidFill>
                      <a:srgbClr val="C00000"/>
                    </a:solidFill>
                    <a:effectLst>
                      <a:outerShdw blurRad="63500" dist="38100" dir="2700000" algn="tl" rotWithShape="0">
                        <a:srgbClr val="E20827">
                          <a:alpha val="29000"/>
                        </a:srgbClr>
                      </a:outerShdw>
                    </a:effectLst>
                    <a:uLnTx/>
                    <a:uFillTx/>
                    <a:latin typeface="微软雅黑" panose="020B0503020204020204" charset="-122"/>
                    <a:ea typeface="微软雅黑" panose="020B0503020204020204" charset="-122"/>
                    <a:cs typeface="演示流云楷" panose="02000600000000000000" pitchFamily="2" charset="-122"/>
                  </a:rPr>
                  <a:t>输入标题部分</a:t>
                </a:r>
                <a:endParaRPr kumimoji="0" lang="zh-CN" altLang="en-US" sz="2000" b="1" i="0" baseline="0" noProof="0" dirty="0">
                  <a:ln>
                    <a:noFill/>
                  </a:ln>
                  <a:solidFill>
                    <a:srgbClr val="C00000"/>
                  </a:solidFill>
                  <a:effectLst>
                    <a:outerShdw blurRad="63500" dist="38100" dir="2700000" algn="tl" rotWithShape="0">
                      <a:srgbClr val="E20827">
                        <a:alpha val="29000"/>
                      </a:srgbClr>
                    </a:outerShdw>
                  </a:effectLst>
                  <a:uLnTx/>
                  <a:uFillTx/>
                  <a:latin typeface="微软雅黑" panose="020B0503020204020204" charset="-122"/>
                  <a:ea typeface="微软雅黑" panose="020B0503020204020204" charset="-122"/>
                  <a:cs typeface="演示流云楷" panose="02000600000000000000" pitchFamily="2" charset="-122"/>
                </a:endParaRPr>
              </a:p>
            </p:txBody>
          </p:sp>
          <p:sp>
            <p:nvSpPr>
              <p:cNvPr id="46" name="知鱼PPT23-4"/>
              <p:cNvSpPr/>
              <p:nvPr>
                <p:custDataLst>
                  <p:tags r:id="rId34"/>
                </p:custDataLst>
              </p:nvPr>
            </p:nvSpPr>
            <p:spPr>
              <a:xfrm>
                <a:off x="840600" y="3565402"/>
                <a:ext cx="1800000" cy="1800000"/>
              </a:xfrm>
              <a:prstGeom prst="arc">
                <a:avLst>
                  <a:gd name="adj1" fmla="val 10865038"/>
                  <a:gd name="adj2" fmla="val 0"/>
                </a:avLst>
              </a:prstGeom>
              <a:noFill/>
              <a:ln w="6350">
                <a:gradFill>
                  <a:gsLst>
                    <a:gs pos="0">
                      <a:schemeClr val="accent1"/>
                    </a:gs>
                    <a:gs pos="22000">
                      <a:schemeClr val="accent1">
                        <a:alpha val="0"/>
                      </a:schemeClr>
                    </a:gs>
                  </a:gsLst>
                  <a:lin ang="5400000" scaled="1"/>
                </a:gradFill>
              </a:ln>
              <a:effectLst>
                <a:outerShdw blurRad="50800" dist="38100" dir="5400000" algn="t" rotWithShape="0">
                  <a:schemeClr val="accent1">
                    <a:alpha val="40000"/>
                  </a:schemeClr>
                </a:outerShdw>
              </a:effectLst>
            </p:spPr>
            <p:style>
              <a:lnRef idx="2">
                <a:schemeClr val="accent1">
                  <a:shade val="15000"/>
                </a:schemeClr>
              </a:lnRef>
              <a:fillRef idx="1">
                <a:schemeClr val="accent1"/>
              </a:fillRef>
              <a:effectRef idx="0">
                <a:schemeClr val="accent1"/>
              </a:effectRef>
              <a:fontRef idx="minor">
                <a:schemeClr val="lt1"/>
              </a:fontRef>
            </p:style>
            <p:txBody>
              <a:bodyPr wrap="square" lIns="86868" tIns="43434" rIns="86868" bIns="43434" rtlCol="0" anchor="ctr">
                <a:noAutofit/>
              </a:bodyPr>
              <a:lstStyle>
                <a:defPPr>
                  <a:defRPr lang="zh-CN"/>
                </a:defPPr>
                <a:lvl1pPr marL="0" algn="l" defTabSz="914400" rtl="0" eaLnBrk="1" latinLnBrk="0" hangingPunct="1">
                  <a:defRPr sz="1800" kern="1200">
                    <a:solidFill>
                      <a:srgbClr val="FFFFFF"/>
                    </a:solidFill>
                    <a:latin typeface="等线" panose="02010600030101010101" charset="-122"/>
                    <a:ea typeface="+mn-ea"/>
                    <a:cs typeface="+mn-cs"/>
                  </a:defRPr>
                </a:lvl1pPr>
                <a:lvl2pPr marL="457200" algn="l" defTabSz="914400" rtl="0" eaLnBrk="1" latinLnBrk="0" hangingPunct="1">
                  <a:defRPr sz="1800" kern="1200">
                    <a:solidFill>
                      <a:srgbClr val="FFFFFF"/>
                    </a:solidFill>
                    <a:latin typeface="等线" panose="02010600030101010101" charset="-122"/>
                    <a:ea typeface="+mn-ea"/>
                    <a:cs typeface="+mn-cs"/>
                  </a:defRPr>
                </a:lvl2pPr>
                <a:lvl3pPr marL="914400" algn="l" defTabSz="914400" rtl="0" eaLnBrk="1" latinLnBrk="0" hangingPunct="1">
                  <a:defRPr sz="1800" kern="1200">
                    <a:solidFill>
                      <a:srgbClr val="FFFFFF"/>
                    </a:solidFill>
                    <a:latin typeface="等线" panose="02010600030101010101" charset="-122"/>
                    <a:ea typeface="+mn-ea"/>
                    <a:cs typeface="+mn-cs"/>
                  </a:defRPr>
                </a:lvl3pPr>
                <a:lvl4pPr marL="1371600" algn="l" defTabSz="914400" rtl="0" eaLnBrk="1" latinLnBrk="0" hangingPunct="1">
                  <a:defRPr sz="1800" kern="1200">
                    <a:solidFill>
                      <a:srgbClr val="FFFFFF"/>
                    </a:solidFill>
                    <a:latin typeface="等线" panose="02010600030101010101" charset="-122"/>
                    <a:ea typeface="+mn-ea"/>
                    <a:cs typeface="+mn-cs"/>
                  </a:defRPr>
                </a:lvl4pPr>
                <a:lvl5pPr marL="1828800" algn="l" defTabSz="914400" rtl="0" eaLnBrk="1" latinLnBrk="0" hangingPunct="1">
                  <a:defRPr sz="1800" kern="1200">
                    <a:solidFill>
                      <a:srgbClr val="FFFFFF"/>
                    </a:solidFill>
                    <a:latin typeface="等线" panose="02010600030101010101" charset="-122"/>
                    <a:ea typeface="+mn-ea"/>
                    <a:cs typeface="+mn-cs"/>
                  </a:defRPr>
                </a:lvl5pPr>
                <a:lvl6pPr marL="2286000" algn="l" defTabSz="914400" rtl="0" eaLnBrk="1" latinLnBrk="0" hangingPunct="1">
                  <a:defRPr sz="1800" kern="1200">
                    <a:solidFill>
                      <a:srgbClr val="FFFFFF"/>
                    </a:solidFill>
                    <a:latin typeface="等线" panose="02010600030101010101" charset="-122"/>
                    <a:ea typeface="+mn-ea"/>
                    <a:cs typeface="+mn-cs"/>
                  </a:defRPr>
                </a:lvl6pPr>
                <a:lvl7pPr marL="2743200" algn="l" defTabSz="914400" rtl="0" eaLnBrk="1" latinLnBrk="0" hangingPunct="1">
                  <a:defRPr sz="1800" kern="1200">
                    <a:solidFill>
                      <a:srgbClr val="FFFFFF"/>
                    </a:solidFill>
                    <a:latin typeface="等线" panose="02010600030101010101" charset="-122"/>
                    <a:ea typeface="+mn-ea"/>
                    <a:cs typeface="+mn-cs"/>
                  </a:defRPr>
                </a:lvl7pPr>
                <a:lvl8pPr marL="3200400" algn="l" defTabSz="914400" rtl="0" eaLnBrk="1" latinLnBrk="0" hangingPunct="1">
                  <a:defRPr sz="1800" kern="1200">
                    <a:solidFill>
                      <a:srgbClr val="FFFFFF"/>
                    </a:solidFill>
                    <a:latin typeface="等线" panose="02010600030101010101" charset="-122"/>
                    <a:ea typeface="+mn-ea"/>
                    <a:cs typeface="+mn-cs"/>
                  </a:defRPr>
                </a:lvl8pPr>
                <a:lvl9pPr marL="3657600" algn="l" defTabSz="914400" rtl="0" eaLnBrk="1" latinLnBrk="0" hangingPunct="1">
                  <a:defRPr sz="1800" kern="1200">
                    <a:solidFill>
                      <a:srgbClr val="FFFFFF"/>
                    </a:solidFill>
                    <a:latin typeface="等线" panose="02010600030101010101" charset="-122"/>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710" b="0" i="0" u="none" strike="noStrike" kern="1200" cap="none" spc="0" normalizeH="0" baseline="0" noProof="0">
                  <a:ln>
                    <a:noFill/>
                  </a:ln>
                  <a:solidFill>
                    <a:srgbClr val="FFFFFF"/>
                  </a:solidFill>
                  <a:effectLst/>
                  <a:uLnTx/>
                  <a:uFillTx/>
                  <a:latin typeface="微软雅黑" panose="020B0503020204020204" charset="-122"/>
                  <a:ea typeface="微软雅黑" panose="020B0503020204020204" charset="-122"/>
                  <a:cs typeface="OPPOSans M" panose="00020600040101010101" pitchFamily="18" charset="-122"/>
                </a:endParaRPr>
              </a:p>
            </p:txBody>
          </p:sp>
        </p:grpSp>
        <p:pic>
          <p:nvPicPr>
            <p:cNvPr id="32" name="知鱼PPT27" descr="C:/Users/luhu1/Desktop/ppt项目/西农模板/3照片/压缩/WPS图片批量处理/DJI_20250704105132_0369_D.jpgDJI_20250704105132_0369_D"/>
            <p:cNvPicPr>
              <a:picLocks noChangeAspect="1"/>
            </p:cNvPicPr>
            <p:nvPr>
              <p:custDataLst>
                <p:tags r:id="rId35"/>
              </p:custDataLst>
            </p:nvPr>
          </p:nvPicPr>
          <p:blipFill>
            <a:blip r:embed="rId36"/>
            <a:srcRect t="1960" b="1960"/>
            <a:stretch>
              <a:fillRect/>
            </a:stretch>
          </p:blipFill>
          <p:spPr>
            <a:xfrm>
              <a:off x="524020" y="4174801"/>
              <a:ext cx="2421545" cy="1308845"/>
            </a:xfrm>
            <a:prstGeom prst="rect">
              <a:avLst/>
            </a:prstGeom>
          </p:spPr>
        </p:pic>
      </p:grpSp>
      <p:grpSp>
        <p:nvGrpSpPr>
          <p:cNvPr id="28" name="知鱼PPT28"/>
          <p:cNvGrpSpPr/>
          <p:nvPr>
            <p:custDataLst>
              <p:tags r:id="rId37"/>
            </p:custDataLst>
          </p:nvPr>
        </p:nvGrpSpPr>
        <p:grpSpPr>
          <a:xfrm>
            <a:off x="0" y="6030156"/>
            <a:ext cx="12192000" cy="827844"/>
            <a:chOff x="0" y="6030156"/>
            <a:chExt cx="12192000" cy="827844"/>
          </a:xfrm>
        </p:grpSpPr>
        <p:sp>
          <p:nvSpPr>
            <p:cNvPr id="29" name="知鱼PPT28-1"/>
            <p:cNvSpPr/>
            <p:nvPr>
              <p:custDataLst>
                <p:tags r:id="rId38"/>
              </p:custDataLst>
            </p:nvPr>
          </p:nvSpPr>
          <p:spPr>
            <a:xfrm>
              <a:off x="0" y="6030156"/>
              <a:ext cx="12192000" cy="827844"/>
            </a:xfrm>
            <a:custGeom>
              <a:avLst/>
              <a:gdLst>
                <a:gd name="connsiteX0" fmla="*/ 12192000 w 12192000"/>
                <a:gd name="connsiteY0" fmla="*/ 0 h 820944"/>
                <a:gd name="connsiteX1" fmla="*/ 12192000 w 12192000"/>
                <a:gd name="connsiteY1" fmla="*/ 820944 h 820944"/>
                <a:gd name="connsiteX2" fmla="*/ 0 w 12192000"/>
                <a:gd name="connsiteY2" fmla="*/ 820944 h 820944"/>
                <a:gd name="connsiteX3" fmla="*/ 1 w 12192000"/>
                <a:gd name="connsiteY3" fmla="*/ 378854 h 820944"/>
                <a:gd name="connsiteX4" fmla="*/ 43700 w 12192000"/>
                <a:gd name="connsiteY4" fmla="*/ 370018 h 820944"/>
                <a:gd name="connsiteX5" fmla="*/ 4102991 w 12192000"/>
                <a:gd name="connsiteY5" fmla="*/ 148366 h 820944"/>
                <a:gd name="connsiteX6" fmla="*/ 7761725 w 12192000"/>
                <a:gd name="connsiteY6" fmla="*/ 482090 h 820944"/>
                <a:gd name="connsiteX7" fmla="*/ 11990247 w 12192000"/>
                <a:gd name="connsiteY7" fmla="*/ 55946 h 820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2000" h="820944">
                  <a:moveTo>
                    <a:pt x="12192000" y="0"/>
                  </a:moveTo>
                  <a:lnTo>
                    <a:pt x="12192000" y="820944"/>
                  </a:lnTo>
                  <a:lnTo>
                    <a:pt x="0" y="820944"/>
                  </a:lnTo>
                  <a:lnTo>
                    <a:pt x="1" y="378854"/>
                  </a:lnTo>
                  <a:lnTo>
                    <a:pt x="43700" y="370018"/>
                  </a:lnTo>
                  <a:cubicBezTo>
                    <a:pt x="1097987" y="171035"/>
                    <a:pt x="2842009" y="30597"/>
                    <a:pt x="4102991" y="148366"/>
                  </a:cubicBezTo>
                  <a:cubicBezTo>
                    <a:pt x="5544113" y="282960"/>
                    <a:pt x="6365790" y="522213"/>
                    <a:pt x="7761725" y="482090"/>
                  </a:cubicBezTo>
                  <a:cubicBezTo>
                    <a:pt x="8983167" y="446982"/>
                    <a:pt x="10763960" y="367573"/>
                    <a:pt x="11990247" y="55946"/>
                  </a:cubicBezTo>
                  <a:close/>
                </a:path>
              </a:pathLst>
            </a:custGeom>
            <a:solidFill>
              <a:schemeClr val="accent3">
                <a:lumMod val="20000"/>
                <a:lumOff val="8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微软雅黑" panose="020B0503020204020204" charset="-122"/>
                <a:ea typeface="微软雅黑" panose="020B0503020204020204" charset="-122"/>
                <a:cs typeface="OPPOSans M" panose="00020600040101010101" pitchFamily="18" charset="-122"/>
                <a:sym typeface="+mn-lt"/>
              </a:endParaRPr>
            </a:p>
          </p:txBody>
        </p:sp>
        <p:sp>
          <p:nvSpPr>
            <p:cNvPr id="30" name="知鱼PPT28-2"/>
            <p:cNvSpPr/>
            <p:nvPr>
              <p:custDataLst>
                <p:tags r:id="rId39"/>
              </p:custDataLst>
            </p:nvPr>
          </p:nvSpPr>
          <p:spPr>
            <a:xfrm>
              <a:off x="0" y="6261539"/>
              <a:ext cx="12191999" cy="596461"/>
            </a:xfrm>
            <a:custGeom>
              <a:avLst/>
              <a:gdLst>
                <a:gd name="connsiteX0" fmla="*/ 3827688 w 12191999"/>
                <a:gd name="connsiteY0" fmla="*/ 116 h 591490"/>
                <a:gd name="connsiteX1" fmla="*/ 8940052 w 12191999"/>
                <a:gd name="connsiteY1" fmla="*/ 359213 h 591490"/>
                <a:gd name="connsiteX2" fmla="*/ 12054157 w 12191999"/>
                <a:gd name="connsiteY2" fmla="*/ 164468 h 591490"/>
                <a:gd name="connsiteX3" fmla="*/ 12191999 w 12191999"/>
                <a:gd name="connsiteY3" fmla="*/ 148071 h 591490"/>
                <a:gd name="connsiteX4" fmla="*/ 12191999 w 12191999"/>
                <a:gd name="connsiteY4" fmla="*/ 591490 h 591490"/>
                <a:gd name="connsiteX5" fmla="*/ 0 w 12191999"/>
                <a:gd name="connsiteY5" fmla="*/ 591490 h 591490"/>
                <a:gd name="connsiteX6" fmla="*/ 0 w 12191999"/>
                <a:gd name="connsiteY6" fmla="*/ 381354 h 591490"/>
                <a:gd name="connsiteX7" fmla="*/ 97694 w 12191999"/>
                <a:gd name="connsiteY7" fmla="*/ 361804 h 591490"/>
                <a:gd name="connsiteX8" fmla="*/ 3827688 w 12191999"/>
                <a:gd name="connsiteY8" fmla="*/ 116 h 5914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191999" h="591490">
                  <a:moveTo>
                    <a:pt x="3827688" y="116"/>
                  </a:moveTo>
                  <a:cubicBezTo>
                    <a:pt x="5598280" y="-7303"/>
                    <a:pt x="7480447" y="344921"/>
                    <a:pt x="8940052" y="359213"/>
                  </a:cubicBezTo>
                  <a:cubicBezTo>
                    <a:pt x="9943530" y="369039"/>
                    <a:pt x="11311849" y="249302"/>
                    <a:pt x="12054157" y="164468"/>
                  </a:cubicBezTo>
                  <a:lnTo>
                    <a:pt x="12191999" y="148071"/>
                  </a:lnTo>
                  <a:lnTo>
                    <a:pt x="12191999" y="591490"/>
                  </a:lnTo>
                  <a:lnTo>
                    <a:pt x="0" y="591490"/>
                  </a:lnTo>
                  <a:lnTo>
                    <a:pt x="0" y="381354"/>
                  </a:lnTo>
                  <a:lnTo>
                    <a:pt x="97694" y="361804"/>
                  </a:lnTo>
                  <a:cubicBezTo>
                    <a:pt x="886897" y="208720"/>
                    <a:pt x="2278420" y="6607"/>
                    <a:pt x="3827688" y="116"/>
                  </a:cubicBezTo>
                  <a:close/>
                </a:path>
              </a:pathLst>
            </a:custGeom>
            <a:gradFill flip="none" rotWithShape="1">
              <a:gsLst>
                <a:gs pos="0">
                  <a:schemeClr val="accent1"/>
                </a:gs>
                <a:gs pos="100000">
                  <a:schemeClr val="accent2"/>
                </a:gs>
              </a:gsLst>
              <a:lin ang="2700000" scaled="1"/>
              <a:tileRect/>
            </a:gradFill>
            <a:ln>
              <a:noFill/>
            </a:ln>
            <a:effectLst>
              <a:outerShdw blurRad="317500" dist="165100" dir="16200000" rotWithShape="0">
                <a:schemeClr val="accent1">
                  <a:alpha val="25000"/>
                </a:schemeClr>
              </a:outerShdw>
            </a:effectLst>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微软雅黑" panose="020B0503020204020204" charset="-122"/>
                <a:ea typeface="微软雅黑" panose="020B0503020204020204" charset="-122"/>
                <a:cs typeface="OPPOSans M" panose="00020600040101010101" pitchFamily="18" charset="-122"/>
                <a:sym typeface="+mn-lt"/>
              </a:endParaRPr>
            </a:p>
          </p:txBody>
        </p:sp>
      </p:grpSp>
      <p:grpSp>
        <p:nvGrpSpPr>
          <p:cNvPr id="122" name="组合 121"/>
          <p:cNvGrpSpPr/>
          <p:nvPr/>
        </p:nvGrpSpPr>
        <p:grpSpPr>
          <a:xfrm>
            <a:off x="0" y="0"/>
            <a:ext cx="12195175" cy="685800"/>
            <a:chOff x="0" y="0"/>
            <a:chExt cx="19205" cy="1080"/>
          </a:xfrm>
        </p:grpSpPr>
        <p:sp>
          <p:nvSpPr>
            <p:cNvPr id="123" name="矩形 122"/>
            <p:cNvSpPr/>
            <p:nvPr>
              <p:custDataLst>
                <p:tags r:id="rId40"/>
              </p:custDataLst>
            </p:nvPr>
          </p:nvSpPr>
          <p:spPr>
            <a:xfrm>
              <a:off x="5" y="0"/>
              <a:ext cx="19200" cy="1081"/>
            </a:xfrm>
            <a:prstGeom prst="rect">
              <a:avLst/>
            </a:prstGeom>
            <a:solidFill>
              <a:schemeClr val="bg1">
                <a:lumMod val="95000"/>
              </a:schemeClr>
            </a:solidFill>
            <a:ln>
              <a:noFill/>
            </a:ln>
            <a:effectLst>
              <a:outerShdw blurRad="228600" dist="50800" dir="5400000" algn="t" rotWithShape="0">
                <a:prstClr val="black">
                  <a:alpha val="29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sz="2880" dirty="0">
                <a:solidFill>
                  <a:schemeClr val="bg1">
                    <a:lumMod val="50000"/>
                  </a:schemeClr>
                </a:solidFill>
              </a:endParaRPr>
            </a:p>
          </p:txBody>
        </p:sp>
        <p:sp>
          <p:nvSpPr>
            <p:cNvPr id="124" name="知鱼PPT13-1"/>
            <p:cNvSpPr txBox="1"/>
            <p:nvPr>
              <p:custDataLst>
                <p:tags r:id="rId41"/>
              </p:custDataLst>
            </p:nvPr>
          </p:nvSpPr>
          <p:spPr>
            <a:xfrm>
              <a:off x="869" y="88"/>
              <a:ext cx="1968" cy="822"/>
            </a:xfrm>
            <a:prstGeom prst="rect">
              <a:avLst/>
            </a:prstGeom>
            <a:noFill/>
          </p:spPr>
          <p:txBody>
            <a:bodyPr wrap="none" rtlCol="0">
              <a:spAutoFit/>
            </a:bodyPr>
            <a:lstStyle>
              <a:defPPr>
                <a:defRPr lang="zh-CN"/>
              </a:defPPr>
              <a:lvl1pPr marR="0" lvl="0" indent="0" fontAlgn="auto">
                <a:lnSpc>
                  <a:spcPct val="100000"/>
                </a:lnSpc>
                <a:spcBef>
                  <a:spcPts val="0"/>
                </a:spcBef>
                <a:spcAft>
                  <a:spcPts val="0"/>
                </a:spcAft>
                <a:buClrTx/>
                <a:buSzTx/>
                <a:buFontTx/>
                <a:buNone/>
                <a:defRPr kumimoji="0" sz="2800" b="0" i="0" u="none" strike="noStrike" cap="none" spc="0" normalizeH="0" baseline="0">
                  <a:ln>
                    <a:noFill/>
                  </a:ln>
                  <a:solidFill>
                    <a:schemeClr val="accent1"/>
                  </a:solidFill>
                  <a:effectLst/>
                  <a:uLnTx/>
                  <a:uFillTx/>
                  <a:latin typeface="思源宋体 Heavy" panose="02020900000000000000" pitchFamily="18" charset="-122"/>
                  <a:ea typeface="思源宋体 Heavy" panose="02020900000000000000" pitchFamily="18" charset="-122"/>
                </a:defRPr>
              </a:lvl1pPr>
            </a:lstStyle>
            <a:p>
              <a:r>
                <a:rPr lang="zh-CN" altLang="en-US" b="1" dirty="0">
                  <a:latin typeface="微软雅黑" panose="020B0503020204020204" charset="-122"/>
                  <a:ea typeface="微软雅黑" panose="020B0503020204020204" charset="-122"/>
                  <a:cs typeface="OPPOSans M" panose="00020600040101010101" pitchFamily="18" charset="-122"/>
                  <a:sym typeface="OPPOSans M" panose="00020600040101010101" pitchFamily="18" charset="-122"/>
                </a:rPr>
                <a:t>标题一</a:t>
              </a:r>
              <a:endParaRPr lang="zh-CN" altLang="en-US" b="1" dirty="0">
                <a:latin typeface="微软雅黑" panose="020B0503020204020204" charset="-122"/>
                <a:ea typeface="微软雅黑" panose="020B0503020204020204" charset="-122"/>
                <a:cs typeface="OPPOSans M" panose="00020600040101010101" pitchFamily="18" charset="-122"/>
                <a:sym typeface="OPPOSans M" panose="00020600040101010101" pitchFamily="18" charset="-122"/>
              </a:endParaRPr>
            </a:p>
          </p:txBody>
        </p:sp>
        <p:sp>
          <p:nvSpPr>
            <p:cNvPr id="125" name="知鱼PPT13-3"/>
            <p:cNvSpPr/>
            <p:nvPr/>
          </p:nvSpPr>
          <p:spPr>
            <a:xfrm>
              <a:off x="0" y="209"/>
              <a:ext cx="743" cy="624"/>
            </a:xfrm>
            <a:custGeom>
              <a:avLst/>
              <a:gdLst>
                <a:gd name="connsiteX0" fmla="*/ 468767 w 542071"/>
                <a:gd name="connsiteY0" fmla="*/ 0 h 396240"/>
                <a:gd name="connsiteX1" fmla="*/ 542071 w 542071"/>
                <a:gd name="connsiteY1" fmla="*/ 0 h 396240"/>
                <a:gd name="connsiteX2" fmla="*/ 542071 w 542071"/>
                <a:gd name="connsiteY2" fmla="*/ 396240 h 396240"/>
                <a:gd name="connsiteX3" fmla="*/ 468767 w 542071"/>
                <a:gd name="connsiteY3" fmla="*/ 396240 h 396240"/>
                <a:gd name="connsiteX4" fmla="*/ 0 w 542071"/>
                <a:gd name="connsiteY4" fmla="*/ 0 h 396240"/>
                <a:gd name="connsiteX5" fmla="*/ 431926 w 542071"/>
                <a:gd name="connsiteY5" fmla="*/ 0 h 396240"/>
                <a:gd name="connsiteX6" fmla="*/ 431926 w 542071"/>
                <a:gd name="connsiteY6" fmla="*/ 396240 h 396240"/>
                <a:gd name="connsiteX7" fmla="*/ 0 w 542071"/>
                <a:gd name="connsiteY7" fmla="*/ 396240 h 396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2071" h="396240">
                  <a:moveTo>
                    <a:pt x="468767" y="0"/>
                  </a:moveTo>
                  <a:lnTo>
                    <a:pt x="542071" y="0"/>
                  </a:lnTo>
                  <a:lnTo>
                    <a:pt x="542071" y="396240"/>
                  </a:lnTo>
                  <a:lnTo>
                    <a:pt x="468767" y="396240"/>
                  </a:lnTo>
                  <a:close/>
                  <a:moveTo>
                    <a:pt x="0" y="0"/>
                  </a:moveTo>
                  <a:lnTo>
                    <a:pt x="431926" y="0"/>
                  </a:lnTo>
                  <a:lnTo>
                    <a:pt x="431926" y="396240"/>
                  </a:lnTo>
                  <a:lnTo>
                    <a:pt x="0" y="396240"/>
                  </a:lnTo>
                  <a:close/>
                </a:path>
              </a:pathLst>
            </a:custGeom>
            <a:gradFill flip="none" rotWithShape="1">
              <a:gsLst>
                <a:gs pos="0">
                  <a:schemeClr val="accent2">
                    <a:lumMod val="60000"/>
                    <a:lumOff val="40000"/>
                  </a:schemeClr>
                </a:gs>
                <a:gs pos="85000">
                  <a:schemeClr val="accent2"/>
                </a:gs>
              </a:gsLst>
              <a:lin ang="5400000" scaled="1"/>
              <a:tileRect/>
            </a:gradFill>
            <a:ln>
              <a:noFill/>
            </a:ln>
          </p:spPr>
          <p:style>
            <a:lnRef idx="2">
              <a:schemeClr val="accent1">
                <a:lumMod val="75000"/>
              </a:schemeClr>
            </a:lnRef>
            <a:fillRef idx="1">
              <a:schemeClr val="accent1"/>
            </a:fillRef>
            <a:effectRef idx="0">
              <a:srgbClr val="FFFFFF"/>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OPPOSans M" panose="00020600040101010101" pitchFamily="18" charset="-122"/>
                <a:ea typeface="OPPOSans M" panose="00020600040101010101" pitchFamily="18" charset="-122"/>
                <a:cs typeface="OPPOSans M" panose="00020600040101010101" pitchFamily="18" charset="-122"/>
              </a:endParaRPr>
            </a:p>
          </p:txBody>
        </p:sp>
        <p:pic>
          <p:nvPicPr>
            <p:cNvPr id="126" name="图片 125" descr="logo_01"/>
            <p:cNvPicPr>
              <a:picLocks noChangeAspect="1"/>
            </p:cNvPicPr>
            <p:nvPr/>
          </p:nvPicPr>
          <p:blipFill>
            <a:blip r:embed="rId42"/>
            <a:stretch>
              <a:fillRect/>
            </a:stretch>
          </p:blipFill>
          <p:spPr>
            <a:xfrm>
              <a:off x="15585" y="231"/>
              <a:ext cx="3317" cy="589"/>
            </a:xfrm>
            <a:prstGeom prst="rect">
              <a:avLst/>
            </a:prstGeom>
          </p:spPr>
        </p:pic>
      </p:gr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4" name="知鱼PPT2"/>
          <p:cNvGrpSpPr/>
          <p:nvPr/>
        </p:nvGrpSpPr>
        <p:grpSpPr>
          <a:xfrm>
            <a:off x="266702" y="1133982"/>
            <a:ext cx="11172476" cy="752579"/>
            <a:chOff x="266702" y="1133982"/>
            <a:chExt cx="11172476" cy="752579"/>
          </a:xfrm>
        </p:grpSpPr>
        <p:sp>
          <p:nvSpPr>
            <p:cNvPr id="80" name="知鱼PPT2-1"/>
            <p:cNvSpPr txBox="1"/>
            <p:nvPr/>
          </p:nvSpPr>
          <p:spPr>
            <a:xfrm>
              <a:off x="266702" y="1133982"/>
              <a:ext cx="6391493" cy="430887"/>
            </a:xfrm>
            <a:prstGeom prst="rect">
              <a:avLst/>
            </a:prstGeom>
            <a:noFill/>
          </p:spPr>
          <p:txBody>
            <a:bodyPr wrap="square">
              <a:spAutoFit/>
            </a:bodyPr>
            <a:lstStyle>
              <a:defPPr>
                <a:defRPr lang="zh-CN"/>
              </a:defPPr>
              <a:lvl1pPr>
                <a:defRPr sz="2200" b="1" i="0">
                  <a:gradFill flip="none" rotWithShape="1">
                    <a:gsLst>
                      <a:gs pos="0">
                        <a:schemeClr val="accent2"/>
                      </a:gs>
                      <a:gs pos="94000">
                        <a:schemeClr val="accent1"/>
                      </a:gs>
                    </a:gsLst>
                    <a:path path="circle">
                      <a:fillToRect l="100000" t="100000"/>
                    </a:path>
                    <a:tileRect r="-100000" b="-100000"/>
                  </a:gradFill>
                  <a:effectLst/>
                  <a:latin typeface="Helvetica" panose="020B0604020202030204" pitchFamily="34" charset="0"/>
                </a:defRPr>
              </a:lvl1pPr>
            </a:lstStyle>
            <a:p>
              <a:pPr lvl="0">
                <a:defRPr/>
              </a:pPr>
              <a:r>
                <a:rPr lang="zh-CN" altLang="en-US" dirty="0">
                  <a:solidFill>
                    <a:prstClr val="black"/>
                  </a:solidFill>
                  <a:latin typeface="微软雅黑" panose="020B0503020204020204" charset="-122"/>
                  <a:ea typeface="微软雅黑" panose="020B0503020204020204" charset="-122"/>
                  <a:cs typeface="OPPOSans M" panose="00020600040101010101" pitchFamily="18" charset="-122"/>
                </a:rPr>
                <a:t>根据需要可酌情增减文字，以便观者</a:t>
              </a:r>
              <a:r>
                <a:rPr lang="zh-CN" altLang="en-US" dirty="0">
                  <a:solidFill>
                    <a:schemeClr val="accent1"/>
                  </a:solidFill>
                  <a:latin typeface="微软雅黑" panose="020B0503020204020204" charset="-122"/>
                  <a:ea typeface="微软雅黑" panose="020B0503020204020204" charset="-122"/>
                  <a:cs typeface="OPPOSans M" panose="00020600040101010101" pitchFamily="18" charset="-122"/>
                </a:rPr>
                <a:t>准确理解信息</a:t>
              </a:r>
              <a:endParaRPr lang="zh-CN" altLang="en-US" dirty="0">
                <a:solidFill>
                  <a:schemeClr val="accent1"/>
                </a:solidFill>
                <a:latin typeface="微软雅黑" panose="020B0503020204020204" charset="-122"/>
                <a:ea typeface="微软雅黑" panose="020B0503020204020204" charset="-122"/>
                <a:cs typeface="OPPOSans M" panose="00020600040101010101" pitchFamily="18" charset="-122"/>
              </a:endParaRPr>
            </a:p>
          </p:txBody>
        </p:sp>
        <p:sp>
          <p:nvSpPr>
            <p:cNvPr id="81" name="知鱼PPT2-2"/>
            <p:cNvSpPr txBox="1"/>
            <p:nvPr/>
          </p:nvSpPr>
          <p:spPr>
            <a:xfrm>
              <a:off x="309564" y="1531527"/>
              <a:ext cx="11129614" cy="355034"/>
            </a:xfrm>
            <a:prstGeom prst="rect">
              <a:avLst/>
            </a:prstGeom>
            <a:noFill/>
            <a:effectLst/>
          </p:spPr>
          <p:txBody>
            <a:bodyPr wrap="square" lIns="54864" tIns="27432" rIns="54864" bIns="27432">
              <a:spAutoFit/>
            </a:bodyPr>
            <a:lstStyle>
              <a:defPPr>
                <a:defRPr lang="zh-CN"/>
              </a:defPPr>
              <a:lvl1pPr algn="just">
                <a:lnSpc>
                  <a:spcPct val="130000"/>
                </a:lnSpc>
                <a:defRPr kumimoji="0" sz="1500" b="0" i="0" u="none" strike="noStrike" cap="none" spc="0" normalizeH="0" baseline="0">
                  <a:ln>
                    <a:noFill/>
                  </a:ln>
                  <a:solidFill>
                    <a:prstClr val="black">
                      <a:lumMod val="85000"/>
                      <a:lumOff val="15000"/>
                    </a:prstClr>
                  </a:solidFill>
                  <a:effectLst/>
                  <a:uLnTx/>
                  <a:uFillTx/>
                  <a:latin typeface="+mn-ea"/>
                  <a:cs typeface="+mn-ea"/>
                </a:defRPr>
              </a:lvl1pPr>
            </a:lstStyle>
            <a:p>
              <a:pPr lvl="0" algn="l">
                <a:defRPr/>
              </a:pPr>
              <a:r>
                <a:rPr lang="zh-CN" altLang="en-US" sz="1600" dirty="0">
                  <a:latin typeface="微软雅黑" panose="020B0503020204020204" charset="-122"/>
                  <a:ea typeface="微软雅黑" panose="020B0503020204020204" charset="-122"/>
                  <a:cs typeface="OPPOSans M" panose="00020600040101010101" pitchFamily="18" charset="-122"/>
                </a:rPr>
                <a:t>为了以后演示发布的良好效果，请尽量言简意赅根据需要可酌情增减文字，以便观者可以准确理解您所传达的信息。</a:t>
              </a:r>
              <a:endParaRPr kumimoji="0" lang="zh-CN" altLang="en-US" sz="1600" b="0" i="0" u="none" strike="noStrike" kern="1200" cap="none" spc="0" normalizeH="0" baseline="0" noProof="0" dirty="0">
                <a:ln>
                  <a:noFill/>
                </a:ln>
                <a:solidFill>
                  <a:prstClr val="black">
                    <a:lumMod val="85000"/>
                    <a:lumOff val="15000"/>
                  </a:prstClr>
                </a:solidFill>
                <a:effectLst/>
                <a:uLnTx/>
                <a:uFillTx/>
                <a:latin typeface="微软雅黑" panose="020B0503020204020204" charset="-122"/>
                <a:ea typeface="微软雅黑" panose="020B0503020204020204" charset="-122"/>
                <a:cs typeface="OPPOSans M" panose="00020600040101010101" pitchFamily="18" charset="-122"/>
              </a:endParaRPr>
            </a:p>
          </p:txBody>
        </p:sp>
      </p:grpSp>
      <p:sp>
        <p:nvSpPr>
          <p:cNvPr id="5" name="知鱼PPT3"/>
          <p:cNvSpPr/>
          <p:nvPr>
            <p:custDataLst>
              <p:tags r:id="rId1"/>
            </p:custDataLst>
          </p:nvPr>
        </p:nvSpPr>
        <p:spPr>
          <a:xfrm>
            <a:off x="3317875" y="2102556"/>
            <a:ext cx="2821306" cy="2126544"/>
          </a:xfrm>
          <a:prstGeom prst="roundRect">
            <a:avLst>
              <a:gd name="adj" fmla="val 2620"/>
            </a:avLst>
          </a:prstGeom>
          <a:solidFill>
            <a:schemeClr val="bg1"/>
          </a:solidFill>
          <a:ln>
            <a:noFill/>
          </a:ln>
          <a:effectLst>
            <a:outerShdw blurRad="190500" sx="101000" sy="101000" algn="ctr" rotWithShape="0">
              <a:schemeClr val="accent1">
                <a:alpha val="20000"/>
              </a:schemeClr>
            </a:outerShdw>
          </a:effectLst>
          <a:scene3d>
            <a:camera prst="orthographicFront"/>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1" i="0" u="none" strike="noStrike" kern="1200" cap="none" spc="0" normalizeH="0" baseline="0" noProof="0">
              <a:ln>
                <a:noFill/>
              </a:ln>
              <a:solidFill>
                <a:prstClr val="white"/>
              </a:solidFill>
              <a:effectLst/>
              <a:uLnTx/>
              <a:uFillTx/>
              <a:latin typeface="微软雅黑" panose="020B0503020204020204" charset="-122"/>
              <a:ea typeface="微软雅黑" panose="020B0503020204020204" charset="-122"/>
              <a:cs typeface="OPPOSans M" panose="00020600040101010101" pitchFamily="18" charset="-122"/>
            </a:endParaRPr>
          </a:p>
        </p:txBody>
      </p:sp>
      <p:sp>
        <p:nvSpPr>
          <p:cNvPr id="6" name="知鱼PPT4"/>
          <p:cNvSpPr/>
          <p:nvPr>
            <p:custDataLst>
              <p:tags r:id="rId2"/>
            </p:custDataLst>
          </p:nvPr>
        </p:nvSpPr>
        <p:spPr>
          <a:xfrm>
            <a:off x="3397831" y="2197634"/>
            <a:ext cx="2661393" cy="1937137"/>
          </a:xfrm>
          <a:prstGeom prst="roundRect">
            <a:avLst>
              <a:gd name="adj" fmla="val 4002"/>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1" i="0" u="none" strike="noStrike" kern="1200" cap="none" spc="0" normalizeH="0" baseline="0" noProof="0">
              <a:ln>
                <a:noFill/>
              </a:ln>
              <a:solidFill>
                <a:prstClr val="white"/>
              </a:solidFill>
              <a:effectLst/>
              <a:uLnTx/>
              <a:uFillTx/>
              <a:latin typeface="微软雅黑" panose="020B0503020204020204" charset="-122"/>
              <a:ea typeface="微软雅黑" panose="020B0503020204020204" charset="-122"/>
              <a:cs typeface="OPPOSans M" panose="00020600040101010101" pitchFamily="18" charset="-122"/>
            </a:endParaRPr>
          </a:p>
        </p:txBody>
      </p:sp>
      <p:sp>
        <p:nvSpPr>
          <p:cNvPr id="7" name="知鱼PPT5"/>
          <p:cNvSpPr/>
          <p:nvPr>
            <p:custDataLst>
              <p:tags r:id="rId3"/>
            </p:custDataLst>
          </p:nvPr>
        </p:nvSpPr>
        <p:spPr>
          <a:xfrm>
            <a:off x="6264275" y="2102556"/>
            <a:ext cx="2821306" cy="2126544"/>
          </a:xfrm>
          <a:prstGeom prst="roundRect">
            <a:avLst>
              <a:gd name="adj" fmla="val 2620"/>
            </a:avLst>
          </a:prstGeom>
          <a:solidFill>
            <a:schemeClr val="bg1"/>
          </a:solidFill>
          <a:ln>
            <a:noFill/>
          </a:ln>
          <a:effectLst>
            <a:outerShdw blurRad="190500" sx="101000" sy="101000" algn="ctr" rotWithShape="0">
              <a:schemeClr val="accent1">
                <a:alpha val="20000"/>
              </a:schemeClr>
            </a:outerShdw>
          </a:effectLst>
          <a:scene3d>
            <a:camera prst="orthographicFront"/>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1" i="0" u="none" strike="noStrike" kern="1200" cap="none" spc="0" normalizeH="0" baseline="0" noProof="0">
              <a:ln>
                <a:noFill/>
              </a:ln>
              <a:solidFill>
                <a:prstClr val="white"/>
              </a:solidFill>
              <a:effectLst/>
              <a:uLnTx/>
              <a:uFillTx/>
              <a:latin typeface="微软雅黑" panose="020B0503020204020204" charset="-122"/>
              <a:ea typeface="微软雅黑" panose="020B0503020204020204" charset="-122"/>
              <a:cs typeface="OPPOSans M" panose="00020600040101010101" pitchFamily="18" charset="-122"/>
            </a:endParaRPr>
          </a:p>
        </p:txBody>
      </p:sp>
      <p:sp>
        <p:nvSpPr>
          <p:cNvPr id="8" name="知鱼PPT6"/>
          <p:cNvSpPr/>
          <p:nvPr>
            <p:custDataLst>
              <p:tags r:id="rId4"/>
            </p:custDataLst>
          </p:nvPr>
        </p:nvSpPr>
        <p:spPr>
          <a:xfrm>
            <a:off x="6344231" y="2197634"/>
            <a:ext cx="2661393" cy="1937137"/>
          </a:xfrm>
          <a:prstGeom prst="roundRect">
            <a:avLst>
              <a:gd name="adj" fmla="val 4002"/>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1" i="0" u="none" strike="noStrike" kern="1200" cap="none" spc="0" normalizeH="0" baseline="0" noProof="0">
              <a:ln>
                <a:noFill/>
              </a:ln>
              <a:solidFill>
                <a:prstClr val="white"/>
              </a:solidFill>
              <a:effectLst/>
              <a:uLnTx/>
              <a:uFillTx/>
              <a:latin typeface="微软雅黑" panose="020B0503020204020204" charset="-122"/>
              <a:ea typeface="微软雅黑" panose="020B0503020204020204" charset="-122"/>
              <a:cs typeface="OPPOSans M" panose="00020600040101010101" pitchFamily="18" charset="-122"/>
            </a:endParaRPr>
          </a:p>
        </p:txBody>
      </p:sp>
      <p:sp>
        <p:nvSpPr>
          <p:cNvPr id="9" name="知鱼PPT7"/>
          <p:cNvSpPr/>
          <p:nvPr>
            <p:custDataLst>
              <p:tags r:id="rId5"/>
            </p:custDataLst>
          </p:nvPr>
        </p:nvSpPr>
        <p:spPr>
          <a:xfrm>
            <a:off x="371475" y="4363156"/>
            <a:ext cx="2821306" cy="2126544"/>
          </a:xfrm>
          <a:prstGeom prst="roundRect">
            <a:avLst>
              <a:gd name="adj" fmla="val 2620"/>
            </a:avLst>
          </a:prstGeom>
          <a:solidFill>
            <a:schemeClr val="bg1"/>
          </a:solidFill>
          <a:ln>
            <a:noFill/>
          </a:ln>
          <a:effectLst>
            <a:outerShdw blurRad="190500" sx="101000" sy="101000" algn="ctr" rotWithShape="0">
              <a:schemeClr val="accent1">
                <a:alpha val="20000"/>
              </a:schemeClr>
            </a:outerShdw>
          </a:effectLst>
          <a:scene3d>
            <a:camera prst="orthographicFront"/>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1" i="0" u="none" strike="noStrike" kern="1200" cap="none" spc="0" normalizeH="0" baseline="0" noProof="0">
              <a:ln>
                <a:noFill/>
              </a:ln>
              <a:solidFill>
                <a:prstClr val="white"/>
              </a:solidFill>
              <a:effectLst/>
              <a:uLnTx/>
              <a:uFillTx/>
              <a:latin typeface="微软雅黑" panose="020B0503020204020204" charset="-122"/>
              <a:ea typeface="微软雅黑" panose="020B0503020204020204" charset="-122"/>
              <a:cs typeface="OPPOSans M" panose="00020600040101010101" pitchFamily="18" charset="-122"/>
            </a:endParaRPr>
          </a:p>
        </p:txBody>
      </p:sp>
      <p:sp>
        <p:nvSpPr>
          <p:cNvPr id="10" name="知鱼PPT8"/>
          <p:cNvSpPr/>
          <p:nvPr>
            <p:custDataLst>
              <p:tags r:id="rId6"/>
            </p:custDataLst>
          </p:nvPr>
        </p:nvSpPr>
        <p:spPr>
          <a:xfrm>
            <a:off x="451431" y="4458234"/>
            <a:ext cx="2661393" cy="1937137"/>
          </a:xfrm>
          <a:prstGeom prst="roundRect">
            <a:avLst>
              <a:gd name="adj" fmla="val 4002"/>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1" i="0" u="none" strike="noStrike" kern="1200" cap="none" spc="0" normalizeH="0" baseline="0" noProof="0">
              <a:ln>
                <a:noFill/>
              </a:ln>
              <a:solidFill>
                <a:prstClr val="white"/>
              </a:solidFill>
              <a:effectLst/>
              <a:uLnTx/>
              <a:uFillTx/>
              <a:latin typeface="微软雅黑" panose="020B0503020204020204" charset="-122"/>
              <a:ea typeface="微软雅黑" panose="020B0503020204020204" charset="-122"/>
              <a:cs typeface="OPPOSans M" panose="00020600040101010101" pitchFamily="18" charset="-122"/>
            </a:endParaRPr>
          </a:p>
        </p:txBody>
      </p:sp>
      <p:sp>
        <p:nvSpPr>
          <p:cNvPr id="11" name="知鱼PPT9"/>
          <p:cNvSpPr/>
          <p:nvPr>
            <p:custDataLst>
              <p:tags r:id="rId7"/>
            </p:custDataLst>
          </p:nvPr>
        </p:nvSpPr>
        <p:spPr>
          <a:xfrm>
            <a:off x="3317875" y="4363156"/>
            <a:ext cx="2821306" cy="2126544"/>
          </a:xfrm>
          <a:prstGeom prst="roundRect">
            <a:avLst>
              <a:gd name="adj" fmla="val 2620"/>
            </a:avLst>
          </a:prstGeom>
          <a:solidFill>
            <a:schemeClr val="bg1"/>
          </a:solidFill>
          <a:ln>
            <a:noFill/>
          </a:ln>
          <a:effectLst>
            <a:outerShdw blurRad="190500" sx="101000" sy="101000" algn="ctr" rotWithShape="0">
              <a:schemeClr val="accent1">
                <a:alpha val="20000"/>
              </a:schemeClr>
            </a:outerShdw>
          </a:effectLst>
          <a:scene3d>
            <a:camera prst="orthographicFront"/>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1" i="0" u="none" strike="noStrike" kern="1200" cap="none" spc="0" normalizeH="0" baseline="0" noProof="0">
              <a:ln>
                <a:noFill/>
              </a:ln>
              <a:solidFill>
                <a:prstClr val="white"/>
              </a:solidFill>
              <a:effectLst/>
              <a:uLnTx/>
              <a:uFillTx/>
              <a:latin typeface="微软雅黑" panose="020B0503020204020204" charset="-122"/>
              <a:ea typeface="微软雅黑" panose="020B0503020204020204" charset="-122"/>
              <a:cs typeface="OPPOSans M" panose="00020600040101010101" pitchFamily="18" charset="-122"/>
            </a:endParaRPr>
          </a:p>
        </p:txBody>
      </p:sp>
      <p:sp>
        <p:nvSpPr>
          <p:cNvPr id="12" name="知鱼PPT10"/>
          <p:cNvSpPr/>
          <p:nvPr>
            <p:custDataLst>
              <p:tags r:id="rId8"/>
            </p:custDataLst>
          </p:nvPr>
        </p:nvSpPr>
        <p:spPr>
          <a:xfrm>
            <a:off x="3397831" y="4458234"/>
            <a:ext cx="2661393" cy="1937137"/>
          </a:xfrm>
          <a:prstGeom prst="roundRect">
            <a:avLst>
              <a:gd name="adj" fmla="val 4002"/>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1" i="0" u="none" strike="noStrike" kern="1200" cap="none" spc="0" normalizeH="0" baseline="0" noProof="0">
              <a:ln>
                <a:noFill/>
              </a:ln>
              <a:solidFill>
                <a:prstClr val="white"/>
              </a:solidFill>
              <a:effectLst/>
              <a:uLnTx/>
              <a:uFillTx/>
              <a:latin typeface="微软雅黑" panose="020B0503020204020204" charset="-122"/>
              <a:ea typeface="微软雅黑" panose="020B0503020204020204" charset="-122"/>
              <a:cs typeface="OPPOSans M" panose="00020600040101010101" pitchFamily="18" charset="-122"/>
            </a:endParaRPr>
          </a:p>
        </p:txBody>
      </p:sp>
      <p:sp>
        <p:nvSpPr>
          <p:cNvPr id="13" name="知鱼PPT11"/>
          <p:cNvSpPr/>
          <p:nvPr>
            <p:custDataLst>
              <p:tags r:id="rId9"/>
            </p:custDataLst>
          </p:nvPr>
        </p:nvSpPr>
        <p:spPr>
          <a:xfrm>
            <a:off x="6264275" y="4363156"/>
            <a:ext cx="2821306" cy="2126544"/>
          </a:xfrm>
          <a:prstGeom prst="roundRect">
            <a:avLst>
              <a:gd name="adj" fmla="val 2620"/>
            </a:avLst>
          </a:prstGeom>
          <a:solidFill>
            <a:schemeClr val="bg1"/>
          </a:solidFill>
          <a:ln>
            <a:noFill/>
          </a:ln>
          <a:effectLst>
            <a:outerShdw blurRad="190500" sx="101000" sy="101000" algn="ctr" rotWithShape="0">
              <a:schemeClr val="accent1">
                <a:alpha val="20000"/>
              </a:schemeClr>
            </a:outerShdw>
          </a:effectLst>
          <a:scene3d>
            <a:camera prst="orthographicFront"/>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1" i="0" u="none" strike="noStrike" kern="1200" cap="none" spc="0" normalizeH="0" baseline="0" noProof="0">
              <a:ln>
                <a:noFill/>
              </a:ln>
              <a:solidFill>
                <a:prstClr val="white"/>
              </a:solidFill>
              <a:effectLst/>
              <a:uLnTx/>
              <a:uFillTx/>
              <a:latin typeface="微软雅黑" panose="020B0503020204020204" charset="-122"/>
              <a:ea typeface="微软雅黑" panose="020B0503020204020204" charset="-122"/>
              <a:cs typeface="OPPOSans M" panose="00020600040101010101" pitchFamily="18" charset="-122"/>
            </a:endParaRPr>
          </a:p>
        </p:txBody>
      </p:sp>
      <p:sp>
        <p:nvSpPr>
          <p:cNvPr id="14" name="知鱼PPT12"/>
          <p:cNvSpPr/>
          <p:nvPr>
            <p:custDataLst>
              <p:tags r:id="rId10"/>
            </p:custDataLst>
          </p:nvPr>
        </p:nvSpPr>
        <p:spPr>
          <a:xfrm>
            <a:off x="6344231" y="4458234"/>
            <a:ext cx="2661393" cy="1937137"/>
          </a:xfrm>
          <a:prstGeom prst="roundRect">
            <a:avLst>
              <a:gd name="adj" fmla="val 4002"/>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1" i="0" u="none" strike="noStrike" kern="1200" cap="none" spc="0" normalizeH="0" baseline="0" noProof="0">
              <a:ln>
                <a:noFill/>
              </a:ln>
              <a:solidFill>
                <a:prstClr val="white"/>
              </a:solidFill>
              <a:effectLst/>
              <a:uLnTx/>
              <a:uFillTx/>
              <a:latin typeface="微软雅黑" panose="020B0503020204020204" charset="-122"/>
              <a:ea typeface="微软雅黑" panose="020B0503020204020204" charset="-122"/>
              <a:cs typeface="OPPOSans M" panose="00020600040101010101" pitchFamily="18" charset="-122"/>
            </a:endParaRPr>
          </a:p>
        </p:txBody>
      </p:sp>
      <p:sp>
        <p:nvSpPr>
          <p:cNvPr id="55" name="知鱼PPT13"/>
          <p:cNvSpPr/>
          <p:nvPr>
            <p:custDataLst>
              <p:tags r:id="rId11"/>
            </p:custDataLst>
          </p:nvPr>
        </p:nvSpPr>
        <p:spPr>
          <a:xfrm>
            <a:off x="371475" y="2102556"/>
            <a:ext cx="2821306" cy="2126544"/>
          </a:xfrm>
          <a:prstGeom prst="roundRect">
            <a:avLst>
              <a:gd name="adj" fmla="val 2620"/>
            </a:avLst>
          </a:prstGeom>
          <a:solidFill>
            <a:schemeClr val="bg1"/>
          </a:solidFill>
          <a:ln>
            <a:noFill/>
          </a:ln>
          <a:effectLst>
            <a:outerShdw blurRad="190500" sx="101000" sy="101000" algn="ctr" rotWithShape="0">
              <a:schemeClr val="accent1">
                <a:alpha val="20000"/>
              </a:schemeClr>
            </a:outerShdw>
          </a:effectLst>
          <a:scene3d>
            <a:camera prst="orthographicFront"/>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1" i="0" u="none" strike="noStrike" kern="1200" cap="none" spc="0" normalizeH="0" noProof="0">
              <a:ln>
                <a:noFill/>
              </a:ln>
              <a:solidFill>
                <a:prstClr val="white"/>
              </a:solidFill>
              <a:effectLst/>
              <a:uLnTx/>
              <a:uFillTx/>
              <a:latin typeface="微软雅黑" panose="020B0503020204020204" charset="-122"/>
              <a:ea typeface="微软雅黑" panose="020B0503020204020204" charset="-122"/>
              <a:cs typeface="OPPOSans M" panose="00020600040101010101" pitchFamily="18" charset="-122"/>
            </a:endParaRPr>
          </a:p>
        </p:txBody>
      </p:sp>
      <p:sp>
        <p:nvSpPr>
          <p:cNvPr id="56" name="知鱼PPT14"/>
          <p:cNvSpPr/>
          <p:nvPr>
            <p:custDataLst>
              <p:tags r:id="rId12"/>
            </p:custDataLst>
          </p:nvPr>
        </p:nvSpPr>
        <p:spPr>
          <a:xfrm>
            <a:off x="451431" y="2197634"/>
            <a:ext cx="2661393" cy="1937137"/>
          </a:xfrm>
          <a:prstGeom prst="roundRect">
            <a:avLst>
              <a:gd name="adj" fmla="val 4002"/>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1" i="0" u="none" strike="noStrike" kern="1200" cap="none" spc="0" normalizeH="0" noProof="0">
              <a:ln>
                <a:noFill/>
              </a:ln>
              <a:solidFill>
                <a:prstClr val="white"/>
              </a:solidFill>
              <a:effectLst/>
              <a:uLnTx/>
              <a:uFillTx/>
              <a:latin typeface="微软雅黑" panose="020B0503020204020204" charset="-122"/>
              <a:ea typeface="微软雅黑" panose="020B0503020204020204" charset="-122"/>
              <a:cs typeface="OPPOSans M" panose="00020600040101010101" pitchFamily="18" charset="-122"/>
            </a:endParaRPr>
          </a:p>
        </p:txBody>
      </p:sp>
      <p:grpSp>
        <p:nvGrpSpPr>
          <p:cNvPr id="31" name="知鱼PPT15"/>
          <p:cNvGrpSpPr/>
          <p:nvPr/>
        </p:nvGrpSpPr>
        <p:grpSpPr>
          <a:xfrm>
            <a:off x="9473243" y="2141108"/>
            <a:ext cx="1889735" cy="4212552"/>
            <a:chOff x="9549443" y="2141108"/>
            <a:chExt cx="1889735" cy="4212552"/>
          </a:xfrm>
        </p:grpSpPr>
        <p:grpSp>
          <p:nvGrpSpPr>
            <p:cNvPr id="35" name="组合 34"/>
            <p:cNvGrpSpPr/>
            <p:nvPr/>
          </p:nvGrpSpPr>
          <p:grpSpPr>
            <a:xfrm>
              <a:off x="9549443" y="2141108"/>
              <a:ext cx="1889735" cy="435456"/>
              <a:chOff x="494074" y="1620663"/>
              <a:chExt cx="1889735" cy="435456"/>
            </a:xfrm>
          </p:grpSpPr>
          <p:sp>
            <p:nvSpPr>
              <p:cNvPr id="49" name="知鱼PPT15-1"/>
              <p:cNvSpPr/>
              <p:nvPr>
                <p:custDataLst>
                  <p:tags r:id="rId13"/>
                </p:custDataLst>
              </p:nvPr>
            </p:nvSpPr>
            <p:spPr>
              <a:xfrm>
                <a:off x="494074" y="1620663"/>
                <a:ext cx="1889735" cy="435456"/>
              </a:xfrm>
              <a:prstGeom prst="roundRect">
                <a:avLst>
                  <a:gd name="adj" fmla="val 50000"/>
                </a:avLst>
              </a:prstGeom>
              <a:gradFill>
                <a:gsLst>
                  <a:gs pos="95000">
                    <a:schemeClr val="accent1">
                      <a:lumMod val="90000"/>
                    </a:schemeClr>
                  </a:gs>
                  <a:gs pos="1000">
                    <a:schemeClr val="accent1"/>
                  </a:gs>
                </a:gsLst>
                <a:lin ang="5400000" scaled="1"/>
              </a:gradFill>
              <a:ln>
                <a:noFill/>
              </a:ln>
              <a:effectLst>
                <a:outerShdw sx="95000" sy="95000" algn="tl" rotWithShape="0">
                  <a:schemeClr val="accent1">
                    <a:alpha val="40000"/>
                  </a:schemeClr>
                </a:outerShdw>
              </a:effectLst>
              <a:scene3d>
                <a:camera prst="orthographicFront"/>
                <a:lightRig rig="threePt" dir="t"/>
              </a:scene3d>
              <a:sp3d>
                <a:bevelT w="0" h="0"/>
                <a:bevelB w="0" h="0"/>
              </a:sp3d>
            </p:spPr>
            <p:style>
              <a:lnRef idx="2">
                <a:schemeClr val="accent1">
                  <a:shade val="50000"/>
                </a:schemeClr>
              </a:lnRef>
              <a:fillRef idx="1">
                <a:schemeClr val="accent1"/>
              </a:fillRef>
              <a:effectRef idx="0">
                <a:schemeClr val="accent1"/>
              </a:effectRef>
              <a:fontRef idx="minor">
                <a:schemeClr val="lt1"/>
              </a:fontRef>
            </p:style>
            <p:txBody>
              <a:bodyPr wrap="square" lIns="92171" tIns="46086" rIns="92171" bIns="46086" rtlCol="0" anchor="ctr">
                <a:noAutofit/>
                <a:sp3d>
                  <a:bevelT w="0" h="0"/>
                  <a:bevelB w="0" h="0"/>
                </a:sp3d>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210" b="1" i="0" u="none" strike="noStrike" kern="1200" cap="none" spc="0" normalizeH="0" baseline="0" noProof="0" dirty="0">
                  <a:ln>
                    <a:noFill/>
                  </a:ln>
                  <a:solidFill>
                    <a:prstClr val="white"/>
                  </a:solidFill>
                  <a:effectLst/>
                  <a:uLnTx/>
                  <a:uFillTx/>
                  <a:latin typeface="微软雅黑" panose="020B0503020204020204" charset="-122"/>
                  <a:ea typeface="微软雅黑" panose="020B0503020204020204" charset="-122"/>
                  <a:cs typeface="OPPOSans M" panose="00020600040101010101" pitchFamily="18" charset="-122"/>
                </a:endParaRPr>
              </a:p>
            </p:txBody>
          </p:sp>
          <p:sp>
            <p:nvSpPr>
              <p:cNvPr id="50" name="知鱼PPT15-2"/>
              <p:cNvSpPr txBox="1"/>
              <p:nvPr>
                <p:custDataLst>
                  <p:tags r:id="rId14"/>
                </p:custDataLst>
              </p:nvPr>
            </p:nvSpPr>
            <p:spPr>
              <a:xfrm>
                <a:off x="818577" y="1714297"/>
                <a:ext cx="1240724" cy="248209"/>
              </a:xfrm>
              <a:prstGeom prst="rect">
                <a:avLst/>
              </a:prstGeom>
              <a:noFill/>
              <a:effectLst/>
            </p:spPr>
            <p:txBody>
              <a:bodyPr wrap="none" lIns="0" tIns="0" rIns="0" bIns="0">
                <a:spAutoFit/>
              </a:bodyPr>
              <a:lstStyle>
                <a:defPPr>
                  <a:defRPr lang="zh-CN"/>
                </a:defPPr>
                <a:lvl1pPr marR="0" lvl="0" indent="0" fontAlgn="auto">
                  <a:lnSpc>
                    <a:spcPct val="100000"/>
                  </a:lnSpc>
                  <a:spcBef>
                    <a:spcPts val="0"/>
                  </a:spcBef>
                  <a:spcAft>
                    <a:spcPts val="0"/>
                  </a:spcAft>
                  <a:buClrTx/>
                  <a:buSzTx/>
                  <a:buFontTx/>
                  <a:buNone/>
                  <a:defRPr kumimoji="0" sz="2000" b="0" i="0" u="none" strike="noStrike" cap="none" spc="0" normalizeH="0" baseline="0">
                    <a:ln>
                      <a:noFill/>
                    </a:ln>
                    <a:gradFill>
                      <a:gsLst>
                        <a:gs pos="0">
                          <a:prstClr val="white"/>
                        </a:gs>
                        <a:gs pos="100000">
                          <a:srgbClr val="FF9933"/>
                        </a:gs>
                      </a:gsLst>
                      <a:lin ang="5400000" scaled="1"/>
                    </a:gradFill>
                    <a:effectLst>
                      <a:outerShdw blurRad="38100" dist="38100" dir="2700000" algn="tl">
                        <a:srgbClr val="000000">
                          <a:alpha val="30000"/>
                        </a:srgbClr>
                      </a:outerShdw>
                    </a:effectLst>
                    <a:uLnTx/>
                    <a:uFillTx/>
                    <a:latin typeface="Bebas" pitchFamily="50" charset="0"/>
                    <a:ea typeface="思源黑体 CN Regular" panose="020B0500000000000000" charset="-122"/>
                  </a:defRPr>
                </a:lvl1pPr>
              </a:lstStyle>
              <a:p>
                <a:pPr marL="0" marR="0" lvl="0" indent="0" algn="ctr" defTabSz="914400" rtl="0" eaLnBrk="1" fontAlgn="auto" latinLnBrk="0" hangingPunct="1">
                  <a:lnSpc>
                    <a:spcPct val="100000"/>
                  </a:lnSpc>
                  <a:spcBef>
                    <a:spcPts val="0"/>
                  </a:spcBef>
                  <a:spcAft>
                    <a:spcPts val="0"/>
                  </a:spcAft>
                  <a:buClrTx/>
                  <a:buSzTx/>
                  <a:buFontTx/>
                  <a:buNone/>
                  <a:defRPr/>
                </a:pPr>
                <a:r>
                  <a:rPr lang="zh-CN" altLang="en-US" sz="1615" dirty="0">
                    <a:effectLst>
                      <a:outerShdw algn="tl">
                        <a:srgbClr val="000000">
                          <a:alpha val="30000"/>
                        </a:srgbClr>
                      </a:outerShdw>
                    </a:effectLst>
                    <a:latin typeface="微软雅黑" panose="020B0503020204020204" charset="-122"/>
                    <a:ea typeface="微软雅黑" panose="020B0503020204020204" charset="-122"/>
                    <a:cs typeface="OPPOSans H" panose="00020600040101010101" pitchFamily="18" charset="-122"/>
                  </a:rPr>
                  <a:t>添加文本内容</a:t>
                </a:r>
                <a:endParaRPr kumimoji="0" lang="zh-CN" altLang="en-US" sz="1615" i="0" u="none" strike="noStrike" kern="1200" cap="none" spc="0" normalizeH="0" noProof="0" dirty="0">
                  <a:ln>
                    <a:noFill/>
                  </a:ln>
                  <a:gradFill>
                    <a:gsLst>
                      <a:gs pos="0">
                        <a:prstClr val="white"/>
                      </a:gs>
                      <a:gs pos="100000">
                        <a:srgbClr val="FF9933"/>
                      </a:gs>
                    </a:gsLst>
                    <a:lin ang="5400000" scaled="1"/>
                  </a:gradFill>
                  <a:effectLst>
                    <a:outerShdw algn="tl">
                      <a:srgbClr val="000000">
                        <a:alpha val="30000"/>
                      </a:srgbClr>
                    </a:outerShdw>
                  </a:effectLst>
                  <a:uLnTx/>
                  <a:uFillTx/>
                  <a:latin typeface="微软雅黑" panose="020B0503020204020204" charset="-122"/>
                  <a:ea typeface="微软雅黑" panose="020B0503020204020204" charset="-122"/>
                  <a:cs typeface="OPPOSans H" panose="00020600040101010101" pitchFamily="18" charset="-122"/>
                </a:endParaRPr>
              </a:p>
            </p:txBody>
          </p:sp>
        </p:grpSp>
        <p:grpSp>
          <p:nvGrpSpPr>
            <p:cNvPr id="36" name="组合 35"/>
            <p:cNvGrpSpPr/>
            <p:nvPr/>
          </p:nvGrpSpPr>
          <p:grpSpPr>
            <a:xfrm>
              <a:off x="9549443" y="2548937"/>
              <a:ext cx="1889735" cy="3804723"/>
              <a:chOff x="9549443" y="2548937"/>
              <a:chExt cx="1889735" cy="3804723"/>
            </a:xfrm>
          </p:grpSpPr>
          <p:sp>
            <p:nvSpPr>
              <p:cNvPr id="37" name="知鱼PPT15-3"/>
              <p:cNvSpPr/>
              <p:nvPr>
                <p:custDataLst>
                  <p:tags r:id="rId15"/>
                </p:custDataLst>
              </p:nvPr>
            </p:nvSpPr>
            <p:spPr>
              <a:xfrm>
                <a:off x="9549443" y="2781963"/>
                <a:ext cx="1889735" cy="396000"/>
              </a:xfrm>
              <a:prstGeom prst="roundRect">
                <a:avLst>
                  <a:gd name="adj" fmla="val 50000"/>
                </a:avLst>
              </a:prstGeom>
              <a:gradFill>
                <a:gsLst>
                  <a:gs pos="0">
                    <a:prstClr val="white"/>
                  </a:gs>
                  <a:gs pos="100000">
                    <a:schemeClr val="accent3">
                      <a:lumMod val="60000"/>
                      <a:lumOff val="40000"/>
                    </a:schemeClr>
                  </a:gs>
                </a:gsLst>
                <a:lin ang="5400000" scaled="1"/>
              </a:gradFill>
              <a:ln w="6350">
                <a:solidFill>
                  <a:schemeClr val="accent1">
                    <a:lumMod val="40000"/>
                    <a:lumOff val="60000"/>
                  </a:schemeClr>
                </a:solidFill>
                <a:prstDash val="solid"/>
              </a:ln>
              <a:effectLst>
                <a:outerShdw algn="t" rotWithShape="0">
                  <a:schemeClr val="accent1">
                    <a:lumMod val="60000"/>
                    <a:lumOff val="40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defRPr/>
                </a:pPr>
                <a:r>
                  <a:rPr lang="zh-CN" altLang="en-US" sz="1400" b="1" dirty="0">
                    <a:solidFill>
                      <a:srgbClr val="C91520"/>
                    </a:solidFill>
                    <a:latin typeface="微软雅黑" panose="020B0503020204020204" charset="-122"/>
                    <a:ea typeface="微软雅黑" panose="020B0503020204020204" charset="-122"/>
                    <a:cs typeface="OPPOSans M" panose="00020600040101010101" pitchFamily="18" charset="-122"/>
                  </a:rPr>
                  <a:t>添加文本内容</a:t>
                </a:r>
                <a:endParaRPr lang="zh-CN" altLang="en-US" sz="1400" b="1" dirty="0">
                  <a:solidFill>
                    <a:srgbClr val="C91520"/>
                  </a:solidFill>
                  <a:latin typeface="微软雅黑" panose="020B0503020204020204" charset="-122"/>
                  <a:ea typeface="微软雅黑" panose="020B0503020204020204" charset="-122"/>
                  <a:cs typeface="OPPOSans M" panose="00020600040101010101" pitchFamily="18" charset="-122"/>
                </a:endParaRPr>
              </a:p>
            </p:txBody>
          </p:sp>
          <p:sp>
            <p:nvSpPr>
              <p:cNvPr id="38" name="知鱼PPT15-4"/>
              <p:cNvSpPr/>
              <p:nvPr>
                <p:custDataLst>
                  <p:tags r:id="rId16"/>
                </p:custDataLst>
              </p:nvPr>
            </p:nvSpPr>
            <p:spPr>
              <a:xfrm>
                <a:off x="9549443" y="3417102"/>
                <a:ext cx="1889735" cy="396000"/>
              </a:xfrm>
              <a:prstGeom prst="roundRect">
                <a:avLst>
                  <a:gd name="adj" fmla="val 50000"/>
                </a:avLst>
              </a:prstGeom>
              <a:gradFill>
                <a:gsLst>
                  <a:gs pos="0">
                    <a:prstClr val="white"/>
                  </a:gs>
                  <a:gs pos="100000">
                    <a:schemeClr val="accent3">
                      <a:lumMod val="60000"/>
                      <a:lumOff val="40000"/>
                    </a:schemeClr>
                  </a:gs>
                </a:gsLst>
                <a:lin ang="5400000" scaled="1"/>
              </a:gradFill>
              <a:ln w="6350">
                <a:solidFill>
                  <a:schemeClr val="accent1">
                    <a:lumMod val="40000"/>
                    <a:lumOff val="60000"/>
                  </a:schemeClr>
                </a:solidFill>
                <a:prstDash val="solid"/>
              </a:ln>
              <a:effectLst>
                <a:outerShdw algn="t" rotWithShape="0">
                  <a:schemeClr val="accent1">
                    <a:lumMod val="60000"/>
                    <a:lumOff val="40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defRPr/>
                </a:pPr>
                <a:r>
                  <a:rPr lang="zh-CN" altLang="en-US" sz="1400" b="1" dirty="0">
                    <a:solidFill>
                      <a:srgbClr val="C91520"/>
                    </a:solidFill>
                    <a:latin typeface="微软雅黑" panose="020B0503020204020204" charset="-122"/>
                    <a:ea typeface="微软雅黑" panose="020B0503020204020204" charset="-122"/>
                    <a:cs typeface="OPPOSans M" panose="00020600040101010101" pitchFamily="18" charset="-122"/>
                  </a:rPr>
                  <a:t>添加文本内容</a:t>
                </a:r>
                <a:endParaRPr lang="zh-CN" altLang="en-US" sz="1400" b="1" dirty="0">
                  <a:solidFill>
                    <a:srgbClr val="C91520"/>
                  </a:solidFill>
                  <a:latin typeface="微软雅黑" panose="020B0503020204020204" charset="-122"/>
                  <a:ea typeface="微软雅黑" panose="020B0503020204020204" charset="-122"/>
                  <a:cs typeface="OPPOSans M" panose="00020600040101010101" pitchFamily="18" charset="-122"/>
                </a:endParaRPr>
              </a:p>
            </p:txBody>
          </p:sp>
          <p:sp>
            <p:nvSpPr>
              <p:cNvPr id="39" name="知鱼PPT15-5"/>
              <p:cNvSpPr/>
              <p:nvPr>
                <p:custDataLst>
                  <p:tags r:id="rId17"/>
                </p:custDataLst>
              </p:nvPr>
            </p:nvSpPr>
            <p:spPr>
              <a:xfrm>
                <a:off x="9549443" y="4052241"/>
                <a:ext cx="1889735" cy="396000"/>
              </a:xfrm>
              <a:prstGeom prst="roundRect">
                <a:avLst>
                  <a:gd name="adj" fmla="val 50000"/>
                </a:avLst>
              </a:prstGeom>
              <a:gradFill>
                <a:gsLst>
                  <a:gs pos="0">
                    <a:prstClr val="white"/>
                  </a:gs>
                  <a:gs pos="100000">
                    <a:schemeClr val="accent3">
                      <a:lumMod val="60000"/>
                      <a:lumOff val="40000"/>
                    </a:schemeClr>
                  </a:gs>
                </a:gsLst>
                <a:lin ang="5400000" scaled="1"/>
              </a:gradFill>
              <a:ln w="6350">
                <a:solidFill>
                  <a:schemeClr val="accent1">
                    <a:lumMod val="40000"/>
                    <a:lumOff val="60000"/>
                  </a:schemeClr>
                </a:solidFill>
                <a:prstDash val="solid"/>
              </a:ln>
              <a:effectLst>
                <a:outerShdw algn="t" rotWithShape="0">
                  <a:schemeClr val="accent1">
                    <a:lumMod val="60000"/>
                    <a:lumOff val="40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defRPr/>
                </a:pPr>
                <a:r>
                  <a:rPr lang="zh-CN" altLang="en-US" sz="1400" b="1" dirty="0">
                    <a:solidFill>
                      <a:srgbClr val="C91520"/>
                    </a:solidFill>
                    <a:latin typeface="微软雅黑" panose="020B0503020204020204" charset="-122"/>
                    <a:ea typeface="微软雅黑" panose="020B0503020204020204" charset="-122"/>
                    <a:cs typeface="OPPOSans M" panose="00020600040101010101" pitchFamily="18" charset="-122"/>
                  </a:rPr>
                  <a:t>添加文本内容</a:t>
                </a:r>
                <a:endParaRPr lang="zh-CN" altLang="en-US" sz="1400" b="1" dirty="0">
                  <a:solidFill>
                    <a:srgbClr val="C91520"/>
                  </a:solidFill>
                  <a:latin typeface="微软雅黑" panose="020B0503020204020204" charset="-122"/>
                  <a:ea typeface="微软雅黑" panose="020B0503020204020204" charset="-122"/>
                  <a:cs typeface="OPPOSans M" panose="00020600040101010101" pitchFamily="18" charset="-122"/>
                </a:endParaRPr>
              </a:p>
            </p:txBody>
          </p:sp>
          <p:sp>
            <p:nvSpPr>
              <p:cNvPr id="40" name="知鱼PPT15-6"/>
              <p:cNvSpPr/>
              <p:nvPr>
                <p:custDataLst>
                  <p:tags r:id="rId18"/>
                </p:custDataLst>
              </p:nvPr>
            </p:nvSpPr>
            <p:spPr>
              <a:xfrm>
                <a:off x="9549443" y="4687380"/>
                <a:ext cx="1889735" cy="396000"/>
              </a:xfrm>
              <a:prstGeom prst="roundRect">
                <a:avLst>
                  <a:gd name="adj" fmla="val 50000"/>
                </a:avLst>
              </a:prstGeom>
              <a:gradFill>
                <a:gsLst>
                  <a:gs pos="0">
                    <a:prstClr val="white"/>
                  </a:gs>
                  <a:gs pos="100000">
                    <a:schemeClr val="accent3">
                      <a:lumMod val="60000"/>
                      <a:lumOff val="40000"/>
                    </a:schemeClr>
                  </a:gs>
                </a:gsLst>
                <a:lin ang="5400000" scaled="1"/>
              </a:gradFill>
              <a:ln w="6350">
                <a:solidFill>
                  <a:schemeClr val="accent1">
                    <a:lumMod val="40000"/>
                    <a:lumOff val="60000"/>
                  </a:schemeClr>
                </a:solidFill>
                <a:prstDash val="solid"/>
              </a:ln>
              <a:effectLst>
                <a:outerShdw algn="t" rotWithShape="0">
                  <a:schemeClr val="accent1">
                    <a:lumMod val="60000"/>
                    <a:lumOff val="40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defRPr/>
                </a:pPr>
                <a:r>
                  <a:rPr lang="zh-CN" altLang="en-US" sz="1400" b="1" dirty="0">
                    <a:solidFill>
                      <a:srgbClr val="C91520"/>
                    </a:solidFill>
                    <a:latin typeface="微软雅黑" panose="020B0503020204020204" charset="-122"/>
                    <a:ea typeface="微软雅黑" panose="020B0503020204020204" charset="-122"/>
                    <a:cs typeface="OPPOSans M" panose="00020600040101010101" pitchFamily="18" charset="-122"/>
                  </a:rPr>
                  <a:t>添加文本内容</a:t>
                </a:r>
                <a:endParaRPr lang="zh-CN" altLang="en-US" sz="1400" b="1" dirty="0">
                  <a:solidFill>
                    <a:srgbClr val="C91520"/>
                  </a:solidFill>
                  <a:latin typeface="微软雅黑" panose="020B0503020204020204" charset="-122"/>
                  <a:ea typeface="微软雅黑" panose="020B0503020204020204" charset="-122"/>
                  <a:cs typeface="OPPOSans M" panose="00020600040101010101" pitchFamily="18" charset="-122"/>
                </a:endParaRPr>
              </a:p>
            </p:txBody>
          </p:sp>
          <p:sp>
            <p:nvSpPr>
              <p:cNvPr id="41" name="知鱼PPT15-7"/>
              <p:cNvSpPr/>
              <p:nvPr>
                <p:custDataLst>
                  <p:tags r:id="rId19"/>
                </p:custDataLst>
              </p:nvPr>
            </p:nvSpPr>
            <p:spPr>
              <a:xfrm>
                <a:off x="9549443" y="5322519"/>
                <a:ext cx="1889735" cy="396000"/>
              </a:xfrm>
              <a:prstGeom prst="roundRect">
                <a:avLst>
                  <a:gd name="adj" fmla="val 50000"/>
                </a:avLst>
              </a:prstGeom>
              <a:gradFill>
                <a:gsLst>
                  <a:gs pos="0">
                    <a:prstClr val="white"/>
                  </a:gs>
                  <a:gs pos="100000">
                    <a:schemeClr val="accent3">
                      <a:lumMod val="60000"/>
                      <a:lumOff val="40000"/>
                    </a:schemeClr>
                  </a:gs>
                </a:gsLst>
                <a:lin ang="5400000" scaled="1"/>
              </a:gradFill>
              <a:ln w="6350">
                <a:solidFill>
                  <a:schemeClr val="accent1">
                    <a:lumMod val="40000"/>
                    <a:lumOff val="60000"/>
                  </a:schemeClr>
                </a:solidFill>
                <a:prstDash val="solid"/>
              </a:ln>
              <a:effectLst>
                <a:outerShdw algn="t" rotWithShape="0">
                  <a:schemeClr val="accent1">
                    <a:lumMod val="60000"/>
                    <a:lumOff val="40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defRPr/>
                </a:pPr>
                <a:r>
                  <a:rPr lang="zh-CN" altLang="en-US" sz="1400" b="1" dirty="0">
                    <a:solidFill>
                      <a:srgbClr val="C91520"/>
                    </a:solidFill>
                    <a:latin typeface="微软雅黑" panose="020B0503020204020204" charset="-122"/>
                    <a:ea typeface="微软雅黑" panose="020B0503020204020204" charset="-122"/>
                    <a:cs typeface="OPPOSans M" panose="00020600040101010101" pitchFamily="18" charset="-122"/>
                  </a:rPr>
                  <a:t>添加文本内容</a:t>
                </a:r>
                <a:endParaRPr lang="zh-CN" altLang="en-US" sz="1400" b="1" dirty="0">
                  <a:solidFill>
                    <a:srgbClr val="C91520"/>
                  </a:solidFill>
                  <a:latin typeface="微软雅黑" panose="020B0503020204020204" charset="-122"/>
                  <a:ea typeface="微软雅黑" panose="020B0503020204020204" charset="-122"/>
                  <a:cs typeface="OPPOSans M" panose="00020600040101010101" pitchFamily="18" charset="-122"/>
                </a:endParaRPr>
              </a:p>
            </p:txBody>
          </p:sp>
          <p:sp>
            <p:nvSpPr>
              <p:cNvPr id="42" name="知鱼PPT15-8"/>
              <p:cNvSpPr/>
              <p:nvPr/>
            </p:nvSpPr>
            <p:spPr>
              <a:xfrm>
                <a:off x="10327905" y="3163733"/>
                <a:ext cx="332811" cy="209337"/>
              </a:xfrm>
              <a:prstGeom prst="downArrow">
                <a:avLst/>
              </a:prstGeom>
              <a:gradFill>
                <a:gsLst>
                  <a:gs pos="0">
                    <a:prstClr val="white">
                      <a:alpha val="0"/>
                    </a:prstClr>
                  </a:gs>
                  <a:gs pos="100000">
                    <a:schemeClr val="accent3"/>
                  </a:gs>
                </a:gsLst>
                <a:lin ang="5400000" scaled="1"/>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1" i="0" u="none" strike="noStrike" kern="1200" cap="none" spc="0" normalizeH="0" baseline="0" noProof="0">
                  <a:ln>
                    <a:noFill/>
                  </a:ln>
                  <a:solidFill>
                    <a:prstClr val="white"/>
                  </a:solidFill>
                  <a:effectLst/>
                  <a:uLnTx/>
                  <a:uFillTx/>
                  <a:latin typeface="微软雅黑" panose="020B0503020204020204" charset="-122"/>
                  <a:ea typeface="微软雅黑" panose="020B0503020204020204" charset="-122"/>
                  <a:cs typeface="OPPOSans M" panose="00020600040101010101" pitchFamily="18" charset="-122"/>
                </a:endParaRPr>
              </a:p>
            </p:txBody>
          </p:sp>
          <p:sp>
            <p:nvSpPr>
              <p:cNvPr id="43" name="知鱼PPT15-9"/>
              <p:cNvSpPr/>
              <p:nvPr/>
            </p:nvSpPr>
            <p:spPr>
              <a:xfrm>
                <a:off x="10327905" y="3798348"/>
                <a:ext cx="332811" cy="209337"/>
              </a:xfrm>
              <a:prstGeom prst="downArrow">
                <a:avLst/>
              </a:prstGeom>
              <a:gradFill>
                <a:gsLst>
                  <a:gs pos="0">
                    <a:prstClr val="white">
                      <a:alpha val="0"/>
                    </a:prstClr>
                  </a:gs>
                  <a:gs pos="100000">
                    <a:schemeClr val="accent3"/>
                  </a:gs>
                </a:gsLst>
                <a:lin ang="5400000" scaled="1"/>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1" i="0" u="none" strike="noStrike" kern="1200" cap="none" spc="0" normalizeH="0" baseline="0" noProof="0">
                  <a:ln>
                    <a:noFill/>
                  </a:ln>
                  <a:solidFill>
                    <a:prstClr val="white"/>
                  </a:solidFill>
                  <a:effectLst/>
                  <a:uLnTx/>
                  <a:uFillTx/>
                  <a:latin typeface="微软雅黑" panose="020B0503020204020204" charset="-122"/>
                  <a:ea typeface="微软雅黑" panose="020B0503020204020204" charset="-122"/>
                  <a:cs typeface="OPPOSans M" panose="00020600040101010101" pitchFamily="18" charset="-122"/>
                </a:endParaRPr>
              </a:p>
            </p:txBody>
          </p:sp>
          <p:sp>
            <p:nvSpPr>
              <p:cNvPr id="44" name="知鱼PPT15-10"/>
              <p:cNvSpPr/>
              <p:nvPr/>
            </p:nvSpPr>
            <p:spPr>
              <a:xfrm>
                <a:off x="10327905" y="4432963"/>
                <a:ext cx="332811" cy="209337"/>
              </a:xfrm>
              <a:prstGeom prst="downArrow">
                <a:avLst/>
              </a:prstGeom>
              <a:gradFill>
                <a:gsLst>
                  <a:gs pos="0">
                    <a:prstClr val="white">
                      <a:alpha val="0"/>
                    </a:prstClr>
                  </a:gs>
                  <a:gs pos="100000">
                    <a:schemeClr val="accent3"/>
                  </a:gs>
                </a:gsLst>
                <a:lin ang="5400000" scaled="1"/>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1" i="0" u="none" strike="noStrike" kern="1200" cap="none" spc="0" normalizeH="0" baseline="0" noProof="0">
                  <a:ln>
                    <a:noFill/>
                  </a:ln>
                  <a:solidFill>
                    <a:prstClr val="white"/>
                  </a:solidFill>
                  <a:effectLst/>
                  <a:uLnTx/>
                  <a:uFillTx/>
                  <a:latin typeface="微软雅黑" panose="020B0503020204020204" charset="-122"/>
                  <a:ea typeface="微软雅黑" panose="020B0503020204020204" charset="-122"/>
                  <a:cs typeface="OPPOSans M" panose="00020600040101010101" pitchFamily="18" charset="-122"/>
                </a:endParaRPr>
              </a:p>
            </p:txBody>
          </p:sp>
          <p:sp>
            <p:nvSpPr>
              <p:cNvPr id="45" name="知鱼PPT15-11"/>
              <p:cNvSpPr/>
              <p:nvPr/>
            </p:nvSpPr>
            <p:spPr>
              <a:xfrm>
                <a:off x="10327905" y="5067578"/>
                <a:ext cx="332811" cy="209337"/>
              </a:xfrm>
              <a:prstGeom prst="downArrow">
                <a:avLst/>
              </a:prstGeom>
              <a:gradFill>
                <a:gsLst>
                  <a:gs pos="0">
                    <a:prstClr val="white">
                      <a:alpha val="0"/>
                    </a:prstClr>
                  </a:gs>
                  <a:gs pos="100000">
                    <a:schemeClr val="accent3"/>
                  </a:gs>
                </a:gsLst>
                <a:lin ang="5400000" scaled="1"/>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1" i="0" u="none" strike="noStrike" kern="1200" cap="none" spc="0" normalizeH="0" baseline="0" noProof="0">
                  <a:ln>
                    <a:noFill/>
                  </a:ln>
                  <a:solidFill>
                    <a:prstClr val="white"/>
                  </a:solidFill>
                  <a:effectLst/>
                  <a:uLnTx/>
                  <a:uFillTx/>
                  <a:latin typeface="微软雅黑" panose="020B0503020204020204" charset="-122"/>
                  <a:ea typeface="微软雅黑" panose="020B0503020204020204" charset="-122"/>
                  <a:cs typeface="OPPOSans M" panose="00020600040101010101" pitchFamily="18" charset="-122"/>
                </a:endParaRPr>
              </a:p>
            </p:txBody>
          </p:sp>
          <p:sp>
            <p:nvSpPr>
              <p:cNvPr id="46" name="知鱼PPT15-12"/>
              <p:cNvSpPr/>
              <p:nvPr>
                <p:custDataLst>
                  <p:tags r:id="rId20"/>
                </p:custDataLst>
              </p:nvPr>
            </p:nvSpPr>
            <p:spPr>
              <a:xfrm>
                <a:off x="9549443" y="5957660"/>
                <a:ext cx="1889735" cy="396000"/>
              </a:xfrm>
              <a:prstGeom prst="roundRect">
                <a:avLst>
                  <a:gd name="adj" fmla="val 50000"/>
                </a:avLst>
              </a:prstGeom>
              <a:gradFill>
                <a:gsLst>
                  <a:gs pos="0">
                    <a:prstClr val="white"/>
                  </a:gs>
                  <a:gs pos="100000">
                    <a:schemeClr val="accent3">
                      <a:lumMod val="60000"/>
                      <a:lumOff val="40000"/>
                    </a:schemeClr>
                  </a:gs>
                </a:gsLst>
                <a:lin ang="5400000" scaled="1"/>
              </a:gradFill>
              <a:ln w="6350">
                <a:solidFill>
                  <a:schemeClr val="accent1">
                    <a:lumMod val="40000"/>
                    <a:lumOff val="60000"/>
                  </a:schemeClr>
                </a:solidFill>
                <a:prstDash val="solid"/>
              </a:ln>
              <a:effectLst>
                <a:outerShdw algn="t" rotWithShape="0">
                  <a:schemeClr val="accent1">
                    <a:lumMod val="60000"/>
                    <a:lumOff val="40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defRPr/>
                </a:pPr>
                <a:r>
                  <a:rPr lang="zh-CN" altLang="en-US" sz="1400" b="1" dirty="0">
                    <a:solidFill>
                      <a:srgbClr val="C91520"/>
                    </a:solidFill>
                    <a:latin typeface="微软雅黑" panose="020B0503020204020204" charset="-122"/>
                    <a:ea typeface="微软雅黑" panose="020B0503020204020204" charset="-122"/>
                    <a:cs typeface="OPPOSans M" panose="00020600040101010101" pitchFamily="18" charset="-122"/>
                  </a:rPr>
                  <a:t>添加文本内容</a:t>
                </a:r>
                <a:endParaRPr lang="zh-CN" altLang="en-US" sz="1400" b="1" dirty="0">
                  <a:solidFill>
                    <a:srgbClr val="C91520"/>
                  </a:solidFill>
                  <a:latin typeface="微软雅黑" panose="020B0503020204020204" charset="-122"/>
                  <a:ea typeface="微软雅黑" panose="020B0503020204020204" charset="-122"/>
                  <a:cs typeface="OPPOSans M" panose="00020600040101010101" pitchFamily="18" charset="-122"/>
                </a:endParaRPr>
              </a:p>
            </p:txBody>
          </p:sp>
          <p:sp>
            <p:nvSpPr>
              <p:cNvPr id="47" name="知鱼PPT15-13"/>
              <p:cNvSpPr/>
              <p:nvPr/>
            </p:nvSpPr>
            <p:spPr>
              <a:xfrm>
                <a:off x="10327905" y="5702194"/>
                <a:ext cx="332811" cy="209337"/>
              </a:xfrm>
              <a:prstGeom prst="downArrow">
                <a:avLst/>
              </a:prstGeom>
              <a:gradFill>
                <a:gsLst>
                  <a:gs pos="0">
                    <a:prstClr val="white">
                      <a:alpha val="0"/>
                    </a:prstClr>
                  </a:gs>
                  <a:gs pos="100000">
                    <a:schemeClr val="accent3"/>
                  </a:gs>
                </a:gsLst>
                <a:lin ang="5400000" scaled="1"/>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1" i="0" u="none" strike="noStrike" kern="1200" cap="none" spc="0" normalizeH="0" baseline="0" noProof="0">
                  <a:ln>
                    <a:noFill/>
                  </a:ln>
                  <a:solidFill>
                    <a:prstClr val="white"/>
                  </a:solidFill>
                  <a:effectLst/>
                  <a:uLnTx/>
                  <a:uFillTx/>
                  <a:latin typeface="微软雅黑" panose="020B0503020204020204" charset="-122"/>
                  <a:ea typeface="微软雅黑" panose="020B0503020204020204" charset="-122"/>
                  <a:cs typeface="OPPOSans M" panose="00020600040101010101" pitchFamily="18" charset="-122"/>
                </a:endParaRPr>
              </a:p>
            </p:txBody>
          </p:sp>
          <p:sp>
            <p:nvSpPr>
              <p:cNvPr id="48" name="知鱼PPT15-14"/>
              <p:cNvSpPr/>
              <p:nvPr/>
            </p:nvSpPr>
            <p:spPr>
              <a:xfrm>
                <a:off x="10327905" y="2548937"/>
                <a:ext cx="332811" cy="209337"/>
              </a:xfrm>
              <a:prstGeom prst="downArrow">
                <a:avLst/>
              </a:prstGeom>
              <a:gradFill>
                <a:gsLst>
                  <a:gs pos="0">
                    <a:prstClr val="white">
                      <a:alpha val="0"/>
                    </a:prstClr>
                  </a:gs>
                  <a:gs pos="100000">
                    <a:schemeClr val="accent1"/>
                  </a:gs>
                </a:gsLst>
                <a:lin ang="5400000" scaled="1"/>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1" i="0" u="none" strike="noStrike" kern="1200" cap="none" spc="0" normalizeH="0" baseline="0" noProof="0">
                  <a:ln>
                    <a:noFill/>
                  </a:ln>
                  <a:solidFill>
                    <a:prstClr val="white"/>
                  </a:solidFill>
                  <a:effectLst/>
                  <a:uLnTx/>
                  <a:uFillTx/>
                  <a:latin typeface="微软雅黑" panose="020B0503020204020204" charset="-122"/>
                  <a:ea typeface="微软雅黑" panose="020B0503020204020204" charset="-122"/>
                  <a:cs typeface="OPPOSans M" panose="00020600040101010101" pitchFamily="18" charset="-122"/>
                </a:endParaRPr>
              </a:p>
            </p:txBody>
          </p:sp>
        </p:grpSp>
      </p:grpSp>
      <p:sp>
        <p:nvSpPr>
          <p:cNvPr id="86" name="知鱼PPT16"/>
          <p:cNvSpPr/>
          <p:nvPr/>
        </p:nvSpPr>
        <p:spPr>
          <a:xfrm>
            <a:off x="11553371" y="2139073"/>
            <a:ext cx="251592" cy="4214586"/>
          </a:xfrm>
          <a:prstGeom prst="downArrow">
            <a:avLst/>
          </a:prstGeom>
          <a:gradFill>
            <a:gsLst>
              <a:gs pos="0">
                <a:prstClr val="white"/>
              </a:gs>
              <a:gs pos="100000">
                <a:schemeClr val="accent1"/>
              </a:gs>
            </a:gsLst>
            <a:lin ang="5400000" scaled="1"/>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b="1">
              <a:latin typeface="微软雅黑" panose="020B0503020204020204" charset="-122"/>
              <a:ea typeface="微软雅黑" panose="020B0503020204020204" charset="-122"/>
              <a:cs typeface="OPPOSans M" panose="00020600040101010101" pitchFamily="18" charset="-122"/>
            </a:endParaRPr>
          </a:p>
        </p:txBody>
      </p:sp>
      <p:pic>
        <p:nvPicPr>
          <p:cNvPr id="96" name="知鱼PPT17" descr="C:/Users/luhu1/Desktop/ppt项目/西农模板/3照片/压缩/WPS图片批量处理/DJI_20250704123947_0463_D.jpgDJI_20250704123947_0463_D"/>
          <p:cNvPicPr>
            <a:picLocks noChangeAspect="1"/>
          </p:cNvPicPr>
          <p:nvPr>
            <p:custDataLst>
              <p:tags r:id="rId21"/>
            </p:custDataLst>
          </p:nvPr>
        </p:nvPicPr>
        <p:blipFill>
          <a:blip r:embed="rId22"/>
          <a:srcRect l="11368" r="11368"/>
          <a:stretch>
            <a:fillRect/>
          </a:stretch>
        </p:blipFill>
        <p:spPr>
          <a:xfrm>
            <a:off x="451432" y="2197635"/>
            <a:ext cx="2661393" cy="1937137"/>
          </a:xfrm>
          <a:custGeom>
            <a:avLst/>
            <a:gdLst>
              <a:gd name="connsiteX0" fmla="*/ 77524 w 2661393"/>
              <a:gd name="connsiteY0" fmla="*/ 0 h 1937137"/>
              <a:gd name="connsiteX1" fmla="*/ 2583869 w 2661393"/>
              <a:gd name="connsiteY1" fmla="*/ 0 h 1937137"/>
              <a:gd name="connsiteX2" fmla="*/ 2661393 w 2661393"/>
              <a:gd name="connsiteY2" fmla="*/ 77524 h 1937137"/>
              <a:gd name="connsiteX3" fmla="*/ 2661393 w 2661393"/>
              <a:gd name="connsiteY3" fmla="*/ 1859613 h 1937137"/>
              <a:gd name="connsiteX4" fmla="*/ 2583869 w 2661393"/>
              <a:gd name="connsiteY4" fmla="*/ 1937137 h 1937137"/>
              <a:gd name="connsiteX5" fmla="*/ 77524 w 2661393"/>
              <a:gd name="connsiteY5" fmla="*/ 1937137 h 1937137"/>
              <a:gd name="connsiteX6" fmla="*/ 0 w 2661393"/>
              <a:gd name="connsiteY6" fmla="*/ 1859613 h 1937137"/>
              <a:gd name="connsiteX7" fmla="*/ 0 w 2661393"/>
              <a:gd name="connsiteY7" fmla="*/ 77524 h 1937137"/>
              <a:gd name="connsiteX8" fmla="*/ 77524 w 2661393"/>
              <a:gd name="connsiteY8" fmla="*/ 0 h 19371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661393" h="1937137">
                <a:moveTo>
                  <a:pt x="77524" y="0"/>
                </a:moveTo>
                <a:lnTo>
                  <a:pt x="2583869" y="0"/>
                </a:lnTo>
                <a:cubicBezTo>
                  <a:pt x="2626684" y="0"/>
                  <a:pt x="2661393" y="34709"/>
                  <a:pt x="2661393" y="77524"/>
                </a:cubicBezTo>
                <a:lnTo>
                  <a:pt x="2661393" y="1859613"/>
                </a:lnTo>
                <a:cubicBezTo>
                  <a:pt x="2661393" y="1902428"/>
                  <a:pt x="2626684" y="1937137"/>
                  <a:pt x="2583869" y="1937137"/>
                </a:cubicBezTo>
                <a:lnTo>
                  <a:pt x="77524" y="1937137"/>
                </a:lnTo>
                <a:cubicBezTo>
                  <a:pt x="34709" y="1937137"/>
                  <a:pt x="0" y="1902428"/>
                  <a:pt x="0" y="1859613"/>
                </a:cubicBezTo>
                <a:lnTo>
                  <a:pt x="0" y="77524"/>
                </a:lnTo>
                <a:cubicBezTo>
                  <a:pt x="0" y="34709"/>
                  <a:pt x="34709" y="0"/>
                  <a:pt x="77524" y="0"/>
                </a:cubicBezTo>
                <a:close/>
              </a:path>
            </a:pathLst>
          </a:custGeom>
          <a:ln>
            <a:solidFill>
              <a:schemeClr val="accent3">
                <a:lumMod val="60000"/>
                <a:lumOff val="40000"/>
              </a:schemeClr>
            </a:solidFill>
          </a:ln>
        </p:spPr>
      </p:pic>
      <p:pic>
        <p:nvPicPr>
          <p:cNvPr id="97" name="知鱼PPT18" descr="C:/Users/luhu1/Desktop/ppt项目/西农模板/3照片/压缩/WPS图片批量处理/DJI_20250704130354_0501_D.jpgDJI_20250704130354_0501_D"/>
          <p:cNvPicPr>
            <a:picLocks noChangeAspect="1"/>
          </p:cNvPicPr>
          <p:nvPr>
            <p:custDataLst>
              <p:tags r:id="rId23"/>
            </p:custDataLst>
          </p:nvPr>
        </p:nvPicPr>
        <p:blipFill>
          <a:blip r:embed="rId24"/>
          <a:srcRect l="11368" r="11368"/>
          <a:stretch>
            <a:fillRect/>
          </a:stretch>
        </p:blipFill>
        <p:spPr>
          <a:xfrm>
            <a:off x="3397832" y="2197635"/>
            <a:ext cx="2661393" cy="1937137"/>
          </a:xfrm>
          <a:custGeom>
            <a:avLst/>
            <a:gdLst>
              <a:gd name="connsiteX0" fmla="*/ 77524 w 2661393"/>
              <a:gd name="connsiteY0" fmla="*/ 0 h 1937137"/>
              <a:gd name="connsiteX1" fmla="*/ 2583869 w 2661393"/>
              <a:gd name="connsiteY1" fmla="*/ 0 h 1937137"/>
              <a:gd name="connsiteX2" fmla="*/ 2661393 w 2661393"/>
              <a:gd name="connsiteY2" fmla="*/ 77524 h 1937137"/>
              <a:gd name="connsiteX3" fmla="*/ 2661393 w 2661393"/>
              <a:gd name="connsiteY3" fmla="*/ 1859613 h 1937137"/>
              <a:gd name="connsiteX4" fmla="*/ 2583869 w 2661393"/>
              <a:gd name="connsiteY4" fmla="*/ 1937137 h 1937137"/>
              <a:gd name="connsiteX5" fmla="*/ 77524 w 2661393"/>
              <a:gd name="connsiteY5" fmla="*/ 1937137 h 1937137"/>
              <a:gd name="connsiteX6" fmla="*/ 0 w 2661393"/>
              <a:gd name="connsiteY6" fmla="*/ 1859613 h 1937137"/>
              <a:gd name="connsiteX7" fmla="*/ 0 w 2661393"/>
              <a:gd name="connsiteY7" fmla="*/ 77524 h 1937137"/>
              <a:gd name="connsiteX8" fmla="*/ 77524 w 2661393"/>
              <a:gd name="connsiteY8" fmla="*/ 0 h 19371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661393" h="1937137">
                <a:moveTo>
                  <a:pt x="77524" y="0"/>
                </a:moveTo>
                <a:lnTo>
                  <a:pt x="2583869" y="0"/>
                </a:lnTo>
                <a:cubicBezTo>
                  <a:pt x="2626684" y="0"/>
                  <a:pt x="2661393" y="34709"/>
                  <a:pt x="2661393" y="77524"/>
                </a:cubicBezTo>
                <a:lnTo>
                  <a:pt x="2661393" y="1859613"/>
                </a:lnTo>
                <a:cubicBezTo>
                  <a:pt x="2661393" y="1902428"/>
                  <a:pt x="2626684" y="1937137"/>
                  <a:pt x="2583869" y="1937137"/>
                </a:cubicBezTo>
                <a:lnTo>
                  <a:pt x="77524" y="1937137"/>
                </a:lnTo>
                <a:cubicBezTo>
                  <a:pt x="34709" y="1937137"/>
                  <a:pt x="0" y="1902428"/>
                  <a:pt x="0" y="1859613"/>
                </a:cubicBezTo>
                <a:lnTo>
                  <a:pt x="0" y="77524"/>
                </a:lnTo>
                <a:cubicBezTo>
                  <a:pt x="0" y="34709"/>
                  <a:pt x="34709" y="0"/>
                  <a:pt x="77524" y="0"/>
                </a:cubicBezTo>
                <a:close/>
              </a:path>
            </a:pathLst>
          </a:custGeom>
          <a:ln>
            <a:solidFill>
              <a:schemeClr val="accent3">
                <a:lumMod val="60000"/>
                <a:lumOff val="40000"/>
              </a:schemeClr>
            </a:solidFill>
          </a:ln>
        </p:spPr>
      </p:pic>
      <p:pic>
        <p:nvPicPr>
          <p:cNvPr id="98" name="知鱼PPT19" descr="C:/Users/luhu1/Desktop/ppt项目/西农模板/3照片/压缩/WPS图片批量处理/DJI_20250924145929_0566_D.jpgDJI_20250924145929_0566_D"/>
          <p:cNvPicPr>
            <a:picLocks noChangeAspect="1"/>
          </p:cNvPicPr>
          <p:nvPr>
            <p:custDataLst>
              <p:tags r:id="rId25"/>
            </p:custDataLst>
          </p:nvPr>
        </p:nvPicPr>
        <p:blipFill>
          <a:blip r:embed="rId26"/>
          <a:srcRect l="11368" r="11368"/>
          <a:stretch>
            <a:fillRect/>
          </a:stretch>
        </p:blipFill>
        <p:spPr>
          <a:xfrm>
            <a:off x="6344232" y="2197635"/>
            <a:ext cx="2661393" cy="1937137"/>
          </a:xfrm>
          <a:custGeom>
            <a:avLst/>
            <a:gdLst>
              <a:gd name="connsiteX0" fmla="*/ 77524 w 2661393"/>
              <a:gd name="connsiteY0" fmla="*/ 0 h 1937137"/>
              <a:gd name="connsiteX1" fmla="*/ 2583869 w 2661393"/>
              <a:gd name="connsiteY1" fmla="*/ 0 h 1937137"/>
              <a:gd name="connsiteX2" fmla="*/ 2661393 w 2661393"/>
              <a:gd name="connsiteY2" fmla="*/ 77524 h 1937137"/>
              <a:gd name="connsiteX3" fmla="*/ 2661393 w 2661393"/>
              <a:gd name="connsiteY3" fmla="*/ 1859613 h 1937137"/>
              <a:gd name="connsiteX4" fmla="*/ 2583869 w 2661393"/>
              <a:gd name="connsiteY4" fmla="*/ 1937137 h 1937137"/>
              <a:gd name="connsiteX5" fmla="*/ 77524 w 2661393"/>
              <a:gd name="connsiteY5" fmla="*/ 1937137 h 1937137"/>
              <a:gd name="connsiteX6" fmla="*/ 0 w 2661393"/>
              <a:gd name="connsiteY6" fmla="*/ 1859613 h 1937137"/>
              <a:gd name="connsiteX7" fmla="*/ 0 w 2661393"/>
              <a:gd name="connsiteY7" fmla="*/ 77524 h 1937137"/>
              <a:gd name="connsiteX8" fmla="*/ 77524 w 2661393"/>
              <a:gd name="connsiteY8" fmla="*/ 0 h 19371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661393" h="1937137">
                <a:moveTo>
                  <a:pt x="77524" y="0"/>
                </a:moveTo>
                <a:lnTo>
                  <a:pt x="2583869" y="0"/>
                </a:lnTo>
                <a:cubicBezTo>
                  <a:pt x="2626684" y="0"/>
                  <a:pt x="2661393" y="34709"/>
                  <a:pt x="2661393" y="77524"/>
                </a:cubicBezTo>
                <a:lnTo>
                  <a:pt x="2661393" y="1859613"/>
                </a:lnTo>
                <a:cubicBezTo>
                  <a:pt x="2661393" y="1902428"/>
                  <a:pt x="2626684" y="1937137"/>
                  <a:pt x="2583869" y="1937137"/>
                </a:cubicBezTo>
                <a:lnTo>
                  <a:pt x="77524" y="1937137"/>
                </a:lnTo>
                <a:cubicBezTo>
                  <a:pt x="34709" y="1937137"/>
                  <a:pt x="0" y="1902428"/>
                  <a:pt x="0" y="1859613"/>
                </a:cubicBezTo>
                <a:lnTo>
                  <a:pt x="0" y="77524"/>
                </a:lnTo>
                <a:cubicBezTo>
                  <a:pt x="0" y="34709"/>
                  <a:pt x="34709" y="0"/>
                  <a:pt x="77524" y="0"/>
                </a:cubicBezTo>
                <a:close/>
              </a:path>
            </a:pathLst>
          </a:custGeom>
          <a:ln>
            <a:solidFill>
              <a:schemeClr val="accent3">
                <a:lumMod val="60000"/>
                <a:lumOff val="40000"/>
              </a:schemeClr>
            </a:solidFill>
          </a:ln>
        </p:spPr>
      </p:pic>
      <p:pic>
        <p:nvPicPr>
          <p:cNvPr id="102" name="知鱼PPT20" descr="C:/Users/luhu1/Desktop/ppt项目/西农模板/3照片/压缩/WPS图片批量处理/DJI_20251031163201_0173_D.jpgDJI_20251031163201_0173_D"/>
          <p:cNvPicPr>
            <a:picLocks noChangeAspect="1"/>
          </p:cNvPicPr>
          <p:nvPr>
            <p:custDataLst>
              <p:tags r:id="rId27"/>
            </p:custDataLst>
          </p:nvPr>
        </p:nvPicPr>
        <p:blipFill>
          <a:blip r:embed="rId28"/>
          <a:srcRect l="11368" r="11368"/>
          <a:stretch>
            <a:fillRect/>
          </a:stretch>
        </p:blipFill>
        <p:spPr>
          <a:xfrm>
            <a:off x="6344232" y="4458235"/>
            <a:ext cx="2661393" cy="1937137"/>
          </a:xfrm>
          <a:custGeom>
            <a:avLst/>
            <a:gdLst>
              <a:gd name="connsiteX0" fmla="*/ 77524 w 2661393"/>
              <a:gd name="connsiteY0" fmla="*/ 0 h 1937137"/>
              <a:gd name="connsiteX1" fmla="*/ 2583869 w 2661393"/>
              <a:gd name="connsiteY1" fmla="*/ 0 h 1937137"/>
              <a:gd name="connsiteX2" fmla="*/ 2661393 w 2661393"/>
              <a:gd name="connsiteY2" fmla="*/ 77524 h 1937137"/>
              <a:gd name="connsiteX3" fmla="*/ 2661393 w 2661393"/>
              <a:gd name="connsiteY3" fmla="*/ 1859613 h 1937137"/>
              <a:gd name="connsiteX4" fmla="*/ 2583869 w 2661393"/>
              <a:gd name="connsiteY4" fmla="*/ 1937137 h 1937137"/>
              <a:gd name="connsiteX5" fmla="*/ 77524 w 2661393"/>
              <a:gd name="connsiteY5" fmla="*/ 1937137 h 1937137"/>
              <a:gd name="connsiteX6" fmla="*/ 0 w 2661393"/>
              <a:gd name="connsiteY6" fmla="*/ 1859613 h 1937137"/>
              <a:gd name="connsiteX7" fmla="*/ 0 w 2661393"/>
              <a:gd name="connsiteY7" fmla="*/ 77524 h 1937137"/>
              <a:gd name="connsiteX8" fmla="*/ 77524 w 2661393"/>
              <a:gd name="connsiteY8" fmla="*/ 0 h 19371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661393" h="1937137">
                <a:moveTo>
                  <a:pt x="77524" y="0"/>
                </a:moveTo>
                <a:lnTo>
                  <a:pt x="2583869" y="0"/>
                </a:lnTo>
                <a:cubicBezTo>
                  <a:pt x="2626684" y="0"/>
                  <a:pt x="2661393" y="34709"/>
                  <a:pt x="2661393" y="77524"/>
                </a:cubicBezTo>
                <a:lnTo>
                  <a:pt x="2661393" y="1859613"/>
                </a:lnTo>
                <a:cubicBezTo>
                  <a:pt x="2661393" y="1902428"/>
                  <a:pt x="2626684" y="1937137"/>
                  <a:pt x="2583869" y="1937137"/>
                </a:cubicBezTo>
                <a:lnTo>
                  <a:pt x="77524" y="1937137"/>
                </a:lnTo>
                <a:cubicBezTo>
                  <a:pt x="34709" y="1937137"/>
                  <a:pt x="0" y="1902428"/>
                  <a:pt x="0" y="1859613"/>
                </a:cubicBezTo>
                <a:lnTo>
                  <a:pt x="0" y="77524"/>
                </a:lnTo>
                <a:cubicBezTo>
                  <a:pt x="0" y="34709"/>
                  <a:pt x="34709" y="0"/>
                  <a:pt x="77524" y="0"/>
                </a:cubicBezTo>
                <a:close/>
              </a:path>
            </a:pathLst>
          </a:custGeom>
          <a:ln>
            <a:solidFill>
              <a:schemeClr val="accent3">
                <a:lumMod val="60000"/>
                <a:lumOff val="40000"/>
              </a:schemeClr>
            </a:solidFill>
          </a:ln>
        </p:spPr>
      </p:pic>
      <p:pic>
        <p:nvPicPr>
          <p:cNvPr id="99" name="知鱼PPT21" descr="C:/Users/luhu1/Desktop/ppt项目/西农模板/3照片/压缩/WPS图片批量处理/DJI_20250924172048_0625_D.jpgDJI_20250924172048_0625_D"/>
          <p:cNvPicPr>
            <a:picLocks noChangeAspect="1"/>
          </p:cNvPicPr>
          <p:nvPr>
            <p:custDataLst>
              <p:tags r:id="rId29"/>
            </p:custDataLst>
          </p:nvPr>
        </p:nvPicPr>
        <p:blipFill>
          <a:blip r:embed="rId30"/>
          <a:srcRect l="11368" r="11368"/>
          <a:stretch>
            <a:fillRect/>
          </a:stretch>
        </p:blipFill>
        <p:spPr>
          <a:xfrm>
            <a:off x="451432" y="4458235"/>
            <a:ext cx="2661393" cy="1937137"/>
          </a:xfrm>
          <a:custGeom>
            <a:avLst/>
            <a:gdLst>
              <a:gd name="connsiteX0" fmla="*/ 77524 w 2661393"/>
              <a:gd name="connsiteY0" fmla="*/ 0 h 1937137"/>
              <a:gd name="connsiteX1" fmla="*/ 2583869 w 2661393"/>
              <a:gd name="connsiteY1" fmla="*/ 0 h 1937137"/>
              <a:gd name="connsiteX2" fmla="*/ 2661393 w 2661393"/>
              <a:gd name="connsiteY2" fmla="*/ 77524 h 1937137"/>
              <a:gd name="connsiteX3" fmla="*/ 2661393 w 2661393"/>
              <a:gd name="connsiteY3" fmla="*/ 1859613 h 1937137"/>
              <a:gd name="connsiteX4" fmla="*/ 2583869 w 2661393"/>
              <a:gd name="connsiteY4" fmla="*/ 1937137 h 1937137"/>
              <a:gd name="connsiteX5" fmla="*/ 77524 w 2661393"/>
              <a:gd name="connsiteY5" fmla="*/ 1937137 h 1937137"/>
              <a:gd name="connsiteX6" fmla="*/ 0 w 2661393"/>
              <a:gd name="connsiteY6" fmla="*/ 1859613 h 1937137"/>
              <a:gd name="connsiteX7" fmla="*/ 0 w 2661393"/>
              <a:gd name="connsiteY7" fmla="*/ 77524 h 1937137"/>
              <a:gd name="connsiteX8" fmla="*/ 77524 w 2661393"/>
              <a:gd name="connsiteY8" fmla="*/ 0 h 19371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661393" h="1937137">
                <a:moveTo>
                  <a:pt x="77524" y="0"/>
                </a:moveTo>
                <a:lnTo>
                  <a:pt x="2583869" y="0"/>
                </a:lnTo>
                <a:cubicBezTo>
                  <a:pt x="2626684" y="0"/>
                  <a:pt x="2661393" y="34709"/>
                  <a:pt x="2661393" y="77524"/>
                </a:cubicBezTo>
                <a:lnTo>
                  <a:pt x="2661393" y="1859613"/>
                </a:lnTo>
                <a:cubicBezTo>
                  <a:pt x="2661393" y="1902428"/>
                  <a:pt x="2626684" y="1937137"/>
                  <a:pt x="2583869" y="1937137"/>
                </a:cubicBezTo>
                <a:lnTo>
                  <a:pt x="77524" y="1937137"/>
                </a:lnTo>
                <a:cubicBezTo>
                  <a:pt x="34709" y="1937137"/>
                  <a:pt x="0" y="1902428"/>
                  <a:pt x="0" y="1859613"/>
                </a:cubicBezTo>
                <a:lnTo>
                  <a:pt x="0" y="77524"/>
                </a:lnTo>
                <a:cubicBezTo>
                  <a:pt x="0" y="34709"/>
                  <a:pt x="34709" y="0"/>
                  <a:pt x="77524" y="0"/>
                </a:cubicBezTo>
                <a:close/>
              </a:path>
            </a:pathLst>
          </a:custGeom>
          <a:ln>
            <a:solidFill>
              <a:schemeClr val="accent3">
                <a:lumMod val="60000"/>
                <a:lumOff val="40000"/>
              </a:schemeClr>
            </a:solidFill>
          </a:ln>
        </p:spPr>
      </p:pic>
      <p:pic>
        <p:nvPicPr>
          <p:cNvPr id="101" name="知鱼PPT22" descr="C:/Users/luhu1/Desktop/ppt项目/西农模板/3照片/压缩/WPS图片批量处理/DJI_20251031163003_0167_D.jpgDJI_20251031163003_0167_D"/>
          <p:cNvPicPr>
            <a:picLocks noChangeAspect="1"/>
          </p:cNvPicPr>
          <p:nvPr>
            <p:custDataLst>
              <p:tags r:id="rId31"/>
            </p:custDataLst>
          </p:nvPr>
        </p:nvPicPr>
        <p:blipFill>
          <a:blip r:embed="rId32"/>
          <a:srcRect l="11368" r="11368"/>
          <a:stretch>
            <a:fillRect/>
          </a:stretch>
        </p:blipFill>
        <p:spPr>
          <a:xfrm>
            <a:off x="3397832" y="4458235"/>
            <a:ext cx="2661393" cy="1937137"/>
          </a:xfrm>
          <a:custGeom>
            <a:avLst/>
            <a:gdLst>
              <a:gd name="connsiteX0" fmla="*/ 77524 w 2661393"/>
              <a:gd name="connsiteY0" fmla="*/ 0 h 1937137"/>
              <a:gd name="connsiteX1" fmla="*/ 2583869 w 2661393"/>
              <a:gd name="connsiteY1" fmla="*/ 0 h 1937137"/>
              <a:gd name="connsiteX2" fmla="*/ 2661393 w 2661393"/>
              <a:gd name="connsiteY2" fmla="*/ 77524 h 1937137"/>
              <a:gd name="connsiteX3" fmla="*/ 2661393 w 2661393"/>
              <a:gd name="connsiteY3" fmla="*/ 1859613 h 1937137"/>
              <a:gd name="connsiteX4" fmla="*/ 2583869 w 2661393"/>
              <a:gd name="connsiteY4" fmla="*/ 1937137 h 1937137"/>
              <a:gd name="connsiteX5" fmla="*/ 77524 w 2661393"/>
              <a:gd name="connsiteY5" fmla="*/ 1937137 h 1937137"/>
              <a:gd name="connsiteX6" fmla="*/ 0 w 2661393"/>
              <a:gd name="connsiteY6" fmla="*/ 1859613 h 1937137"/>
              <a:gd name="connsiteX7" fmla="*/ 0 w 2661393"/>
              <a:gd name="connsiteY7" fmla="*/ 77524 h 1937137"/>
              <a:gd name="connsiteX8" fmla="*/ 77524 w 2661393"/>
              <a:gd name="connsiteY8" fmla="*/ 0 h 19371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661393" h="1937137">
                <a:moveTo>
                  <a:pt x="77524" y="0"/>
                </a:moveTo>
                <a:lnTo>
                  <a:pt x="2583869" y="0"/>
                </a:lnTo>
                <a:cubicBezTo>
                  <a:pt x="2626684" y="0"/>
                  <a:pt x="2661393" y="34709"/>
                  <a:pt x="2661393" y="77524"/>
                </a:cubicBezTo>
                <a:lnTo>
                  <a:pt x="2661393" y="1859613"/>
                </a:lnTo>
                <a:cubicBezTo>
                  <a:pt x="2661393" y="1902428"/>
                  <a:pt x="2626684" y="1937137"/>
                  <a:pt x="2583869" y="1937137"/>
                </a:cubicBezTo>
                <a:lnTo>
                  <a:pt x="77524" y="1937137"/>
                </a:lnTo>
                <a:cubicBezTo>
                  <a:pt x="34709" y="1937137"/>
                  <a:pt x="0" y="1902428"/>
                  <a:pt x="0" y="1859613"/>
                </a:cubicBezTo>
                <a:lnTo>
                  <a:pt x="0" y="77524"/>
                </a:lnTo>
                <a:cubicBezTo>
                  <a:pt x="0" y="34709"/>
                  <a:pt x="34709" y="0"/>
                  <a:pt x="77524" y="0"/>
                </a:cubicBezTo>
                <a:close/>
              </a:path>
            </a:pathLst>
          </a:custGeom>
          <a:ln>
            <a:solidFill>
              <a:schemeClr val="accent3">
                <a:lumMod val="60000"/>
                <a:lumOff val="40000"/>
              </a:schemeClr>
            </a:solidFill>
          </a:ln>
        </p:spPr>
      </p:pic>
      <p:grpSp>
        <p:nvGrpSpPr>
          <p:cNvPr id="20" name="知鱼PPT23"/>
          <p:cNvGrpSpPr/>
          <p:nvPr>
            <p:custDataLst>
              <p:tags r:id="rId33"/>
            </p:custDataLst>
          </p:nvPr>
        </p:nvGrpSpPr>
        <p:grpSpPr>
          <a:xfrm>
            <a:off x="442337" y="6132778"/>
            <a:ext cx="2679582" cy="254157"/>
            <a:chOff x="460112" y="2604667"/>
            <a:chExt cx="3351737" cy="226920"/>
          </a:xfrm>
        </p:grpSpPr>
        <p:sp>
          <p:nvSpPr>
            <p:cNvPr id="78" name="知鱼PPT23-1"/>
            <p:cNvSpPr/>
            <p:nvPr>
              <p:custDataLst>
                <p:tags r:id="rId34"/>
              </p:custDataLst>
            </p:nvPr>
          </p:nvSpPr>
          <p:spPr>
            <a:xfrm>
              <a:off x="460112" y="2604667"/>
              <a:ext cx="3351737" cy="225304"/>
            </a:xfrm>
            <a:prstGeom prst="rect">
              <a:avLst/>
            </a:prstGeom>
            <a:gradFill>
              <a:gsLst>
                <a:gs pos="0">
                  <a:srgbClr val="F5A67E">
                    <a:alpha val="0"/>
                  </a:srgbClr>
                </a:gs>
                <a:gs pos="75210">
                  <a:schemeClr val="accent1">
                    <a:alpha val="80000"/>
                  </a:schemeClr>
                </a:gs>
                <a:gs pos="26000">
                  <a:schemeClr val="accent1">
                    <a:alpha val="80000"/>
                  </a:schemeClr>
                </a:gs>
                <a:gs pos="100000">
                  <a:srgbClr val="F5A67E">
                    <a:alpha val="0"/>
                  </a:srgbClr>
                </a:gs>
              </a:gsLst>
              <a:lin ang="0" scaled="1"/>
            </a:gradFill>
            <a:ln w="3175">
              <a:gradFill flip="none" rotWithShape="1">
                <a:gsLst>
                  <a:gs pos="0">
                    <a:srgbClr val="F5A67E">
                      <a:alpha val="0"/>
                    </a:srgbClr>
                  </a:gs>
                  <a:gs pos="100000">
                    <a:srgbClr val="F5A67E">
                      <a:alpha val="0"/>
                    </a:srgbClr>
                  </a:gs>
                  <a:gs pos="50000">
                    <a:schemeClr val="accent3"/>
                  </a:gs>
                </a:gsLst>
                <a:lin ang="0" scaled="1"/>
                <a:tileRect/>
              </a:gradFill>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400" b="1" i="0" u="none" strike="noStrike" kern="1200" cap="none" spc="0" normalizeH="0" baseline="0" noProof="0">
                <a:ln>
                  <a:noFill/>
                </a:ln>
                <a:solidFill>
                  <a:prstClr val="black"/>
                </a:solidFill>
                <a:effectLst/>
                <a:uLnTx/>
                <a:uFillTx/>
                <a:latin typeface="微软雅黑" panose="020B0503020204020204" charset="-122"/>
                <a:ea typeface="微软雅黑" panose="020B0503020204020204" charset="-122"/>
                <a:cs typeface="OPPOSans M" panose="00020600040101010101" pitchFamily="18" charset="-122"/>
              </a:endParaRPr>
            </a:p>
          </p:txBody>
        </p:sp>
        <p:sp>
          <p:nvSpPr>
            <p:cNvPr id="79" name="知鱼PPT23-2"/>
            <p:cNvSpPr txBox="1"/>
            <p:nvPr>
              <p:custDataLst>
                <p:tags r:id="rId35"/>
              </p:custDataLst>
            </p:nvPr>
          </p:nvSpPr>
          <p:spPr>
            <a:xfrm>
              <a:off x="877830" y="2614445"/>
              <a:ext cx="2516296" cy="217142"/>
            </a:xfrm>
            <a:prstGeom prst="rect">
              <a:avLst/>
            </a:prstGeom>
            <a:noFill/>
          </p:spPr>
          <p:txBody>
            <a:bodyPr wrap="none">
              <a:spAutoFit/>
            </a:bodyPr>
            <a:lstStyle>
              <a:defPPr>
                <a:defRPr lang="zh-CN"/>
              </a:defPPr>
              <a:lvl1pPr algn="just">
                <a:lnSpc>
                  <a:spcPct val="110000"/>
                </a:lnSpc>
                <a:defRPr sz="1300">
                  <a:solidFill>
                    <a:schemeClr val="tx1">
                      <a:lumMod val="75000"/>
                      <a:lumOff val="25000"/>
                    </a:schemeClr>
                  </a:solidFill>
                  <a:latin typeface="+mn-ea"/>
                </a:defRPr>
              </a:lvl1pPr>
            </a:lstStyle>
            <a:p>
              <a:pPr lvl="0" algn="ctr">
                <a:defRPr/>
              </a:pPr>
              <a:r>
                <a:rPr lang="zh-CN" altLang="en-US" sz="900" b="1" dirty="0">
                  <a:solidFill>
                    <a:prstClr val="white"/>
                  </a:solidFill>
                  <a:latin typeface="微软雅黑" panose="020B0503020204020204" charset="-122"/>
                  <a:ea typeface="微软雅黑" panose="020B0503020204020204" charset="-122"/>
                  <a:cs typeface="OPPOSans M" panose="00020600040101010101" pitchFamily="18" charset="-122"/>
                </a:rPr>
                <a:t>请尽量言简意赅的阐述图片描述内容</a:t>
              </a:r>
              <a:endParaRPr lang="zh-CN" altLang="en-US" sz="900" b="1" dirty="0">
                <a:solidFill>
                  <a:prstClr val="white"/>
                </a:solidFill>
                <a:latin typeface="微软雅黑" panose="020B0503020204020204" charset="-122"/>
                <a:ea typeface="微软雅黑" panose="020B0503020204020204" charset="-122"/>
                <a:cs typeface="OPPOSans M" panose="00020600040101010101" pitchFamily="18" charset="-122"/>
              </a:endParaRPr>
            </a:p>
          </p:txBody>
        </p:sp>
      </p:grpSp>
      <p:grpSp>
        <p:nvGrpSpPr>
          <p:cNvPr id="21" name="知鱼PPT24"/>
          <p:cNvGrpSpPr/>
          <p:nvPr>
            <p:custDataLst>
              <p:tags r:id="rId36"/>
            </p:custDataLst>
          </p:nvPr>
        </p:nvGrpSpPr>
        <p:grpSpPr>
          <a:xfrm>
            <a:off x="3388737" y="6132778"/>
            <a:ext cx="2679582" cy="254157"/>
            <a:chOff x="460112" y="2604667"/>
            <a:chExt cx="3351737" cy="226920"/>
          </a:xfrm>
        </p:grpSpPr>
        <p:sp>
          <p:nvSpPr>
            <p:cNvPr id="76" name="知鱼PPT24-1"/>
            <p:cNvSpPr/>
            <p:nvPr>
              <p:custDataLst>
                <p:tags r:id="rId37"/>
              </p:custDataLst>
            </p:nvPr>
          </p:nvSpPr>
          <p:spPr>
            <a:xfrm>
              <a:off x="460112" y="2604667"/>
              <a:ext cx="3351737" cy="225304"/>
            </a:xfrm>
            <a:prstGeom prst="rect">
              <a:avLst/>
            </a:prstGeom>
            <a:gradFill>
              <a:gsLst>
                <a:gs pos="0">
                  <a:srgbClr val="F5A67E">
                    <a:alpha val="0"/>
                  </a:srgbClr>
                </a:gs>
                <a:gs pos="75210">
                  <a:schemeClr val="accent1">
                    <a:alpha val="80000"/>
                  </a:schemeClr>
                </a:gs>
                <a:gs pos="26000">
                  <a:schemeClr val="accent1">
                    <a:alpha val="80000"/>
                  </a:schemeClr>
                </a:gs>
                <a:gs pos="100000">
                  <a:srgbClr val="F5A67E">
                    <a:alpha val="0"/>
                  </a:srgbClr>
                </a:gs>
              </a:gsLst>
              <a:lin ang="0" scaled="1"/>
            </a:gradFill>
            <a:ln w="3175">
              <a:gradFill flip="none" rotWithShape="1">
                <a:gsLst>
                  <a:gs pos="0">
                    <a:srgbClr val="F5A67E">
                      <a:alpha val="0"/>
                    </a:srgbClr>
                  </a:gs>
                  <a:gs pos="100000">
                    <a:srgbClr val="F5A67E">
                      <a:alpha val="0"/>
                    </a:srgbClr>
                  </a:gs>
                  <a:gs pos="50000">
                    <a:schemeClr val="accent3"/>
                  </a:gs>
                </a:gsLst>
                <a:lin ang="0" scaled="1"/>
                <a:tileRect/>
              </a:gradFill>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400" b="1" i="0" u="none" strike="noStrike" kern="1200" cap="none" spc="0" normalizeH="0" baseline="0" noProof="0">
                <a:ln>
                  <a:noFill/>
                </a:ln>
                <a:solidFill>
                  <a:prstClr val="black"/>
                </a:solidFill>
                <a:effectLst/>
                <a:uLnTx/>
                <a:uFillTx/>
                <a:latin typeface="微软雅黑" panose="020B0503020204020204" charset="-122"/>
                <a:ea typeface="微软雅黑" panose="020B0503020204020204" charset="-122"/>
                <a:cs typeface="OPPOSans M" panose="00020600040101010101" pitchFamily="18" charset="-122"/>
              </a:endParaRPr>
            </a:p>
          </p:txBody>
        </p:sp>
        <p:sp>
          <p:nvSpPr>
            <p:cNvPr id="77" name="知鱼PPT24-2"/>
            <p:cNvSpPr txBox="1"/>
            <p:nvPr>
              <p:custDataLst>
                <p:tags r:id="rId38"/>
              </p:custDataLst>
            </p:nvPr>
          </p:nvSpPr>
          <p:spPr>
            <a:xfrm>
              <a:off x="877830" y="2614445"/>
              <a:ext cx="2516296" cy="217142"/>
            </a:xfrm>
            <a:prstGeom prst="rect">
              <a:avLst/>
            </a:prstGeom>
            <a:noFill/>
          </p:spPr>
          <p:txBody>
            <a:bodyPr wrap="none">
              <a:spAutoFit/>
            </a:bodyPr>
            <a:lstStyle>
              <a:defPPr>
                <a:defRPr lang="zh-CN"/>
              </a:defPPr>
              <a:lvl1pPr algn="just">
                <a:lnSpc>
                  <a:spcPct val="110000"/>
                </a:lnSpc>
                <a:defRPr sz="1300">
                  <a:solidFill>
                    <a:schemeClr val="tx1">
                      <a:lumMod val="75000"/>
                      <a:lumOff val="25000"/>
                    </a:schemeClr>
                  </a:solidFill>
                  <a:latin typeface="+mn-ea"/>
                </a:defRPr>
              </a:lvl1pPr>
            </a:lstStyle>
            <a:p>
              <a:pPr lvl="0" algn="ctr">
                <a:defRPr/>
              </a:pPr>
              <a:r>
                <a:rPr lang="zh-CN" altLang="en-US" sz="900" b="1" dirty="0">
                  <a:solidFill>
                    <a:prstClr val="white"/>
                  </a:solidFill>
                  <a:latin typeface="微软雅黑" panose="020B0503020204020204" charset="-122"/>
                  <a:ea typeface="微软雅黑" panose="020B0503020204020204" charset="-122"/>
                  <a:cs typeface="OPPOSans M" panose="00020600040101010101" pitchFamily="18" charset="-122"/>
                </a:rPr>
                <a:t>请尽量言简意赅的阐述图片描述内容</a:t>
              </a:r>
              <a:endParaRPr lang="zh-CN" altLang="en-US" sz="900" b="1" dirty="0">
                <a:solidFill>
                  <a:prstClr val="white"/>
                </a:solidFill>
                <a:latin typeface="微软雅黑" panose="020B0503020204020204" charset="-122"/>
                <a:ea typeface="微软雅黑" panose="020B0503020204020204" charset="-122"/>
                <a:cs typeface="OPPOSans M" panose="00020600040101010101" pitchFamily="18" charset="-122"/>
              </a:endParaRPr>
            </a:p>
          </p:txBody>
        </p:sp>
      </p:grpSp>
      <p:grpSp>
        <p:nvGrpSpPr>
          <p:cNvPr id="22" name="知鱼PPT25"/>
          <p:cNvGrpSpPr/>
          <p:nvPr>
            <p:custDataLst>
              <p:tags r:id="rId39"/>
            </p:custDataLst>
          </p:nvPr>
        </p:nvGrpSpPr>
        <p:grpSpPr>
          <a:xfrm>
            <a:off x="6335137" y="6132778"/>
            <a:ext cx="2679582" cy="254157"/>
            <a:chOff x="460112" y="2604667"/>
            <a:chExt cx="3351737" cy="226920"/>
          </a:xfrm>
        </p:grpSpPr>
        <p:sp>
          <p:nvSpPr>
            <p:cNvPr id="74" name="知鱼PPT25-1"/>
            <p:cNvSpPr/>
            <p:nvPr>
              <p:custDataLst>
                <p:tags r:id="rId40"/>
              </p:custDataLst>
            </p:nvPr>
          </p:nvSpPr>
          <p:spPr>
            <a:xfrm>
              <a:off x="460112" y="2604667"/>
              <a:ext cx="3351737" cy="225304"/>
            </a:xfrm>
            <a:prstGeom prst="rect">
              <a:avLst/>
            </a:prstGeom>
            <a:gradFill>
              <a:gsLst>
                <a:gs pos="0">
                  <a:srgbClr val="F5A67E">
                    <a:alpha val="0"/>
                  </a:srgbClr>
                </a:gs>
                <a:gs pos="75210">
                  <a:schemeClr val="accent1">
                    <a:alpha val="80000"/>
                  </a:schemeClr>
                </a:gs>
                <a:gs pos="26000">
                  <a:schemeClr val="accent1">
                    <a:alpha val="80000"/>
                  </a:schemeClr>
                </a:gs>
                <a:gs pos="100000">
                  <a:srgbClr val="F5A67E">
                    <a:alpha val="0"/>
                  </a:srgbClr>
                </a:gs>
              </a:gsLst>
              <a:lin ang="0" scaled="1"/>
            </a:gradFill>
            <a:ln w="3175">
              <a:gradFill flip="none" rotWithShape="1">
                <a:gsLst>
                  <a:gs pos="0">
                    <a:srgbClr val="F5A67E">
                      <a:alpha val="0"/>
                    </a:srgbClr>
                  </a:gs>
                  <a:gs pos="100000">
                    <a:srgbClr val="F5A67E">
                      <a:alpha val="0"/>
                    </a:srgbClr>
                  </a:gs>
                  <a:gs pos="50000">
                    <a:schemeClr val="accent3"/>
                  </a:gs>
                </a:gsLst>
                <a:lin ang="0" scaled="1"/>
                <a:tileRect/>
              </a:gradFill>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400" b="1" i="0" u="none" strike="noStrike" kern="1200" cap="none" spc="0" normalizeH="0" baseline="0" noProof="0">
                <a:ln>
                  <a:noFill/>
                </a:ln>
                <a:solidFill>
                  <a:prstClr val="black"/>
                </a:solidFill>
                <a:effectLst/>
                <a:uLnTx/>
                <a:uFillTx/>
                <a:latin typeface="微软雅黑" panose="020B0503020204020204" charset="-122"/>
                <a:ea typeface="微软雅黑" panose="020B0503020204020204" charset="-122"/>
                <a:cs typeface="OPPOSans M" panose="00020600040101010101" pitchFamily="18" charset="-122"/>
              </a:endParaRPr>
            </a:p>
          </p:txBody>
        </p:sp>
        <p:sp>
          <p:nvSpPr>
            <p:cNvPr id="75" name="知鱼PPT25-2"/>
            <p:cNvSpPr txBox="1"/>
            <p:nvPr>
              <p:custDataLst>
                <p:tags r:id="rId41"/>
              </p:custDataLst>
            </p:nvPr>
          </p:nvSpPr>
          <p:spPr>
            <a:xfrm>
              <a:off x="877830" y="2614445"/>
              <a:ext cx="2516296" cy="217142"/>
            </a:xfrm>
            <a:prstGeom prst="rect">
              <a:avLst/>
            </a:prstGeom>
            <a:noFill/>
          </p:spPr>
          <p:txBody>
            <a:bodyPr wrap="none">
              <a:spAutoFit/>
            </a:bodyPr>
            <a:lstStyle>
              <a:defPPr>
                <a:defRPr lang="zh-CN"/>
              </a:defPPr>
              <a:lvl1pPr algn="just">
                <a:lnSpc>
                  <a:spcPct val="110000"/>
                </a:lnSpc>
                <a:defRPr sz="1300">
                  <a:solidFill>
                    <a:schemeClr val="tx1">
                      <a:lumMod val="75000"/>
                      <a:lumOff val="25000"/>
                    </a:schemeClr>
                  </a:solidFill>
                  <a:latin typeface="+mn-ea"/>
                </a:defRPr>
              </a:lvl1pPr>
            </a:lstStyle>
            <a:p>
              <a:pPr lvl="0" algn="ctr">
                <a:defRPr/>
              </a:pPr>
              <a:r>
                <a:rPr lang="zh-CN" altLang="en-US" sz="900" b="1" dirty="0">
                  <a:solidFill>
                    <a:prstClr val="white"/>
                  </a:solidFill>
                  <a:latin typeface="微软雅黑" panose="020B0503020204020204" charset="-122"/>
                  <a:ea typeface="微软雅黑" panose="020B0503020204020204" charset="-122"/>
                  <a:cs typeface="OPPOSans M" panose="00020600040101010101" pitchFamily="18" charset="-122"/>
                </a:rPr>
                <a:t>请尽量言简意赅的阐述图片描述内容</a:t>
              </a:r>
              <a:endParaRPr lang="zh-CN" altLang="en-US" sz="900" b="1" dirty="0">
                <a:solidFill>
                  <a:prstClr val="white"/>
                </a:solidFill>
                <a:latin typeface="微软雅黑" panose="020B0503020204020204" charset="-122"/>
                <a:ea typeface="微软雅黑" panose="020B0503020204020204" charset="-122"/>
                <a:cs typeface="OPPOSans M" panose="00020600040101010101" pitchFamily="18" charset="-122"/>
              </a:endParaRPr>
            </a:p>
          </p:txBody>
        </p:sp>
      </p:grpSp>
      <p:grpSp>
        <p:nvGrpSpPr>
          <p:cNvPr id="23" name="知鱼PPT26"/>
          <p:cNvGrpSpPr/>
          <p:nvPr>
            <p:custDataLst>
              <p:tags r:id="rId42"/>
            </p:custDataLst>
          </p:nvPr>
        </p:nvGrpSpPr>
        <p:grpSpPr>
          <a:xfrm>
            <a:off x="3932555" y="2097607"/>
            <a:ext cx="1591946" cy="321172"/>
            <a:chOff x="3932555" y="2097607"/>
            <a:chExt cx="1591946" cy="321172"/>
          </a:xfrm>
        </p:grpSpPr>
        <p:sp>
          <p:nvSpPr>
            <p:cNvPr id="72" name="知鱼PPT26-1"/>
            <p:cNvSpPr/>
            <p:nvPr>
              <p:custDataLst>
                <p:tags r:id="rId43"/>
              </p:custDataLst>
            </p:nvPr>
          </p:nvSpPr>
          <p:spPr>
            <a:xfrm>
              <a:off x="3932555" y="2097607"/>
              <a:ext cx="1591946" cy="321172"/>
            </a:xfrm>
            <a:custGeom>
              <a:avLst/>
              <a:gdLst>
                <a:gd name="connsiteX0" fmla="*/ 0 w 4380471"/>
                <a:gd name="connsiteY0" fmla="*/ 0 h 714335"/>
                <a:gd name="connsiteX1" fmla="*/ 4380471 w 4380471"/>
                <a:gd name="connsiteY1" fmla="*/ 0 h 714335"/>
                <a:gd name="connsiteX2" fmla="*/ 4249607 w 4380471"/>
                <a:gd name="connsiteY2" fmla="*/ 523454 h 714335"/>
                <a:gd name="connsiteX3" fmla="*/ 4005131 w 4380471"/>
                <a:gd name="connsiteY3" fmla="*/ 714335 h 714335"/>
                <a:gd name="connsiteX4" fmla="*/ 375339 w 4380471"/>
                <a:gd name="connsiteY4" fmla="*/ 714335 h 714335"/>
                <a:gd name="connsiteX5" fmla="*/ 130863 w 4380471"/>
                <a:gd name="connsiteY5" fmla="*/ 523454 h 714335"/>
                <a:gd name="connsiteX0-1" fmla="*/ 0 w 4380471"/>
                <a:gd name="connsiteY0-2" fmla="*/ 0 h 714335"/>
                <a:gd name="connsiteX1-3" fmla="*/ 4380471 w 4380471"/>
                <a:gd name="connsiteY1-4" fmla="*/ 0 h 714335"/>
                <a:gd name="connsiteX2-5" fmla="*/ 4249607 w 4380471"/>
                <a:gd name="connsiteY2-6" fmla="*/ 523454 h 714335"/>
                <a:gd name="connsiteX3-7" fmla="*/ 4005131 w 4380471"/>
                <a:gd name="connsiteY3-8" fmla="*/ 714335 h 714335"/>
                <a:gd name="connsiteX4-9" fmla="*/ 375339 w 4380471"/>
                <a:gd name="connsiteY4-10" fmla="*/ 714335 h 714335"/>
                <a:gd name="connsiteX5-11" fmla="*/ 130863 w 4380471"/>
                <a:gd name="connsiteY5-12" fmla="*/ 523454 h 714335"/>
                <a:gd name="connsiteX6" fmla="*/ 17754 w 4380471"/>
                <a:gd name="connsiteY6" fmla="*/ 75049 h 714335"/>
                <a:gd name="connsiteX7" fmla="*/ 0 w 4380471"/>
                <a:gd name="connsiteY7" fmla="*/ 0 h 714335"/>
                <a:gd name="connsiteX0-13" fmla="*/ 0 w 4417353"/>
                <a:gd name="connsiteY0-14" fmla="*/ 2540 h 714335"/>
                <a:gd name="connsiteX1-15" fmla="*/ 4417353 w 4417353"/>
                <a:gd name="connsiteY1-16" fmla="*/ 0 h 714335"/>
                <a:gd name="connsiteX2-17" fmla="*/ 4286489 w 4417353"/>
                <a:gd name="connsiteY2-18" fmla="*/ 523454 h 714335"/>
                <a:gd name="connsiteX3-19" fmla="*/ 4042013 w 4417353"/>
                <a:gd name="connsiteY3-20" fmla="*/ 714335 h 714335"/>
                <a:gd name="connsiteX4-21" fmla="*/ 412221 w 4417353"/>
                <a:gd name="connsiteY4-22" fmla="*/ 714335 h 714335"/>
                <a:gd name="connsiteX5-23" fmla="*/ 167745 w 4417353"/>
                <a:gd name="connsiteY5-24" fmla="*/ 523454 h 714335"/>
                <a:gd name="connsiteX6-25" fmla="*/ 54636 w 4417353"/>
                <a:gd name="connsiteY6-26" fmla="*/ 75049 h 714335"/>
                <a:gd name="connsiteX7-27" fmla="*/ 0 w 4417353"/>
                <a:gd name="connsiteY7-28" fmla="*/ 2540 h 714335"/>
                <a:gd name="connsiteX0-29" fmla="*/ 0 w 4433159"/>
                <a:gd name="connsiteY0-30" fmla="*/ 0 h 717510"/>
                <a:gd name="connsiteX1-31" fmla="*/ 4433159 w 4433159"/>
                <a:gd name="connsiteY1-32" fmla="*/ 3175 h 717510"/>
                <a:gd name="connsiteX2-33" fmla="*/ 4302295 w 4433159"/>
                <a:gd name="connsiteY2-34" fmla="*/ 526629 h 717510"/>
                <a:gd name="connsiteX3-35" fmla="*/ 4057819 w 4433159"/>
                <a:gd name="connsiteY3-36" fmla="*/ 717510 h 717510"/>
                <a:gd name="connsiteX4-37" fmla="*/ 428027 w 4433159"/>
                <a:gd name="connsiteY4-38" fmla="*/ 717510 h 717510"/>
                <a:gd name="connsiteX5-39" fmla="*/ 183551 w 4433159"/>
                <a:gd name="connsiteY5-40" fmla="*/ 526629 h 717510"/>
                <a:gd name="connsiteX6-41" fmla="*/ 70442 w 4433159"/>
                <a:gd name="connsiteY6-42" fmla="*/ 78224 h 717510"/>
                <a:gd name="connsiteX7-43" fmla="*/ 0 w 4433159"/>
                <a:gd name="connsiteY7-44" fmla="*/ 0 h 717510"/>
                <a:gd name="connsiteX0-45" fmla="*/ 0 w 4433159"/>
                <a:gd name="connsiteY0-46" fmla="*/ 0 h 717510"/>
                <a:gd name="connsiteX1-47" fmla="*/ 4433159 w 4433159"/>
                <a:gd name="connsiteY1-48" fmla="*/ 3175 h 717510"/>
                <a:gd name="connsiteX2-49" fmla="*/ 4302295 w 4433159"/>
                <a:gd name="connsiteY2-50" fmla="*/ 526629 h 717510"/>
                <a:gd name="connsiteX3-51" fmla="*/ 4057819 w 4433159"/>
                <a:gd name="connsiteY3-52" fmla="*/ 717510 h 717510"/>
                <a:gd name="connsiteX4-53" fmla="*/ 428027 w 4433159"/>
                <a:gd name="connsiteY4-54" fmla="*/ 717510 h 717510"/>
                <a:gd name="connsiteX5-55" fmla="*/ 183551 w 4433159"/>
                <a:gd name="connsiteY5-56" fmla="*/ 526629 h 717510"/>
                <a:gd name="connsiteX6-57" fmla="*/ 70442 w 4433159"/>
                <a:gd name="connsiteY6-58" fmla="*/ 78224 h 717510"/>
                <a:gd name="connsiteX7-59" fmla="*/ 0 w 4433159"/>
                <a:gd name="connsiteY7-60" fmla="*/ 0 h 717510"/>
                <a:gd name="connsiteX0-61" fmla="*/ 0 w 4433159"/>
                <a:gd name="connsiteY0-62" fmla="*/ 0 h 717510"/>
                <a:gd name="connsiteX1-63" fmla="*/ 4433159 w 4433159"/>
                <a:gd name="connsiteY1-64" fmla="*/ 3175 h 717510"/>
                <a:gd name="connsiteX2-65" fmla="*/ 4302295 w 4433159"/>
                <a:gd name="connsiteY2-66" fmla="*/ 526629 h 717510"/>
                <a:gd name="connsiteX3-67" fmla="*/ 4057819 w 4433159"/>
                <a:gd name="connsiteY3-68" fmla="*/ 717510 h 717510"/>
                <a:gd name="connsiteX4-69" fmla="*/ 428027 w 4433159"/>
                <a:gd name="connsiteY4-70" fmla="*/ 717510 h 717510"/>
                <a:gd name="connsiteX5-71" fmla="*/ 183551 w 4433159"/>
                <a:gd name="connsiteY5-72" fmla="*/ 526629 h 717510"/>
                <a:gd name="connsiteX6-73" fmla="*/ 70442 w 4433159"/>
                <a:gd name="connsiteY6-74" fmla="*/ 78224 h 717510"/>
                <a:gd name="connsiteX7-75" fmla="*/ 0 w 4433159"/>
                <a:gd name="connsiteY7-76" fmla="*/ 0 h 717510"/>
                <a:gd name="connsiteX0-77" fmla="*/ 0 w 4446331"/>
                <a:gd name="connsiteY0-78" fmla="*/ 0 h 717510"/>
                <a:gd name="connsiteX1-79" fmla="*/ 4446331 w 4446331"/>
                <a:gd name="connsiteY1-80" fmla="*/ 3175 h 717510"/>
                <a:gd name="connsiteX2-81" fmla="*/ 4315467 w 4446331"/>
                <a:gd name="connsiteY2-82" fmla="*/ 526629 h 717510"/>
                <a:gd name="connsiteX3-83" fmla="*/ 4070991 w 4446331"/>
                <a:gd name="connsiteY3-84" fmla="*/ 717510 h 717510"/>
                <a:gd name="connsiteX4-85" fmla="*/ 441199 w 4446331"/>
                <a:gd name="connsiteY4-86" fmla="*/ 717510 h 717510"/>
                <a:gd name="connsiteX5-87" fmla="*/ 196723 w 4446331"/>
                <a:gd name="connsiteY5-88" fmla="*/ 526629 h 717510"/>
                <a:gd name="connsiteX6-89" fmla="*/ 83614 w 4446331"/>
                <a:gd name="connsiteY6-90" fmla="*/ 78224 h 717510"/>
                <a:gd name="connsiteX7-91" fmla="*/ 0 w 4446331"/>
                <a:gd name="connsiteY7-92" fmla="*/ 0 h 717510"/>
                <a:gd name="connsiteX0-93" fmla="*/ 0 w 4446331"/>
                <a:gd name="connsiteY0-94" fmla="*/ 0 h 717510"/>
                <a:gd name="connsiteX1-95" fmla="*/ 4446331 w 4446331"/>
                <a:gd name="connsiteY1-96" fmla="*/ 3175 h 717510"/>
                <a:gd name="connsiteX2-97" fmla="*/ 4419826 w 4446331"/>
                <a:gd name="connsiteY2-98" fmla="*/ 75684 h 717510"/>
                <a:gd name="connsiteX3-99" fmla="*/ 4315467 w 4446331"/>
                <a:gd name="connsiteY3-100" fmla="*/ 526629 h 717510"/>
                <a:gd name="connsiteX4-101" fmla="*/ 4070991 w 4446331"/>
                <a:gd name="connsiteY4-102" fmla="*/ 717510 h 717510"/>
                <a:gd name="connsiteX5-103" fmla="*/ 441199 w 4446331"/>
                <a:gd name="connsiteY5-104" fmla="*/ 717510 h 717510"/>
                <a:gd name="connsiteX6-105" fmla="*/ 196723 w 4446331"/>
                <a:gd name="connsiteY6-106" fmla="*/ 526629 h 717510"/>
                <a:gd name="connsiteX7-107" fmla="*/ 83614 w 4446331"/>
                <a:gd name="connsiteY7-108" fmla="*/ 78224 h 717510"/>
                <a:gd name="connsiteX8" fmla="*/ 0 w 4446331"/>
                <a:gd name="connsiteY8" fmla="*/ 0 h 717510"/>
                <a:gd name="connsiteX0-109" fmla="*/ 0 w 4497702"/>
                <a:gd name="connsiteY0-110" fmla="*/ 0 h 717510"/>
                <a:gd name="connsiteX1-111" fmla="*/ 4497702 w 4497702"/>
                <a:gd name="connsiteY1-112" fmla="*/ 3175 h 717510"/>
                <a:gd name="connsiteX2-113" fmla="*/ 4419826 w 4497702"/>
                <a:gd name="connsiteY2-114" fmla="*/ 75684 h 717510"/>
                <a:gd name="connsiteX3-115" fmla="*/ 4315467 w 4497702"/>
                <a:gd name="connsiteY3-116" fmla="*/ 526629 h 717510"/>
                <a:gd name="connsiteX4-117" fmla="*/ 4070991 w 4497702"/>
                <a:gd name="connsiteY4-118" fmla="*/ 717510 h 717510"/>
                <a:gd name="connsiteX5-119" fmla="*/ 441199 w 4497702"/>
                <a:gd name="connsiteY5-120" fmla="*/ 717510 h 717510"/>
                <a:gd name="connsiteX6-121" fmla="*/ 196723 w 4497702"/>
                <a:gd name="connsiteY6-122" fmla="*/ 526629 h 717510"/>
                <a:gd name="connsiteX7-123" fmla="*/ 83614 w 4497702"/>
                <a:gd name="connsiteY7-124" fmla="*/ 78224 h 717510"/>
                <a:gd name="connsiteX8-125" fmla="*/ 0 w 4497702"/>
                <a:gd name="connsiteY8-126" fmla="*/ 0 h 717510"/>
                <a:gd name="connsiteX0-127" fmla="*/ 0 w 4497702"/>
                <a:gd name="connsiteY0-128" fmla="*/ 0 h 717510"/>
                <a:gd name="connsiteX1-129" fmla="*/ 4497702 w 4497702"/>
                <a:gd name="connsiteY1-130" fmla="*/ 3175 h 717510"/>
                <a:gd name="connsiteX2-131" fmla="*/ 4431681 w 4497702"/>
                <a:gd name="connsiteY2-132" fmla="*/ 75684 h 717510"/>
                <a:gd name="connsiteX3-133" fmla="*/ 4315467 w 4497702"/>
                <a:gd name="connsiteY3-134" fmla="*/ 526629 h 717510"/>
                <a:gd name="connsiteX4-135" fmla="*/ 4070991 w 4497702"/>
                <a:gd name="connsiteY4-136" fmla="*/ 717510 h 717510"/>
                <a:gd name="connsiteX5-137" fmla="*/ 441199 w 4497702"/>
                <a:gd name="connsiteY5-138" fmla="*/ 717510 h 717510"/>
                <a:gd name="connsiteX6-139" fmla="*/ 196723 w 4497702"/>
                <a:gd name="connsiteY6-140" fmla="*/ 526629 h 717510"/>
                <a:gd name="connsiteX7-141" fmla="*/ 83614 w 4497702"/>
                <a:gd name="connsiteY7-142" fmla="*/ 78224 h 717510"/>
                <a:gd name="connsiteX8-143" fmla="*/ 0 w 4497702"/>
                <a:gd name="connsiteY8-144" fmla="*/ 0 h 717510"/>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25" y="connsiteY6-26"/>
                </a:cxn>
                <a:cxn ang="0">
                  <a:pos x="connsiteX7-27" y="connsiteY7-28"/>
                </a:cxn>
                <a:cxn ang="0">
                  <a:pos x="connsiteX8-125" y="connsiteY8-126"/>
                </a:cxn>
              </a:cxnLst>
              <a:rect l="l" t="t" r="r" b="b"/>
              <a:pathLst>
                <a:path w="4497702" h="717510">
                  <a:moveTo>
                    <a:pt x="0" y="0"/>
                  </a:moveTo>
                  <a:lnTo>
                    <a:pt x="4497702" y="3175"/>
                  </a:lnTo>
                  <a:lnTo>
                    <a:pt x="4431681" y="75684"/>
                  </a:lnTo>
                  <a:lnTo>
                    <a:pt x="4315467" y="526629"/>
                  </a:lnTo>
                  <a:cubicBezTo>
                    <a:pt x="4287408" y="638867"/>
                    <a:pt x="4186684" y="717510"/>
                    <a:pt x="4070991" y="717510"/>
                  </a:cubicBezTo>
                  <a:lnTo>
                    <a:pt x="441199" y="717510"/>
                  </a:lnTo>
                  <a:cubicBezTo>
                    <a:pt x="325506" y="717510"/>
                    <a:pt x="224782" y="638867"/>
                    <a:pt x="196723" y="526629"/>
                  </a:cubicBezTo>
                  <a:lnTo>
                    <a:pt x="83614" y="78224"/>
                  </a:lnTo>
                  <a:cubicBezTo>
                    <a:pt x="60133" y="52149"/>
                    <a:pt x="47191" y="16550"/>
                    <a:pt x="0" y="0"/>
                  </a:cubicBezTo>
                  <a:close/>
                </a:path>
              </a:pathLst>
            </a:custGeom>
            <a:gradFill>
              <a:gsLst>
                <a:gs pos="100000">
                  <a:schemeClr val="accent1">
                    <a:lumMod val="90000"/>
                  </a:schemeClr>
                </a:gs>
                <a:gs pos="0">
                  <a:schemeClr val="accent1"/>
                </a:gs>
              </a:gsLst>
              <a:path path="circle">
                <a:fillToRect l="100000" b="100000"/>
              </a:path>
            </a:gradFill>
            <a:ln>
              <a:noFill/>
            </a:ln>
            <a:effectLst>
              <a:outerShdw blurRad="127000" dist="38100" dir="2700000" algn="tl" rotWithShape="0">
                <a:schemeClr val="accent1">
                  <a:alpha val="2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1" i="0" u="none" strike="noStrike" kern="1200" cap="none" spc="0" normalizeH="0" noProof="0" dirty="0">
                <a:ln>
                  <a:noFill/>
                </a:ln>
                <a:solidFill>
                  <a:srgbClr val="FFFFFF"/>
                </a:solidFill>
                <a:effectLst/>
                <a:uLnTx/>
                <a:uFillTx/>
                <a:latin typeface="微软雅黑" panose="020B0503020204020204" charset="-122"/>
                <a:ea typeface="微软雅黑" panose="020B0503020204020204" charset="-122"/>
                <a:cs typeface="OPPOSans M" panose="00020600040101010101" pitchFamily="18" charset="-122"/>
              </a:endParaRPr>
            </a:p>
          </p:txBody>
        </p:sp>
        <p:sp>
          <p:nvSpPr>
            <p:cNvPr id="73" name="知鱼PPT26-2"/>
            <p:cNvSpPr txBox="1"/>
            <p:nvPr>
              <p:custDataLst>
                <p:tags r:id="rId44"/>
              </p:custDataLst>
            </p:nvPr>
          </p:nvSpPr>
          <p:spPr>
            <a:xfrm>
              <a:off x="4195129" y="2139073"/>
              <a:ext cx="1066800" cy="215265"/>
            </a:xfrm>
            <a:prstGeom prst="rect">
              <a:avLst/>
            </a:prstGeom>
            <a:noFill/>
            <a:effectLst/>
          </p:spPr>
          <p:txBody>
            <a:bodyPr wrap="none" lIns="0" tIns="0" rIns="0" bIns="0">
              <a:spAutoFit/>
            </a:bodyPr>
            <a:lstStyle>
              <a:defPPr>
                <a:defRPr lang="zh-CN"/>
              </a:defPPr>
              <a:lvl1pPr marR="0" lvl="0" indent="0" algn="ctr" fontAlgn="auto">
                <a:lnSpc>
                  <a:spcPct val="100000"/>
                </a:lnSpc>
                <a:spcBef>
                  <a:spcPts val="0"/>
                </a:spcBef>
                <a:spcAft>
                  <a:spcPts val="0"/>
                </a:spcAft>
                <a:buClrTx/>
                <a:buSzTx/>
                <a:buFontTx/>
                <a:buNone/>
                <a:defRPr kumimoji="0" sz="1400" b="0" i="0" u="none" strike="noStrike" cap="none" spc="0" normalizeH="0" baseline="0">
                  <a:ln>
                    <a:noFill/>
                  </a:ln>
                  <a:gradFill>
                    <a:gsLst>
                      <a:gs pos="0">
                        <a:prstClr val="white"/>
                      </a:gs>
                      <a:gs pos="100000">
                        <a:srgbClr val="FF9933"/>
                      </a:gs>
                    </a:gsLst>
                    <a:lin ang="5400000" scaled="1"/>
                  </a:gradFill>
                  <a:effectLst>
                    <a:outerShdw blurRad="38405" dist="38405" dir="2699983" algn="tl">
                      <a:srgbClr val="000000">
                        <a:alpha val="30000"/>
                      </a:srgbClr>
                    </a:outerShdw>
                  </a:effectLst>
                  <a:uLnTx/>
                  <a:uFillTx/>
                  <a:latin typeface="OPPOSans H" panose="00020600040101010101" pitchFamily="18" charset="-122"/>
                  <a:ea typeface="OPPOSans H" panose="00020600040101010101" pitchFamily="18" charset="-122"/>
                  <a:cs typeface="OPPOSans H" panose="00020600040101010101" pitchFamily="18" charset="-122"/>
                </a:defRPr>
              </a:lvl1pPr>
            </a:lstStyle>
            <a:p>
              <a:r>
                <a:rPr lang="zh-CN" altLang="en-US" b="1" dirty="0">
                  <a:latin typeface="微软雅黑" panose="020B0503020204020204" charset="-122"/>
                  <a:ea typeface="微软雅黑" panose="020B0503020204020204" charset="-122"/>
                </a:rPr>
                <a:t>添加图片描述</a:t>
              </a:r>
              <a:endParaRPr lang="zh-CN" altLang="en-US" b="1" dirty="0">
                <a:latin typeface="微软雅黑" panose="020B0503020204020204" charset="-122"/>
                <a:ea typeface="微软雅黑" panose="020B0503020204020204" charset="-122"/>
              </a:endParaRPr>
            </a:p>
          </p:txBody>
        </p:sp>
      </p:grpSp>
      <p:grpSp>
        <p:nvGrpSpPr>
          <p:cNvPr id="24" name="知鱼PPT27"/>
          <p:cNvGrpSpPr/>
          <p:nvPr>
            <p:custDataLst>
              <p:tags r:id="rId45"/>
            </p:custDataLst>
          </p:nvPr>
        </p:nvGrpSpPr>
        <p:grpSpPr>
          <a:xfrm>
            <a:off x="6878955" y="2097607"/>
            <a:ext cx="1591946" cy="321172"/>
            <a:chOff x="6878955" y="2145232"/>
            <a:chExt cx="1591946" cy="321172"/>
          </a:xfrm>
        </p:grpSpPr>
        <p:sp>
          <p:nvSpPr>
            <p:cNvPr id="70" name="知鱼PPT27-1"/>
            <p:cNvSpPr/>
            <p:nvPr>
              <p:custDataLst>
                <p:tags r:id="rId46"/>
              </p:custDataLst>
            </p:nvPr>
          </p:nvSpPr>
          <p:spPr>
            <a:xfrm>
              <a:off x="6878955" y="2145232"/>
              <a:ext cx="1591946" cy="321172"/>
            </a:xfrm>
            <a:custGeom>
              <a:avLst/>
              <a:gdLst>
                <a:gd name="connsiteX0" fmla="*/ 0 w 4380471"/>
                <a:gd name="connsiteY0" fmla="*/ 0 h 714335"/>
                <a:gd name="connsiteX1" fmla="*/ 4380471 w 4380471"/>
                <a:gd name="connsiteY1" fmla="*/ 0 h 714335"/>
                <a:gd name="connsiteX2" fmla="*/ 4249607 w 4380471"/>
                <a:gd name="connsiteY2" fmla="*/ 523454 h 714335"/>
                <a:gd name="connsiteX3" fmla="*/ 4005131 w 4380471"/>
                <a:gd name="connsiteY3" fmla="*/ 714335 h 714335"/>
                <a:gd name="connsiteX4" fmla="*/ 375339 w 4380471"/>
                <a:gd name="connsiteY4" fmla="*/ 714335 h 714335"/>
                <a:gd name="connsiteX5" fmla="*/ 130863 w 4380471"/>
                <a:gd name="connsiteY5" fmla="*/ 523454 h 714335"/>
                <a:gd name="connsiteX0-1" fmla="*/ 0 w 4380471"/>
                <a:gd name="connsiteY0-2" fmla="*/ 0 h 714335"/>
                <a:gd name="connsiteX1-3" fmla="*/ 4380471 w 4380471"/>
                <a:gd name="connsiteY1-4" fmla="*/ 0 h 714335"/>
                <a:gd name="connsiteX2-5" fmla="*/ 4249607 w 4380471"/>
                <a:gd name="connsiteY2-6" fmla="*/ 523454 h 714335"/>
                <a:gd name="connsiteX3-7" fmla="*/ 4005131 w 4380471"/>
                <a:gd name="connsiteY3-8" fmla="*/ 714335 h 714335"/>
                <a:gd name="connsiteX4-9" fmla="*/ 375339 w 4380471"/>
                <a:gd name="connsiteY4-10" fmla="*/ 714335 h 714335"/>
                <a:gd name="connsiteX5-11" fmla="*/ 130863 w 4380471"/>
                <a:gd name="connsiteY5-12" fmla="*/ 523454 h 714335"/>
                <a:gd name="connsiteX6" fmla="*/ 17754 w 4380471"/>
                <a:gd name="connsiteY6" fmla="*/ 75049 h 714335"/>
                <a:gd name="connsiteX7" fmla="*/ 0 w 4380471"/>
                <a:gd name="connsiteY7" fmla="*/ 0 h 714335"/>
                <a:gd name="connsiteX0-13" fmla="*/ 0 w 4417353"/>
                <a:gd name="connsiteY0-14" fmla="*/ 2540 h 714335"/>
                <a:gd name="connsiteX1-15" fmla="*/ 4417353 w 4417353"/>
                <a:gd name="connsiteY1-16" fmla="*/ 0 h 714335"/>
                <a:gd name="connsiteX2-17" fmla="*/ 4286489 w 4417353"/>
                <a:gd name="connsiteY2-18" fmla="*/ 523454 h 714335"/>
                <a:gd name="connsiteX3-19" fmla="*/ 4042013 w 4417353"/>
                <a:gd name="connsiteY3-20" fmla="*/ 714335 h 714335"/>
                <a:gd name="connsiteX4-21" fmla="*/ 412221 w 4417353"/>
                <a:gd name="connsiteY4-22" fmla="*/ 714335 h 714335"/>
                <a:gd name="connsiteX5-23" fmla="*/ 167745 w 4417353"/>
                <a:gd name="connsiteY5-24" fmla="*/ 523454 h 714335"/>
                <a:gd name="connsiteX6-25" fmla="*/ 54636 w 4417353"/>
                <a:gd name="connsiteY6-26" fmla="*/ 75049 h 714335"/>
                <a:gd name="connsiteX7-27" fmla="*/ 0 w 4417353"/>
                <a:gd name="connsiteY7-28" fmla="*/ 2540 h 714335"/>
                <a:gd name="connsiteX0-29" fmla="*/ 0 w 4433159"/>
                <a:gd name="connsiteY0-30" fmla="*/ 0 h 717510"/>
                <a:gd name="connsiteX1-31" fmla="*/ 4433159 w 4433159"/>
                <a:gd name="connsiteY1-32" fmla="*/ 3175 h 717510"/>
                <a:gd name="connsiteX2-33" fmla="*/ 4302295 w 4433159"/>
                <a:gd name="connsiteY2-34" fmla="*/ 526629 h 717510"/>
                <a:gd name="connsiteX3-35" fmla="*/ 4057819 w 4433159"/>
                <a:gd name="connsiteY3-36" fmla="*/ 717510 h 717510"/>
                <a:gd name="connsiteX4-37" fmla="*/ 428027 w 4433159"/>
                <a:gd name="connsiteY4-38" fmla="*/ 717510 h 717510"/>
                <a:gd name="connsiteX5-39" fmla="*/ 183551 w 4433159"/>
                <a:gd name="connsiteY5-40" fmla="*/ 526629 h 717510"/>
                <a:gd name="connsiteX6-41" fmla="*/ 70442 w 4433159"/>
                <a:gd name="connsiteY6-42" fmla="*/ 78224 h 717510"/>
                <a:gd name="connsiteX7-43" fmla="*/ 0 w 4433159"/>
                <a:gd name="connsiteY7-44" fmla="*/ 0 h 717510"/>
                <a:gd name="connsiteX0-45" fmla="*/ 0 w 4433159"/>
                <a:gd name="connsiteY0-46" fmla="*/ 0 h 717510"/>
                <a:gd name="connsiteX1-47" fmla="*/ 4433159 w 4433159"/>
                <a:gd name="connsiteY1-48" fmla="*/ 3175 h 717510"/>
                <a:gd name="connsiteX2-49" fmla="*/ 4302295 w 4433159"/>
                <a:gd name="connsiteY2-50" fmla="*/ 526629 h 717510"/>
                <a:gd name="connsiteX3-51" fmla="*/ 4057819 w 4433159"/>
                <a:gd name="connsiteY3-52" fmla="*/ 717510 h 717510"/>
                <a:gd name="connsiteX4-53" fmla="*/ 428027 w 4433159"/>
                <a:gd name="connsiteY4-54" fmla="*/ 717510 h 717510"/>
                <a:gd name="connsiteX5-55" fmla="*/ 183551 w 4433159"/>
                <a:gd name="connsiteY5-56" fmla="*/ 526629 h 717510"/>
                <a:gd name="connsiteX6-57" fmla="*/ 70442 w 4433159"/>
                <a:gd name="connsiteY6-58" fmla="*/ 78224 h 717510"/>
                <a:gd name="connsiteX7-59" fmla="*/ 0 w 4433159"/>
                <a:gd name="connsiteY7-60" fmla="*/ 0 h 717510"/>
                <a:gd name="connsiteX0-61" fmla="*/ 0 w 4433159"/>
                <a:gd name="connsiteY0-62" fmla="*/ 0 h 717510"/>
                <a:gd name="connsiteX1-63" fmla="*/ 4433159 w 4433159"/>
                <a:gd name="connsiteY1-64" fmla="*/ 3175 h 717510"/>
                <a:gd name="connsiteX2-65" fmla="*/ 4302295 w 4433159"/>
                <a:gd name="connsiteY2-66" fmla="*/ 526629 h 717510"/>
                <a:gd name="connsiteX3-67" fmla="*/ 4057819 w 4433159"/>
                <a:gd name="connsiteY3-68" fmla="*/ 717510 h 717510"/>
                <a:gd name="connsiteX4-69" fmla="*/ 428027 w 4433159"/>
                <a:gd name="connsiteY4-70" fmla="*/ 717510 h 717510"/>
                <a:gd name="connsiteX5-71" fmla="*/ 183551 w 4433159"/>
                <a:gd name="connsiteY5-72" fmla="*/ 526629 h 717510"/>
                <a:gd name="connsiteX6-73" fmla="*/ 70442 w 4433159"/>
                <a:gd name="connsiteY6-74" fmla="*/ 78224 h 717510"/>
                <a:gd name="connsiteX7-75" fmla="*/ 0 w 4433159"/>
                <a:gd name="connsiteY7-76" fmla="*/ 0 h 717510"/>
                <a:gd name="connsiteX0-77" fmla="*/ 0 w 4446331"/>
                <a:gd name="connsiteY0-78" fmla="*/ 0 h 717510"/>
                <a:gd name="connsiteX1-79" fmla="*/ 4446331 w 4446331"/>
                <a:gd name="connsiteY1-80" fmla="*/ 3175 h 717510"/>
                <a:gd name="connsiteX2-81" fmla="*/ 4315467 w 4446331"/>
                <a:gd name="connsiteY2-82" fmla="*/ 526629 h 717510"/>
                <a:gd name="connsiteX3-83" fmla="*/ 4070991 w 4446331"/>
                <a:gd name="connsiteY3-84" fmla="*/ 717510 h 717510"/>
                <a:gd name="connsiteX4-85" fmla="*/ 441199 w 4446331"/>
                <a:gd name="connsiteY4-86" fmla="*/ 717510 h 717510"/>
                <a:gd name="connsiteX5-87" fmla="*/ 196723 w 4446331"/>
                <a:gd name="connsiteY5-88" fmla="*/ 526629 h 717510"/>
                <a:gd name="connsiteX6-89" fmla="*/ 83614 w 4446331"/>
                <a:gd name="connsiteY6-90" fmla="*/ 78224 h 717510"/>
                <a:gd name="connsiteX7-91" fmla="*/ 0 w 4446331"/>
                <a:gd name="connsiteY7-92" fmla="*/ 0 h 717510"/>
                <a:gd name="connsiteX0-93" fmla="*/ 0 w 4446331"/>
                <a:gd name="connsiteY0-94" fmla="*/ 0 h 717510"/>
                <a:gd name="connsiteX1-95" fmla="*/ 4446331 w 4446331"/>
                <a:gd name="connsiteY1-96" fmla="*/ 3175 h 717510"/>
                <a:gd name="connsiteX2-97" fmla="*/ 4419826 w 4446331"/>
                <a:gd name="connsiteY2-98" fmla="*/ 75684 h 717510"/>
                <a:gd name="connsiteX3-99" fmla="*/ 4315467 w 4446331"/>
                <a:gd name="connsiteY3-100" fmla="*/ 526629 h 717510"/>
                <a:gd name="connsiteX4-101" fmla="*/ 4070991 w 4446331"/>
                <a:gd name="connsiteY4-102" fmla="*/ 717510 h 717510"/>
                <a:gd name="connsiteX5-103" fmla="*/ 441199 w 4446331"/>
                <a:gd name="connsiteY5-104" fmla="*/ 717510 h 717510"/>
                <a:gd name="connsiteX6-105" fmla="*/ 196723 w 4446331"/>
                <a:gd name="connsiteY6-106" fmla="*/ 526629 h 717510"/>
                <a:gd name="connsiteX7-107" fmla="*/ 83614 w 4446331"/>
                <a:gd name="connsiteY7-108" fmla="*/ 78224 h 717510"/>
                <a:gd name="connsiteX8" fmla="*/ 0 w 4446331"/>
                <a:gd name="connsiteY8" fmla="*/ 0 h 717510"/>
                <a:gd name="connsiteX0-109" fmla="*/ 0 w 4497702"/>
                <a:gd name="connsiteY0-110" fmla="*/ 0 h 717510"/>
                <a:gd name="connsiteX1-111" fmla="*/ 4497702 w 4497702"/>
                <a:gd name="connsiteY1-112" fmla="*/ 3175 h 717510"/>
                <a:gd name="connsiteX2-113" fmla="*/ 4419826 w 4497702"/>
                <a:gd name="connsiteY2-114" fmla="*/ 75684 h 717510"/>
                <a:gd name="connsiteX3-115" fmla="*/ 4315467 w 4497702"/>
                <a:gd name="connsiteY3-116" fmla="*/ 526629 h 717510"/>
                <a:gd name="connsiteX4-117" fmla="*/ 4070991 w 4497702"/>
                <a:gd name="connsiteY4-118" fmla="*/ 717510 h 717510"/>
                <a:gd name="connsiteX5-119" fmla="*/ 441199 w 4497702"/>
                <a:gd name="connsiteY5-120" fmla="*/ 717510 h 717510"/>
                <a:gd name="connsiteX6-121" fmla="*/ 196723 w 4497702"/>
                <a:gd name="connsiteY6-122" fmla="*/ 526629 h 717510"/>
                <a:gd name="connsiteX7-123" fmla="*/ 83614 w 4497702"/>
                <a:gd name="connsiteY7-124" fmla="*/ 78224 h 717510"/>
                <a:gd name="connsiteX8-125" fmla="*/ 0 w 4497702"/>
                <a:gd name="connsiteY8-126" fmla="*/ 0 h 717510"/>
                <a:gd name="connsiteX0-127" fmla="*/ 0 w 4497702"/>
                <a:gd name="connsiteY0-128" fmla="*/ 0 h 717510"/>
                <a:gd name="connsiteX1-129" fmla="*/ 4497702 w 4497702"/>
                <a:gd name="connsiteY1-130" fmla="*/ 3175 h 717510"/>
                <a:gd name="connsiteX2-131" fmla="*/ 4431681 w 4497702"/>
                <a:gd name="connsiteY2-132" fmla="*/ 75684 h 717510"/>
                <a:gd name="connsiteX3-133" fmla="*/ 4315467 w 4497702"/>
                <a:gd name="connsiteY3-134" fmla="*/ 526629 h 717510"/>
                <a:gd name="connsiteX4-135" fmla="*/ 4070991 w 4497702"/>
                <a:gd name="connsiteY4-136" fmla="*/ 717510 h 717510"/>
                <a:gd name="connsiteX5-137" fmla="*/ 441199 w 4497702"/>
                <a:gd name="connsiteY5-138" fmla="*/ 717510 h 717510"/>
                <a:gd name="connsiteX6-139" fmla="*/ 196723 w 4497702"/>
                <a:gd name="connsiteY6-140" fmla="*/ 526629 h 717510"/>
                <a:gd name="connsiteX7-141" fmla="*/ 83614 w 4497702"/>
                <a:gd name="connsiteY7-142" fmla="*/ 78224 h 717510"/>
                <a:gd name="connsiteX8-143" fmla="*/ 0 w 4497702"/>
                <a:gd name="connsiteY8-144" fmla="*/ 0 h 717510"/>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25" y="connsiteY6-26"/>
                </a:cxn>
                <a:cxn ang="0">
                  <a:pos x="connsiteX7-27" y="connsiteY7-28"/>
                </a:cxn>
                <a:cxn ang="0">
                  <a:pos x="connsiteX8-125" y="connsiteY8-126"/>
                </a:cxn>
              </a:cxnLst>
              <a:rect l="l" t="t" r="r" b="b"/>
              <a:pathLst>
                <a:path w="4497702" h="717510">
                  <a:moveTo>
                    <a:pt x="0" y="0"/>
                  </a:moveTo>
                  <a:lnTo>
                    <a:pt x="4497702" y="3175"/>
                  </a:lnTo>
                  <a:lnTo>
                    <a:pt x="4431681" y="75684"/>
                  </a:lnTo>
                  <a:lnTo>
                    <a:pt x="4315467" y="526629"/>
                  </a:lnTo>
                  <a:cubicBezTo>
                    <a:pt x="4287408" y="638867"/>
                    <a:pt x="4186684" y="717510"/>
                    <a:pt x="4070991" y="717510"/>
                  </a:cubicBezTo>
                  <a:lnTo>
                    <a:pt x="441199" y="717510"/>
                  </a:lnTo>
                  <a:cubicBezTo>
                    <a:pt x="325506" y="717510"/>
                    <a:pt x="224782" y="638867"/>
                    <a:pt x="196723" y="526629"/>
                  </a:cubicBezTo>
                  <a:lnTo>
                    <a:pt x="83614" y="78224"/>
                  </a:lnTo>
                  <a:cubicBezTo>
                    <a:pt x="60133" y="52149"/>
                    <a:pt x="47191" y="16550"/>
                    <a:pt x="0" y="0"/>
                  </a:cubicBezTo>
                  <a:close/>
                </a:path>
              </a:pathLst>
            </a:custGeom>
            <a:gradFill>
              <a:gsLst>
                <a:gs pos="100000">
                  <a:schemeClr val="accent1">
                    <a:lumMod val="90000"/>
                  </a:schemeClr>
                </a:gs>
                <a:gs pos="0">
                  <a:schemeClr val="accent1"/>
                </a:gs>
              </a:gsLst>
              <a:path path="circle">
                <a:fillToRect l="100000" b="100000"/>
              </a:path>
            </a:gradFill>
            <a:ln>
              <a:noFill/>
            </a:ln>
            <a:effectLst>
              <a:outerShdw blurRad="127000" dist="38100" dir="2700000" algn="tl" rotWithShape="0">
                <a:schemeClr val="accent1">
                  <a:alpha val="2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1" i="0" u="none" strike="noStrike" kern="1200" cap="none" spc="0" normalizeH="0" noProof="0" dirty="0">
                <a:ln>
                  <a:noFill/>
                </a:ln>
                <a:solidFill>
                  <a:srgbClr val="FFFFFF"/>
                </a:solidFill>
                <a:effectLst/>
                <a:uLnTx/>
                <a:uFillTx/>
                <a:latin typeface="微软雅黑" panose="020B0503020204020204" charset="-122"/>
                <a:ea typeface="微软雅黑" panose="020B0503020204020204" charset="-122"/>
                <a:cs typeface="OPPOSans M" panose="00020600040101010101" pitchFamily="18" charset="-122"/>
              </a:endParaRPr>
            </a:p>
          </p:txBody>
        </p:sp>
        <p:sp>
          <p:nvSpPr>
            <p:cNvPr id="71" name="知鱼PPT27-2"/>
            <p:cNvSpPr txBox="1"/>
            <p:nvPr>
              <p:custDataLst>
                <p:tags r:id="rId47"/>
              </p:custDataLst>
            </p:nvPr>
          </p:nvSpPr>
          <p:spPr>
            <a:xfrm>
              <a:off x="7141528" y="2186698"/>
              <a:ext cx="1066800" cy="215265"/>
            </a:xfrm>
            <a:prstGeom prst="rect">
              <a:avLst/>
            </a:prstGeom>
            <a:noFill/>
            <a:effectLst/>
          </p:spPr>
          <p:txBody>
            <a:bodyPr wrap="none" lIns="0" tIns="0" rIns="0" bIns="0">
              <a:spAutoFit/>
            </a:bodyPr>
            <a:lstStyle>
              <a:defPPr>
                <a:defRPr lang="zh-CN"/>
              </a:defPPr>
              <a:lvl1pPr marR="0" lvl="0" indent="0" algn="ctr" fontAlgn="auto">
                <a:lnSpc>
                  <a:spcPct val="100000"/>
                </a:lnSpc>
                <a:spcBef>
                  <a:spcPts val="0"/>
                </a:spcBef>
                <a:spcAft>
                  <a:spcPts val="0"/>
                </a:spcAft>
                <a:buClrTx/>
                <a:buSzTx/>
                <a:buFontTx/>
                <a:buNone/>
                <a:defRPr kumimoji="0" sz="1400" b="0" i="0" u="none" strike="noStrike" cap="none" spc="0" normalizeH="0" baseline="0">
                  <a:ln>
                    <a:noFill/>
                  </a:ln>
                  <a:gradFill>
                    <a:gsLst>
                      <a:gs pos="0">
                        <a:prstClr val="white"/>
                      </a:gs>
                      <a:gs pos="100000">
                        <a:srgbClr val="FF9933"/>
                      </a:gs>
                    </a:gsLst>
                    <a:lin ang="5400000" scaled="1"/>
                  </a:gradFill>
                  <a:effectLst>
                    <a:outerShdw blurRad="38405" dist="38405" dir="2699983" algn="tl">
                      <a:srgbClr val="000000">
                        <a:alpha val="30000"/>
                      </a:srgbClr>
                    </a:outerShdw>
                  </a:effectLst>
                  <a:uLnTx/>
                  <a:uFillTx/>
                  <a:latin typeface="OPPOSans H" panose="00020600040101010101" pitchFamily="18" charset="-122"/>
                  <a:ea typeface="OPPOSans H" panose="00020600040101010101" pitchFamily="18" charset="-122"/>
                  <a:cs typeface="OPPOSans H" panose="00020600040101010101" pitchFamily="18" charset="-122"/>
                </a:defRPr>
              </a:lvl1pPr>
            </a:lstStyle>
            <a:p>
              <a:r>
                <a:rPr lang="zh-CN" altLang="en-US" b="1" dirty="0">
                  <a:latin typeface="微软雅黑" panose="020B0503020204020204" charset="-122"/>
                  <a:ea typeface="微软雅黑" panose="020B0503020204020204" charset="-122"/>
                </a:rPr>
                <a:t>添加图片描述</a:t>
              </a:r>
              <a:endParaRPr lang="zh-CN" altLang="en-US" b="1" dirty="0">
                <a:latin typeface="微软雅黑" panose="020B0503020204020204" charset="-122"/>
                <a:ea typeface="微软雅黑" panose="020B0503020204020204" charset="-122"/>
              </a:endParaRPr>
            </a:p>
          </p:txBody>
        </p:sp>
      </p:grpSp>
      <p:grpSp>
        <p:nvGrpSpPr>
          <p:cNvPr id="25" name="知鱼PPT28"/>
          <p:cNvGrpSpPr/>
          <p:nvPr>
            <p:custDataLst>
              <p:tags r:id="rId48"/>
            </p:custDataLst>
          </p:nvPr>
        </p:nvGrpSpPr>
        <p:grpSpPr>
          <a:xfrm>
            <a:off x="986155" y="4355032"/>
            <a:ext cx="1591946" cy="321172"/>
            <a:chOff x="986155" y="4405832"/>
            <a:chExt cx="1591946" cy="321172"/>
          </a:xfrm>
        </p:grpSpPr>
        <p:sp>
          <p:nvSpPr>
            <p:cNvPr id="68" name="知鱼PPT28-1"/>
            <p:cNvSpPr/>
            <p:nvPr>
              <p:custDataLst>
                <p:tags r:id="rId49"/>
              </p:custDataLst>
            </p:nvPr>
          </p:nvSpPr>
          <p:spPr>
            <a:xfrm>
              <a:off x="986155" y="4405832"/>
              <a:ext cx="1591946" cy="321172"/>
            </a:xfrm>
            <a:custGeom>
              <a:avLst/>
              <a:gdLst>
                <a:gd name="connsiteX0" fmla="*/ 0 w 4380471"/>
                <a:gd name="connsiteY0" fmla="*/ 0 h 714335"/>
                <a:gd name="connsiteX1" fmla="*/ 4380471 w 4380471"/>
                <a:gd name="connsiteY1" fmla="*/ 0 h 714335"/>
                <a:gd name="connsiteX2" fmla="*/ 4249607 w 4380471"/>
                <a:gd name="connsiteY2" fmla="*/ 523454 h 714335"/>
                <a:gd name="connsiteX3" fmla="*/ 4005131 w 4380471"/>
                <a:gd name="connsiteY3" fmla="*/ 714335 h 714335"/>
                <a:gd name="connsiteX4" fmla="*/ 375339 w 4380471"/>
                <a:gd name="connsiteY4" fmla="*/ 714335 h 714335"/>
                <a:gd name="connsiteX5" fmla="*/ 130863 w 4380471"/>
                <a:gd name="connsiteY5" fmla="*/ 523454 h 714335"/>
                <a:gd name="connsiteX0-1" fmla="*/ 0 w 4380471"/>
                <a:gd name="connsiteY0-2" fmla="*/ 0 h 714335"/>
                <a:gd name="connsiteX1-3" fmla="*/ 4380471 w 4380471"/>
                <a:gd name="connsiteY1-4" fmla="*/ 0 h 714335"/>
                <a:gd name="connsiteX2-5" fmla="*/ 4249607 w 4380471"/>
                <a:gd name="connsiteY2-6" fmla="*/ 523454 h 714335"/>
                <a:gd name="connsiteX3-7" fmla="*/ 4005131 w 4380471"/>
                <a:gd name="connsiteY3-8" fmla="*/ 714335 h 714335"/>
                <a:gd name="connsiteX4-9" fmla="*/ 375339 w 4380471"/>
                <a:gd name="connsiteY4-10" fmla="*/ 714335 h 714335"/>
                <a:gd name="connsiteX5-11" fmla="*/ 130863 w 4380471"/>
                <a:gd name="connsiteY5-12" fmla="*/ 523454 h 714335"/>
                <a:gd name="connsiteX6" fmla="*/ 17754 w 4380471"/>
                <a:gd name="connsiteY6" fmla="*/ 75049 h 714335"/>
                <a:gd name="connsiteX7" fmla="*/ 0 w 4380471"/>
                <a:gd name="connsiteY7" fmla="*/ 0 h 714335"/>
                <a:gd name="connsiteX0-13" fmla="*/ 0 w 4417353"/>
                <a:gd name="connsiteY0-14" fmla="*/ 2540 h 714335"/>
                <a:gd name="connsiteX1-15" fmla="*/ 4417353 w 4417353"/>
                <a:gd name="connsiteY1-16" fmla="*/ 0 h 714335"/>
                <a:gd name="connsiteX2-17" fmla="*/ 4286489 w 4417353"/>
                <a:gd name="connsiteY2-18" fmla="*/ 523454 h 714335"/>
                <a:gd name="connsiteX3-19" fmla="*/ 4042013 w 4417353"/>
                <a:gd name="connsiteY3-20" fmla="*/ 714335 h 714335"/>
                <a:gd name="connsiteX4-21" fmla="*/ 412221 w 4417353"/>
                <a:gd name="connsiteY4-22" fmla="*/ 714335 h 714335"/>
                <a:gd name="connsiteX5-23" fmla="*/ 167745 w 4417353"/>
                <a:gd name="connsiteY5-24" fmla="*/ 523454 h 714335"/>
                <a:gd name="connsiteX6-25" fmla="*/ 54636 w 4417353"/>
                <a:gd name="connsiteY6-26" fmla="*/ 75049 h 714335"/>
                <a:gd name="connsiteX7-27" fmla="*/ 0 w 4417353"/>
                <a:gd name="connsiteY7-28" fmla="*/ 2540 h 714335"/>
                <a:gd name="connsiteX0-29" fmla="*/ 0 w 4433159"/>
                <a:gd name="connsiteY0-30" fmla="*/ 0 h 717510"/>
                <a:gd name="connsiteX1-31" fmla="*/ 4433159 w 4433159"/>
                <a:gd name="connsiteY1-32" fmla="*/ 3175 h 717510"/>
                <a:gd name="connsiteX2-33" fmla="*/ 4302295 w 4433159"/>
                <a:gd name="connsiteY2-34" fmla="*/ 526629 h 717510"/>
                <a:gd name="connsiteX3-35" fmla="*/ 4057819 w 4433159"/>
                <a:gd name="connsiteY3-36" fmla="*/ 717510 h 717510"/>
                <a:gd name="connsiteX4-37" fmla="*/ 428027 w 4433159"/>
                <a:gd name="connsiteY4-38" fmla="*/ 717510 h 717510"/>
                <a:gd name="connsiteX5-39" fmla="*/ 183551 w 4433159"/>
                <a:gd name="connsiteY5-40" fmla="*/ 526629 h 717510"/>
                <a:gd name="connsiteX6-41" fmla="*/ 70442 w 4433159"/>
                <a:gd name="connsiteY6-42" fmla="*/ 78224 h 717510"/>
                <a:gd name="connsiteX7-43" fmla="*/ 0 w 4433159"/>
                <a:gd name="connsiteY7-44" fmla="*/ 0 h 717510"/>
                <a:gd name="connsiteX0-45" fmla="*/ 0 w 4433159"/>
                <a:gd name="connsiteY0-46" fmla="*/ 0 h 717510"/>
                <a:gd name="connsiteX1-47" fmla="*/ 4433159 w 4433159"/>
                <a:gd name="connsiteY1-48" fmla="*/ 3175 h 717510"/>
                <a:gd name="connsiteX2-49" fmla="*/ 4302295 w 4433159"/>
                <a:gd name="connsiteY2-50" fmla="*/ 526629 h 717510"/>
                <a:gd name="connsiteX3-51" fmla="*/ 4057819 w 4433159"/>
                <a:gd name="connsiteY3-52" fmla="*/ 717510 h 717510"/>
                <a:gd name="connsiteX4-53" fmla="*/ 428027 w 4433159"/>
                <a:gd name="connsiteY4-54" fmla="*/ 717510 h 717510"/>
                <a:gd name="connsiteX5-55" fmla="*/ 183551 w 4433159"/>
                <a:gd name="connsiteY5-56" fmla="*/ 526629 h 717510"/>
                <a:gd name="connsiteX6-57" fmla="*/ 70442 w 4433159"/>
                <a:gd name="connsiteY6-58" fmla="*/ 78224 h 717510"/>
                <a:gd name="connsiteX7-59" fmla="*/ 0 w 4433159"/>
                <a:gd name="connsiteY7-60" fmla="*/ 0 h 717510"/>
                <a:gd name="connsiteX0-61" fmla="*/ 0 w 4433159"/>
                <a:gd name="connsiteY0-62" fmla="*/ 0 h 717510"/>
                <a:gd name="connsiteX1-63" fmla="*/ 4433159 w 4433159"/>
                <a:gd name="connsiteY1-64" fmla="*/ 3175 h 717510"/>
                <a:gd name="connsiteX2-65" fmla="*/ 4302295 w 4433159"/>
                <a:gd name="connsiteY2-66" fmla="*/ 526629 h 717510"/>
                <a:gd name="connsiteX3-67" fmla="*/ 4057819 w 4433159"/>
                <a:gd name="connsiteY3-68" fmla="*/ 717510 h 717510"/>
                <a:gd name="connsiteX4-69" fmla="*/ 428027 w 4433159"/>
                <a:gd name="connsiteY4-70" fmla="*/ 717510 h 717510"/>
                <a:gd name="connsiteX5-71" fmla="*/ 183551 w 4433159"/>
                <a:gd name="connsiteY5-72" fmla="*/ 526629 h 717510"/>
                <a:gd name="connsiteX6-73" fmla="*/ 70442 w 4433159"/>
                <a:gd name="connsiteY6-74" fmla="*/ 78224 h 717510"/>
                <a:gd name="connsiteX7-75" fmla="*/ 0 w 4433159"/>
                <a:gd name="connsiteY7-76" fmla="*/ 0 h 717510"/>
                <a:gd name="connsiteX0-77" fmla="*/ 0 w 4446331"/>
                <a:gd name="connsiteY0-78" fmla="*/ 0 h 717510"/>
                <a:gd name="connsiteX1-79" fmla="*/ 4446331 w 4446331"/>
                <a:gd name="connsiteY1-80" fmla="*/ 3175 h 717510"/>
                <a:gd name="connsiteX2-81" fmla="*/ 4315467 w 4446331"/>
                <a:gd name="connsiteY2-82" fmla="*/ 526629 h 717510"/>
                <a:gd name="connsiteX3-83" fmla="*/ 4070991 w 4446331"/>
                <a:gd name="connsiteY3-84" fmla="*/ 717510 h 717510"/>
                <a:gd name="connsiteX4-85" fmla="*/ 441199 w 4446331"/>
                <a:gd name="connsiteY4-86" fmla="*/ 717510 h 717510"/>
                <a:gd name="connsiteX5-87" fmla="*/ 196723 w 4446331"/>
                <a:gd name="connsiteY5-88" fmla="*/ 526629 h 717510"/>
                <a:gd name="connsiteX6-89" fmla="*/ 83614 w 4446331"/>
                <a:gd name="connsiteY6-90" fmla="*/ 78224 h 717510"/>
                <a:gd name="connsiteX7-91" fmla="*/ 0 w 4446331"/>
                <a:gd name="connsiteY7-92" fmla="*/ 0 h 717510"/>
                <a:gd name="connsiteX0-93" fmla="*/ 0 w 4446331"/>
                <a:gd name="connsiteY0-94" fmla="*/ 0 h 717510"/>
                <a:gd name="connsiteX1-95" fmla="*/ 4446331 w 4446331"/>
                <a:gd name="connsiteY1-96" fmla="*/ 3175 h 717510"/>
                <a:gd name="connsiteX2-97" fmla="*/ 4419826 w 4446331"/>
                <a:gd name="connsiteY2-98" fmla="*/ 75684 h 717510"/>
                <a:gd name="connsiteX3-99" fmla="*/ 4315467 w 4446331"/>
                <a:gd name="connsiteY3-100" fmla="*/ 526629 h 717510"/>
                <a:gd name="connsiteX4-101" fmla="*/ 4070991 w 4446331"/>
                <a:gd name="connsiteY4-102" fmla="*/ 717510 h 717510"/>
                <a:gd name="connsiteX5-103" fmla="*/ 441199 w 4446331"/>
                <a:gd name="connsiteY5-104" fmla="*/ 717510 h 717510"/>
                <a:gd name="connsiteX6-105" fmla="*/ 196723 w 4446331"/>
                <a:gd name="connsiteY6-106" fmla="*/ 526629 h 717510"/>
                <a:gd name="connsiteX7-107" fmla="*/ 83614 w 4446331"/>
                <a:gd name="connsiteY7-108" fmla="*/ 78224 h 717510"/>
                <a:gd name="connsiteX8" fmla="*/ 0 w 4446331"/>
                <a:gd name="connsiteY8" fmla="*/ 0 h 717510"/>
                <a:gd name="connsiteX0-109" fmla="*/ 0 w 4497702"/>
                <a:gd name="connsiteY0-110" fmla="*/ 0 h 717510"/>
                <a:gd name="connsiteX1-111" fmla="*/ 4497702 w 4497702"/>
                <a:gd name="connsiteY1-112" fmla="*/ 3175 h 717510"/>
                <a:gd name="connsiteX2-113" fmla="*/ 4419826 w 4497702"/>
                <a:gd name="connsiteY2-114" fmla="*/ 75684 h 717510"/>
                <a:gd name="connsiteX3-115" fmla="*/ 4315467 w 4497702"/>
                <a:gd name="connsiteY3-116" fmla="*/ 526629 h 717510"/>
                <a:gd name="connsiteX4-117" fmla="*/ 4070991 w 4497702"/>
                <a:gd name="connsiteY4-118" fmla="*/ 717510 h 717510"/>
                <a:gd name="connsiteX5-119" fmla="*/ 441199 w 4497702"/>
                <a:gd name="connsiteY5-120" fmla="*/ 717510 h 717510"/>
                <a:gd name="connsiteX6-121" fmla="*/ 196723 w 4497702"/>
                <a:gd name="connsiteY6-122" fmla="*/ 526629 h 717510"/>
                <a:gd name="connsiteX7-123" fmla="*/ 83614 w 4497702"/>
                <a:gd name="connsiteY7-124" fmla="*/ 78224 h 717510"/>
                <a:gd name="connsiteX8-125" fmla="*/ 0 w 4497702"/>
                <a:gd name="connsiteY8-126" fmla="*/ 0 h 717510"/>
                <a:gd name="connsiteX0-127" fmla="*/ 0 w 4497702"/>
                <a:gd name="connsiteY0-128" fmla="*/ 0 h 717510"/>
                <a:gd name="connsiteX1-129" fmla="*/ 4497702 w 4497702"/>
                <a:gd name="connsiteY1-130" fmla="*/ 3175 h 717510"/>
                <a:gd name="connsiteX2-131" fmla="*/ 4431681 w 4497702"/>
                <a:gd name="connsiteY2-132" fmla="*/ 75684 h 717510"/>
                <a:gd name="connsiteX3-133" fmla="*/ 4315467 w 4497702"/>
                <a:gd name="connsiteY3-134" fmla="*/ 526629 h 717510"/>
                <a:gd name="connsiteX4-135" fmla="*/ 4070991 w 4497702"/>
                <a:gd name="connsiteY4-136" fmla="*/ 717510 h 717510"/>
                <a:gd name="connsiteX5-137" fmla="*/ 441199 w 4497702"/>
                <a:gd name="connsiteY5-138" fmla="*/ 717510 h 717510"/>
                <a:gd name="connsiteX6-139" fmla="*/ 196723 w 4497702"/>
                <a:gd name="connsiteY6-140" fmla="*/ 526629 h 717510"/>
                <a:gd name="connsiteX7-141" fmla="*/ 83614 w 4497702"/>
                <a:gd name="connsiteY7-142" fmla="*/ 78224 h 717510"/>
                <a:gd name="connsiteX8-143" fmla="*/ 0 w 4497702"/>
                <a:gd name="connsiteY8-144" fmla="*/ 0 h 717510"/>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25" y="connsiteY6-26"/>
                </a:cxn>
                <a:cxn ang="0">
                  <a:pos x="connsiteX7-27" y="connsiteY7-28"/>
                </a:cxn>
                <a:cxn ang="0">
                  <a:pos x="connsiteX8-125" y="connsiteY8-126"/>
                </a:cxn>
              </a:cxnLst>
              <a:rect l="l" t="t" r="r" b="b"/>
              <a:pathLst>
                <a:path w="4497702" h="717510">
                  <a:moveTo>
                    <a:pt x="0" y="0"/>
                  </a:moveTo>
                  <a:lnTo>
                    <a:pt x="4497702" y="3175"/>
                  </a:lnTo>
                  <a:lnTo>
                    <a:pt x="4431681" y="75684"/>
                  </a:lnTo>
                  <a:lnTo>
                    <a:pt x="4315467" y="526629"/>
                  </a:lnTo>
                  <a:cubicBezTo>
                    <a:pt x="4287408" y="638867"/>
                    <a:pt x="4186684" y="717510"/>
                    <a:pt x="4070991" y="717510"/>
                  </a:cubicBezTo>
                  <a:lnTo>
                    <a:pt x="441199" y="717510"/>
                  </a:lnTo>
                  <a:cubicBezTo>
                    <a:pt x="325506" y="717510"/>
                    <a:pt x="224782" y="638867"/>
                    <a:pt x="196723" y="526629"/>
                  </a:cubicBezTo>
                  <a:lnTo>
                    <a:pt x="83614" y="78224"/>
                  </a:lnTo>
                  <a:cubicBezTo>
                    <a:pt x="60133" y="52149"/>
                    <a:pt x="47191" y="16550"/>
                    <a:pt x="0" y="0"/>
                  </a:cubicBezTo>
                  <a:close/>
                </a:path>
              </a:pathLst>
            </a:custGeom>
            <a:gradFill>
              <a:gsLst>
                <a:gs pos="100000">
                  <a:schemeClr val="accent1">
                    <a:lumMod val="90000"/>
                  </a:schemeClr>
                </a:gs>
                <a:gs pos="0">
                  <a:schemeClr val="accent1"/>
                </a:gs>
              </a:gsLst>
              <a:path path="circle">
                <a:fillToRect l="100000" b="100000"/>
              </a:path>
            </a:gradFill>
            <a:ln>
              <a:noFill/>
            </a:ln>
            <a:effectLst>
              <a:outerShdw blurRad="127000" dist="38100" dir="2700000" algn="tl" rotWithShape="0">
                <a:schemeClr val="accent1">
                  <a:alpha val="2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1" i="0" u="none" strike="noStrike" kern="1200" cap="none" spc="0" normalizeH="0" noProof="0" dirty="0">
                <a:ln>
                  <a:noFill/>
                </a:ln>
                <a:solidFill>
                  <a:srgbClr val="FFFFFF"/>
                </a:solidFill>
                <a:effectLst/>
                <a:uLnTx/>
                <a:uFillTx/>
                <a:latin typeface="微软雅黑" panose="020B0503020204020204" charset="-122"/>
                <a:ea typeface="微软雅黑" panose="020B0503020204020204" charset="-122"/>
                <a:cs typeface="OPPOSans M" panose="00020600040101010101" pitchFamily="18" charset="-122"/>
              </a:endParaRPr>
            </a:p>
          </p:txBody>
        </p:sp>
        <p:sp>
          <p:nvSpPr>
            <p:cNvPr id="69" name="知鱼PPT28-2"/>
            <p:cNvSpPr txBox="1"/>
            <p:nvPr>
              <p:custDataLst>
                <p:tags r:id="rId50"/>
              </p:custDataLst>
            </p:nvPr>
          </p:nvSpPr>
          <p:spPr>
            <a:xfrm>
              <a:off x="1248729" y="4447298"/>
              <a:ext cx="1066800" cy="215265"/>
            </a:xfrm>
            <a:prstGeom prst="rect">
              <a:avLst/>
            </a:prstGeom>
            <a:noFill/>
            <a:effectLst/>
          </p:spPr>
          <p:txBody>
            <a:bodyPr wrap="none" lIns="0" tIns="0" rIns="0" bIns="0">
              <a:spAutoFit/>
            </a:bodyPr>
            <a:lstStyle>
              <a:defPPr>
                <a:defRPr lang="zh-CN"/>
              </a:defPPr>
              <a:lvl1pPr marR="0" lvl="0" indent="0" algn="ctr" fontAlgn="auto">
                <a:lnSpc>
                  <a:spcPct val="100000"/>
                </a:lnSpc>
                <a:spcBef>
                  <a:spcPts val="0"/>
                </a:spcBef>
                <a:spcAft>
                  <a:spcPts val="0"/>
                </a:spcAft>
                <a:buClrTx/>
                <a:buSzTx/>
                <a:buFontTx/>
                <a:buNone/>
                <a:defRPr kumimoji="0" sz="1400" b="0" i="0" u="none" strike="noStrike" cap="none" spc="0" normalizeH="0" baseline="0">
                  <a:ln>
                    <a:noFill/>
                  </a:ln>
                  <a:gradFill>
                    <a:gsLst>
                      <a:gs pos="0">
                        <a:prstClr val="white"/>
                      </a:gs>
                      <a:gs pos="100000">
                        <a:srgbClr val="FF9933"/>
                      </a:gs>
                    </a:gsLst>
                    <a:lin ang="5400000" scaled="1"/>
                  </a:gradFill>
                  <a:effectLst>
                    <a:outerShdw blurRad="38405" dist="38405" dir="2699983" algn="tl">
                      <a:srgbClr val="000000">
                        <a:alpha val="30000"/>
                      </a:srgbClr>
                    </a:outerShdw>
                  </a:effectLst>
                  <a:uLnTx/>
                  <a:uFillTx/>
                  <a:latin typeface="OPPOSans H" panose="00020600040101010101" pitchFamily="18" charset="-122"/>
                  <a:ea typeface="OPPOSans H" panose="00020600040101010101" pitchFamily="18" charset="-122"/>
                  <a:cs typeface="OPPOSans H" panose="00020600040101010101" pitchFamily="18" charset="-122"/>
                </a:defRPr>
              </a:lvl1pPr>
            </a:lstStyle>
            <a:p>
              <a:r>
                <a:rPr lang="zh-CN" altLang="en-US" b="1" dirty="0">
                  <a:latin typeface="微软雅黑" panose="020B0503020204020204" charset="-122"/>
                  <a:ea typeface="微软雅黑" panose="020B0503020204020204" charset="-122"/>
                </a:rPr>
                <a:t>添加图片描述</a:t>
              </a:r>
              <a:endParaRPr lang="zh-CN" altLang="en-US" b="1" dirty="0">
                <a:latin typeface="微软雅黑" panose="020B0503020204020204" charset="-122"/>
                <a:ea typeface="微软雅黑" panose="020B0503020204020204" charset="-122"/>
              </a:endParaRPr>
            </a:p>
          </p:txBody>
        </p:sp>
      </p:grpSp>
      <p:grpSp>
        <p:nvGrpSpPr>
          <p:cNvPr id="26" name="知鱼PPT29"/>
          <p:cNvGrpSpPr/>
          <p:nvPr>
            <p:custDataLst>
              <p:tags r:id="rId51"/>
            </p:custDataLst>
          </p:nvPr>
        </p:nvGrpSpPr>
        <p:grpSpPr>
          <a:xfrm>
            <a:off x="3932555" y="4355032"/>
            <a:ext cx="1591946" cy="321172"/>
            <a:chOff x="3932555" y="4405832"/>
            <a:chExt cx="1591946" cy="321172"/>
          </a:xfrm>
        </p:grpSpPr>
        <p:sp>
          <p:nvSpPr>
            <p:cNvPr id="66" name="知鱼PPT29-1"/>
            <p:cNvSpPr/>
            <p:nvPr>
              <p:custDataLst>
                <p:tags r:id="rId52"/>
              </p:custDataLst>
            </p:nvPr>
          </p:nvSpPr>
          <p:spPr>
            <a:xfrm>
              <a:off x="3932555" y="4405832"/>
              <a:ext cx="1591946" cy="321172"/>
            </a:xfrm>
            <a:custGeom>
              <a:avLst/>
              <a:gdLst>
                <a:gd name="connsiteX0" fmla="*/ 0 w 4380471"/>
                <a:gd name="connsiteY0" fmla="*/ 0 h 714335"/>
                <a:gd name="connsiteX1" fmla="*/ 4380471 w 4380471"/>
                <a:gd name="connsiteY1" fmla="*/ 0 h 714335"/>
                <a:gd name="connsiteX2" fmla="*/ 4249607 w 4380471"/>
                <a:gd name="connsiteY2" fmla="*/ 523454 h 714335"/>
                <a:gd name="connsiteX3" fmla="*/ 4005131 w 4380471"/>
                <a:gd name="connsiteY3" fmla="*/ 714335 h 714335"/>
                <a:gd name="connsiteX4" fmla="*/ 375339 w 4380471"/>
                <a:gd name="connsiteY4" fmla="*/ 714335 h 714335"/>
                <a:gd name="connsiteX5" fmla="*/ 130863 w 4380471"/>
                <a:gd name="connsiteY5" fmla="*/ 523454 h 714335"/>
                <a:gd name="connsiteX0-1" fmla="*/ 0 w 4380471"/>
                <a:gd name="connsiteY0-2" fmla="*/ 0 h 714335"/>
                <a:gd name="connsiteX1-3" fmla="*/ 4380471 w 4380471"/>
                <a:gd name="connsiteY1-4" fmla="*/ 0 h 714335"/>
                <a:gd name="connsiteX2-5" fmla="*/ 4249607 w 4380471"/>
                <a:gd name="connsiteY2-6" fmla="*/ 523454 h 714335"/>
                <a:gd name="connsiteX3-7" fmla="*/ 4005131 w 4380471"/>
                <a:gd name="connsiteY3-8" fmla="*/ 714335 h 714335"/>
                <a:gd name="connsiteX4-9" fmla="*/ 375339 w 4380471"/>
                <a:gd name="connsiteY4-10" fmla="*/ 714335 h 714335"/>
                <a:gd name="connsiteX5-11" fmla="*/ 130863 w 4380471"/>
                <a:gd name="connsiteY5-12" fmla="*/ 523454 h 714335"/>
                <a:gd name="connsiteX6" fmla="*/ 17754 w 4380471"/>
                <a:gd name="connsiteY6" fmla="*/ 75049 h 714335"/>
                <a:gd name="connsiteX7" fmla="*/ 0 w 4380471"/>
                <a:gd name="connsiteY7" fmla="*/ 0 h 714335"/>
                <a:gd name="connsiteX0-13" fmla="*/ 0 w 4417353"/>
                <a:gd name="connsiteY0-14" fmla="*/ 2540 h 714335"/>
                <a:gd name="connsiteX1-15" fmla="*/ 4417353 w 4417353"/>
                <a:gd name="connsiteY1-16" fmla="*/ 0 h 714335"/>
                <a:gd name="connsiteX2-17" fmla="*/ 4286489 w 4417353"/>
                <a:gd name="connsiteY2-18" fmla="*/ 523454 h 714335"/>
                <a:gd name="connsiteX3-19" fmla="*/ 4042013 w 4417353"/>
                <a:gd name="connsiteY3-20" fmla="*/ 714335 h 714335"/>
                <a:gd name="connsiteX4-21" fmla="*/ 412221 w 4417353"/>
                <a:gd name="connsiteY4-22" fmla="*/ 714335 h 714335"/>
                <a:gd name="connsiteX5-23" fmla="*/ 167745 w 4417353"/>
                <a:gd name="connsiteY5-24" fmla="*/ 523454 h 714335"/>
                <a:gd name="connsiteX6-25" fmla="*/ 54636 w 4417353"/>
                <a:gd name="connsiteY6-26" fmla="*/ 75049 h 714335"/>
                <a:gd name="connsiteX7-27" fmla="*/ 0 w 4417353"/>
                <a:gd name="connsiteY7-28" fmla="*/ 2540 h 714335"/>
                <a:gd name="connsiteX0-29" fmla="*/ 0 w 4433159"/>
                <a:gd name="connsiteY0-30" fmla="*/ 0 h 717510"/>
                <a:gd name="connsiteX1-31" fmla="*/ 4433159 w 4433159"/>
                <a:gd name="connsiteY1-32" fmla="*/ 3175 h 717510"/>
                <a:gd name="connsiteX2-33" fmla="*/ 4302295 w 4433159"/>
                <a:gd name="connsiteY2-34" fmla="*/ 526629 h 717510"/>
                <a:gd name="connsiteX3-35" fmla="*/ 4057819 w 4433159"/>
                <a:gd name="connsiteY3-36" fmla="*/ 717510 h 717510"/>
                <a:gd name="connsiteX4-37" fmla="*/ 428027 w 4433159"/>
                <a:gd name="connsiteY4-38" fmla="*/ 717510 h 717510"/>
                <a:gd name="connsiteX5-39" fmla="*/ 183551 w 4433159"/>
                <a:gd name="connsiteY5-40" fmla="*/ 526629 h 717510"/>
                <a:gd name="connsiteX6-41" fmla="*/ 70442 w 4433159"/>
                <a:gd name="connsiteY6-42" fmla="*/ 78224 h 717510"/>
                <a:gd name="connsiteX7-43" fmla="*/ 0 w 4433159"/>
                <a:gd name="connsiteY7-44" fmla="*/ 0 h 717510"/>
                <a:gd name="connsiteX0-45" fmla="*/ 0 w 4433159"/>
                <a:gd name="connsiteY0-46" fmla="*/ 0 h 717510"/>
                <a:gd name="connsiteX1-47" fmla="*/ 4433159 w 4433159"/>
                <a:gd name="connsiteY1-48" fmla="*/ 3175 h 717510"/>
                <a:gd name="connsiteX2-49" fmla="*/ 4302295 w 4433159"/>
                <a:gd name="connsiteY2-50" fmla="*/ 526629 h 717510"/>
                <a:gd name="connsiteX3-51" fmla="*/ 4057819 w 4433159"/>
                <a:gd name="connsiteY3-52" fmla="*/ 717510 h 717510"/>
                <a:gd name="connsiteX4-53" fmla="*/ 428027 w 4433159"/>
                <a:gd name="connsiteY4-54" fmla="*/ 717510 h 717510"/>
                <a:gd name="connsiteX5-55" fmla="*/ 183551 w 4433159"/>
                <a:gd name="connsiteY5-56" fmla="*/ 526629 h 717510"/>
                <a:gd name="connsiteX6-57" fmla="*/ 70442 w 4433159"/>
                <a:gd name="connsiteY6-58" fmla="*/ 78224 h 717510"/>
                <a:gd name="connsiteX7-59" fmla="*/ 0 w 4433159"/>
                <a:gd name="connsiteY7-60" fmla="*/ 0 h 717510"/>
                <a:gd name="connsiteX0-61" fmla="*/ 0 w 4433159"/>
                <a:gd name="connsiteY0-62" fmla="*/ 0 h 717510"/>
                <a:gd name="connsiteX1-63" fmla="*/ 4433159 w 4433159"/>
                <a:gd name="connsiteY1-64" fmla="*/ 3175 h 717510"/>
                <a:gd name="connsiteX2-65" fmla="*/ 4302295 w 4433159"/>
                <a:gd name="connsiteY2-66" fmla="*/ 526629 h 717510"/>
                <a:gd name="connsiteX3-67" fmla="*/ 4057819 w 4433159"/>
                <a:gd name="connsiteY3-68" fmla="*/ 717510 h 717510"/>
                <a:gd name="connsiteX4-69" fmla="*/ 428027 w 4433159"/>
                <a:gd name="connsiteY4-70" fmla="*/ 717510 h 717510"/>
                <a:gd name="connsiteX5-71" fmla="*/ 183551 w 4433159"/>
                <a:gd name="connsiteY5-72" fmla="*/ 526629 h 717510"/>
                <a:gd name="connsiteX6-73" fmla="*/ 70442 w 4433159"/>
                <a:gd name="connsiteY6-74" fmla="*/ 78224 h 717510"/>
                <a:gd name="connsiteX7-75" fmla="*/ 0 w 4433159"/>
                <a:gd name="connsiteY7-76" fmla="*/ 0 h 717510"/>
                <a:gd name="connsiteX0-77" fmla="*/ 0 w 4446331"/>
                <a:gd name="connsiteY0-78" fmla="*/ 0 h 717510"/>
                <a:gd name="connsiteX1-79" fmla="*/ 4446331 w 4446331"/>
                <a:gd name="connsiteY1-80" fmla="*/ 3175 h 717510"/>
                <a:gd name="connsiteX2-81" fmla="*/ 4315467 w 4446331"/>
                <a:gd name="connsiteY2-82" fmla="*/ 526629 h 717510"/>
                <a:gd name="connsiteX3-83" fmla="*/ 4070991 w 4446331"/>
                <a:gd name="connsiteY3-84" fmla="*/ 717510 h 717510"/>
                <a:gd name="connsiteX4-85" fmla="*/ 441199 w 4446331"/>
                <a:gd name="connsiteY4-86" fmla="*/ 717510 h 717510"/>
                <a:gd name="connsiteX5-87" fmla="*/ 196723 w 4446331"/>
                <a:gd name="connsiteY5-88" fmla="*/ 526629 h 717510"/>
                <a:gd name="connsiteX6-89" fmla="*/ 83614 w 4446331"/>
                <a:gd name="connsiteY6-90" fmla="*/ 78224 h 717510"/>
                <a:gd name="connsiteX7-91" fmla="*/ 0 w 4446331"/>
                <a:gd name="connsiteY7-92" fmla="*/ 0 h 717510"/>
                <a:gd name="connsiteX0-93" fmla="*/ 0 w 4446331"/>
                <a:gd name="connsiteY0-94" fmla="*/ 0 h 717510"/>
                <a:gd name="connsiteX1-95" fmla="*/ 4446331 w 4446331"/>
                <a:gd name="connsiteY1-96" fmla="*/ 3175 h 717510"/>
                <a:gd name="connsiteX2-97" fmla="*/ 4419826 w 4446331"/>
                <a:gd name="connsiteY2-98" fmla="*/ 75684 h 717510"/>
                <a:gd name="connsiteX3-99" fmla="*/ 4315467 w 4446331"/>
                <a:gd name="connsiteY3-100" fmla="*/ 526629 h 717510"/>
                <a:gd name="connsiteX4-101" fmla="*/ 4070991 w 4446331"/>
                <a:gd name="connsiteY4-102" fmla="*/ 717510 h 717510"/>
                <a:gd name="connsiteX5-103" fmla="*/ 441199 w 4446331"/>
                <a:gd name="connsiteY5-104" fmla="*/ 717510 h 717510"/>
                <a:gd name="connsiteX6-105" fmla="*/ 196723 w 4446331"/>
                <a:gd name="connsiteY6-106" fmla="*/ 526629 h 717510"/>
                <a:gd name="connsiteX7-107" fmla="*/ 83614 w 4446331"/>
                <a:gd name="connsiteY7-108" fmla="*/ 78224 h 717510"/>
                <a:gd name="connsiteX8" fmla="*/ 0 w 4446331"/>
                <a:gd name="connsiteY8" fmla="*/ 0 h 717510"/>
                <a:gd name="connsiteX0-109" fmla="*/ 0 w 4497702"/>
                <a:gd name="connsiteY0-110" fmla="*/ 0 h 717510"/>
                <a:gd name="connsiteX1-111" fmla="*/ 4497702 w 4497702"/>
                <a:gd name="connsiteY1-112" fmla="*/ 3175 h 717510"/>
                <a:gd name="connsiteX2-113" fmla="*/ 4419826 w 4497702"/>
                <a:gd name="connsiteY2-114" fmla="*/ 75684 h 717510"/>
                <a:gd name="connsiteX3-115" fmla="*/ 4315467 w 4497702"/>
                <a:gd name="connsiteY3-116" fmla="*/ 526629 h 717510"/>
                <a:gd name="connsiteX4-117" fmla="*/ 4070991 w 4497702"/>
                <a:gd name="connsiteY4-118" fmla="*/ 717510 h 717510"/>
                <a:gd name="connsiteX5-119" fmla="*/ 441199 w 4497702"/>
                <a:gd name="connsiteY5-120" fmla="*/ 717510 h 717510"/>
                <a:gd name="connsiteX6-121" fmla="*/ 196723 w 4497702"/>
                <a:gd name="connsiteY6-122" fmla="*/ 526629 h 717510"/>
                <a:gd name="connsiteX7-123" fmla="*/ 83614 w 4497702"/>
                <a:gd name="connsiteY7-124" fmla="*/ 78224 h 717510"/>
                <a:gd name="connsiteX8-125" fmla="*/ 0 w 4497702"/>
                <a:gd name="connsiteY8-126" fmla="*/ 0 h 717510"/>
                <a:gd name="connsiteX0-127" fmla="*/ 0 w 4497702"/>
                <a:gd name="connsiteY0-128" fmla="*/ 0 h 717510"/>
                <a:gd name="connsiteX1-129" fmla="*/ 4497702 w 4497702"/>
                <a:gd name="connsiteY1-130" fmla="*/ 3175 h 717510"/>
                <a:gd name="connsiteX2-131" fmla="*/ 4431681 w 4497702"/>
                <a:gd name="connsiteY2-132" fmla="*/ 75684 h 717510"/>
                <a:gd name="connsiteX3-133" fmla="*/ 4315467 w 4497702"/>
                <a:gd name="connsiteY3-134" fmla="*/ 526629 h 717510"/>
                <a:gd name="connsiteX4-135" fmla="*/ 4070991 w 4497702"/>
                <a:gd name="connsiteY4-136" fmla="*/ 717510 h 717510"/>
                <a:gd name="connsiteX5-137" fmla="*/ 441199 w 4497702"/>
                <a:gd name="connsiteY5-138" fmla="*/ 717510 h 717510"/>
                <a:gd name="connsiteX6-139" fmla="*/ 196723 w 4497702"/>
                <a:gd name="connsiteY6-140" fmla="*/ 526629 h 717510"/>
                <a:gd name="connsiteX7-141" fmla="*/ 83614 w 4497702"/>
                <a:gd name="connsiteY7-142" fmla="*/ 78224 h 717510"/>
                <a:gd name="connsiteX8-143" fmla="*/ 0 w 4497702"/>
                <a:gd name="connsiteY8-144" fmla="*/ 0 h 717510"/>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25" y="connsiteY6-26"/>
                </a:cxn>
                <a:cxn ang="0">
                  <a:pos x="connsiteX7-27" y="connsiteY7-28"/>
                </a:cxn>
                <a:cxn ang="0">
                  <a:pos x="connsiteX8-125" y="connsiteY8-126"/>
                </a:cxn>
              </a:cxnLst>
              <a:rect l="l" t="t" r="r" b="b"/>
              <a:pathLst>
                <a:path w="4497702" h="717510">
                  <a:moveTo>
                    <a:pt x="0" y="0"/>
                  </a:moveTo>
                  <a:lnTo>
                    <a:pt x="4497702" y="3175"/>
                  </a:lnTo>
                  <a:lnTo>
                    <a:pt x="4431681" y="75684"/>
                  </a:lnTo>
                  <a:lnTo>
                    <a:pt x="4315467" y="526629"/>
                  </a:lnTo>
                  <a:cubicBezTo>
                    <a:pt x="4287408" y="638867"/>
                    <a:pt x="4186684" y="717510"/>
                    <a:pt x="4070991" y="717510"/>
                  </a:cubicBezTo>
                  <a:lnTo>
                    <a:pt x="441199" y="717510"/>
                  </a:lnTo>
                  <a:cubicBezTo>
                    <a:pt x="325506" y="717510"/>
                    <a:pt x="224782" y="638867"/>
                    <a:pt x="196723" y="526629"/>
                  </a:cubicBezTo>
                  <a:lnTo>
                    <a:pt x="83614" y="78224"/>
                  </a:lnTo>
                  <a:cubicBezTo>
                    <a:pt x="60133" y="52149"/>
                    <a:pt x="47191" y="16550"/>
                    <a:pt x="0" y="0"/>
                  </a:cubicBezTo>
                  <a:close/>
                </a:path>
              </a:pathLst>
            </a:custGeom>
            <a:gradFill>
              <a:gsLst>
                <a:gs pos="100000">
                  <a:schemeClr val="accent1">
                    <a:lumMod val="90000"/>
                  </a:schemeClr>
                </a:gs>
                <a:gs pos="0">
                  <a:schemeClr val="accent1"/>
                </a:gs>
              </a:gsLst>
              <a:path path="circle">
                <a:fillToRect l="100000" b="100000"/>
              </a:path>
            </a:gradFill>
            <a:ln>
              <a:noFill/>
            </a:ln>
            <a:effectLst>
              <a:outerShdw blurRad="127000" dist="38100" dir="2700000" algn="tl" rotWithShape="0">
                <a:schemeClr val="accent1">
                  <a:alpha val="2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1" i="0" u="none" strike="noStrike" kern="1200" cap="none" spc="0" normalizeH="0" noProof="0" dirty="0">
                <a:ln>
                  <a:noFill/>
                </a:ln>
                <a:solidFill>
                  <a:srgbClr val="FFFFFF"/>
                </a:solidFill>
                <a:effectLst/>
                <a:uLnTx/>
                <a:uFillTx/>
                <a:latin typeface="微软雅黑" panose="020B0503020204020204" charset="-122"/>
                <a:ea typeface="微软雅黑" panose="020B0503020204020204" charset="-122"/>
                <a:cs typeface="OPPOSans M" panose="00020600040101010101" pitchFamily="18" charset="-122"/>
              </a:endParaRPr>
            </a:p>
          </p:txBody>
        </p:sp>
        <p:sp>
          <p:nvSpPr>
            <p:cNvPr id="67" name="知鱼PPT29-2"/>
            <p:cNvSpPr txBox="1"/>
            <p:nvPr>
              <p:custDataLst>
                <p:tags r:id="rId53"/>
              </p:custDataLst>
            </p:nvPr>
          </p:nvSpPr>
          <p:spPr>
            <a:xfrm>
              <a:off x="4195129" y="4447298"/>
              <a:ext cx="1066800" cy="215265"/>
            </a:xfrm>
            <a:prstGeom prst="rect">
              <a:avLst/>
            </a:prstGeom>
            <a:noFill/>
            <a:effectLst/>
          </p:spPr>
          <p:txBody>
            <a:bodyPr wrap="none" lIns="0" tIns="0" rIns="0" bIns="0">
              <a:spAutoFit/>
            </a:bodyPr>
            <a:lstStyle>
              <a:defPPr>
                <a:defRPr lang="zh-CN"/>
              </a:defPPr>
              <a:lvl1pPr marR="0" lvl="0" indent="0" algn="ctr" fontAlgn="auto">
                <a:lnSpc>
                  <a:spcPct val="100000"/>
                </a:lnSpc>
                <a:spcBef>
                  <a:spcPts val="0"/>
                </a:spcBef>
                <a:spcAft>
                  <a:spcPts val="0"/>
                </a:spcAft>
                <a:buClrTx/>
                <a:buSzTx/>
                <a:buFontTx/>
                <a:buNone/>
                <a:defRPr kumimoji="0" sz="1400" b="0" i="0" u="none" strike="noStrike" cap="none" spc="0" normalizeH="0" baseline="0">
                  <a:ln>
                    <a:noFill/>
                  </a:ln>
                  <a:gradFill>
                    <a:gsLst>
                      <a:gs pos="0">
                        <a:prstClr val="white"/>
                      </a:gs>
                      <a:gs pos="100000">
                        <a:srgbClr val="FF9933"/>
                      </a:gs>
                    </a:gsLst>
                    <a:lin ang="5400000" scaled="1"/>
                  </a:gradFill>
                  <a:effectLst>
                    <a:outerShdw blurRad="38405" dist="38405" dir="2699983" algn="tl">
                      <a:srgbClr val="000000">
                        <a:alpha val="30000"/>
                      </a:srgbClr>
                    </a:outerShdw>
                  </a:effectLst>
                  <a:uLnTx/>
                  <a:uFillTx/>
                  <a:latin typeface="OPPOSans H" panose="00020600040101010101" pitchFamily="18" charset="-122"/>
                  <a:ea typeface="OPPOSans H" panose="00020600040101010101" pitchFamily="18" charset="-122"/>
                  <a:cs typeface="OPPOSans H" panose="00020600040101010101" pitchFamily="18" charset="-122"/>
                </a:defRPr>
              </a:lvl1pPr>
            </a:lstStyle>
            <a:p>
              <a:r>
                <a:rPr lang="zh-CN" altLang="en-US" b="1" dirty="0">
                  <a:latin typeface="微软雅黑" panose="020B0503020204020204" charset="-122"/>
                  <a:ea typeface="微软雅黑" panose="020B0503020204020204" charset="-122"/>
                </a:rPr>
                <a:t>添加图片描述</a:t>
              </a:r>
              <a:endParaRPr lang="zh-CN" altLang="en-US" b="1" dirty="0">
                <a:latin typeface="微软雅黑" panose="020B0503020204020204" charset="-122"/>
                <a:ea typeface="微软雅黑" panose="020B0503020204020204" charset="-122"/>
              </a:endParaRPr>
            </a:p>
          </p:txBody>
        </p:sp>
      </p:grpSp>
      <p:grpSp>
        <p:nvGrpSpPr>
          <p:cNvPr id="27" name="知鱼PPT30"/>
          <p:cNvGrpSpPr/>
          <p:nvPr>
            <p:custDataLst>
              <p:tags r:id="rId54"/>
            </p:custDataLst>
          </p:nvPr>
        </p:nvGrpSpPr>
        <p:grpSpPr>
          <a:xfrm>
            <a:off x="6878955" y="4355032"/>
            <a:ext cx="1591946" cy="321172"/>
            <a:chOff x="6878955" y="4405832"/>
            <a:chExt cx="1591946" cy="321172"/>
          </a:xfrm>
        </p:grpSpPr>
        <p:sp>
          <p:nvSpPr>
            <p:cNvPr id="64" name="知鱼PPT30-1"/>
            <p:cNvSpPr/>
            <p:nvPr>
              <p:custDataLst>
                <p:tags r:id="rId55"/>
              </p:custDataLst>
            </p:nvPr>
          </p:nvSpPr>
          <p:spPr>
            <a:xfrm>
              <a:off x="6878955" y="4405832"/>
              <a:ext cx="1591946" cy="321172"/>
            </a:xfrm>
            <a:custGeom>
              <a:avLst/>
              <a:gdLst>
                <a:gd name="connsiteX0" fmla="*/ 0 w 4380471"/>
                <a:gd name="connsiteY0" fmla="*/ 0 h 714335"/>
                <a:gd name="connsiteX1" fmla="*/ 4380471 w 4380471"/>
                <a:gd name="connsiteY1" fmla="*/ 0 h 714335"/>
                <a:gd name="connsiteX2" fmla="*/ 4249607 w 4380471"/>
                <a:gd name="connsiteY2" fmla="*/ 523454 h 714335"/>
                <a:gd name="connsiteX3" fmla="*/ 4005131 w 4380471"/>
                <a:gd name="connsiteY3" fmla="*/ 714335 h 714335"/>
                <a:gd name="connsiteX4" fmla="*/ 375339 w 4380471"/>
                <a:gd name="connsiteY4" fmla="*/ 714335 h 714335"/>
                <a:gd name="connsiteX5" fmla="*/ 130863 w 4380471"/>
                <a:gd name="connsiteY5" fmla="*/ 523454 h 714335"/>
                <a:gd name="connsiteX0-1" fmla="*/ 0 w 4380471"/>
                <a:gd name="connsiteY0-2" fmla="*/ 0 h 714335"/>
                <a:gd name="connsiteX1-3" fmla="*/ 4380471 w 4380471"/>
                <a:gd name="connsiteY1-4" fmla="*/ 0 h 714335"/>
                <a:gd name="connsiteX2-5" fmla="*/ 4249607 w 4380471"/>
                <a:gd name="connsiteY2-6" fmla="*/ 523454 h 714335"/>
                <a:gd name="connsiteX3-7" fmla="*/ 4005131 w 4380471"/>
                <a:gd name="connsiteY3-8" fmla="*/ 714335 h 714335"/>
                <a:gd name="connsiteX4-9" fmla="*/ 375339 w 4380471"/>
                <a:gd name="connsiteY4-10" fmla="*/ 714335 h 714335"/>
                <a:gd name="connsiteX5-11" fmla="*/ 130863 w 4380471"/>
                <a:gd name="connsiteY5-12" fmla="*/ 523454 h 714335"/>
                <a:gd name="connsiteX6" fmla="*/ 17754 w 4380471"/>
                <a:gd name="connsiteY6" fmla="*/ 75049 h 714335"/>
                <a:gd name="connsiteX7" fmla="*/ 0 w 4380471"/>
                <a:gd name="connsiteY7" fmla="*/ 0 h 714335"/>
                <a:gd name="connsiteX0-13" fmla="*/ 0 w 4417353"/>
                <a:gd name="connsiteY0-14" fmla="*/ 2540 h 714335"/>
                <a:gd name="connsiteX1-15" fmla="*/ 4417353 w 4417353"/>
                <a:gd name="connsiteY1-16" fmla="*/ 0 h 714335"/>
                <a:gd name="connsiteX2-17" fmla="*/ 4286489 w 4417353"/>
                <a:gd name="connsiteY2-18" fmla="*/ 523454 h 714335"/>
                <a:gd name="connsiteX3-19" fmla="*/ 4042013 w 4417353"/>
                <a:gd name="connsiteY3-20" fmla="*/ 714335 h 714335"/>
                <a:gd name="connsiteX4-21" fmla="*/ 412221 w 4417353"/>
                <a:gd name="connsiteY4-22" fmla="*/ 714335 h 714335"/>
                <a:gd name="connsiteX5-23" fmla="*/ 167745 w 4417353"/>
                <a:gd name="connsiteY5-24" fmla="*/ 523454 h 714335"/>
                <a:gd name="connsiteX6-25" fmla="*/ 54636 w 4417353"/>
                <a:gd name="connsiteY6-26" fmla="*/ 75049 h 714335"/>
                <a:gd name="connsiteX7-27" fmla="*/ 0 w 4417353"/>
                <a:gd name="connsiteY7-28" fmla="*/ 2540 h 714335"/>
                <a:gd name="connsiteX0-29" fmla="*/ 0 w 4433159"/>
                <a:gd name="connsiteY0-30" fmla="*/ 0 h 717510"/>
                <a:gd name="connsiteX1-31" fmla="*/ 4433159 w 4433159"/>
                <a:gd name="connsiteY1-32" fmla="*/ 3175 h 717510"/>
                <a:gd name="connsiteX2-33" fmla="*/ 4302295 w 4433159"/>
                <a:gd name="connsiteY2-34" fmla="*/ 526629 h 717510"/>
                <a:gd name="connsiteX3-35" fmla="*/ 4057819 w 4433159"/>
                <a:gd name="connsiteY3-36" fmla="*/ 717510 h 717510"/>
                <a:gd name="connsiteX4-37" fmla="*/ 428027 w 4433159"/>
                <a:gd name="connsiteY4-38" fmla="*/ 717510 h 717510"/>
                <a:gd name="connsiteX5-39" fmla="*/ 183551 w 4433159"/>
                <a:gd name="connsiteY5-40" fmla="*/ 526629 h 717510"/>
                <a:gd name="connsiteX6-41" fmla="*/ 70442 w 4433159"/>
                <a:gd name="connsiteY6-42" fmla="*/ 78224 h 717510"/>
                <a:gd name="connsiteX7-43" fmla="*/ 0 w 4433159"/>
                <a:gd name="connsiteY7-44" fmla="*/ 0 h 717510"/>
                <a:gd name="connsiteX0-45" fmla="*/ 0 w 4433159"/>
                <a:gd name="connsiteY0-46" fmla="*/ 0 h 717510"/>
                <a:gd name="connsiteX1-47" fmla="*/ 4433159 w 4433159"/>
                <a:gd name="connsiteY1-48" fmla="*/ 3175 h 717510"/>
                <a:gd name="connsiteX2-49" fmla="*/ 4302295 w 4433159"/>
                <a:gd name="connsiteY2-50" fmla="*/ 526629 h 717510"/>
                <a:gd name="connsiteX3-51" fmla="*/ 4057819 w 4433159"/>
                <a:gd name="connsiteY3-52" fmla="*/ 717510 h 717510"/>
                <a:gd name="connsiteX4-53" fmla="*/ 428027 w 4433159"/>
                <a:gd name="connsiteY4-54" fmla="*/ 717510 h 717510"/>
                <a:gd name="connsiteX5-55" fmla="*/ 183551 w 4433159"/>
                <a:gd name="connsiteY5-56" fmla="*/ 526629 h 717510"/>
                <a:gd name="connsiteX6-57" fmla="*/ 70442 w 4433159"/>
                <a:gd name="connsiteY6-58" fmla="*/ 78224 h 717510"/>
                <a:gd name="connsiteX7-59" fmla="*/ 0 w 4433159"/>
                <a:gd name="connsiteY7-60" fmla="*/ 0 h 717510"/>
                <a:gd name="connsiteX0-61" fmla="*/ 0 w 4433159"/>
                <a:gd name="connsiteY0-62" fmla="*/ 0 h 717510"/>
                <a:gd name="connsiteX1-63" fmla="*/ 4433159 w 4433159"/>
                <a:gd name="connsiteY1-64" fmla="*/ 3175 h 717510"/>
                <a:gd name="connsiteX2-65" fmla="*/ 4302295 w 4433159"/>
                <a:gd name="connsiteY2-66" fmla="*/ 526629 h 717510"/>
                <a:gd name="connsiteX3-67" fmla="*/ 4057819 w 4433159"/>
                <a:gd name="connsiteY3-68" fmla="*/ 717510 h 717510"/>
                <a:gd name="connsiteX4-69" fmla="*/ 428027 w 4433159"/>
                <a:gd name="connsiteY4-70" fmla="*/ 717510 h 717510"/>
                <a:gd name="connsiteX5-71" fmla="*/ 183551 w 4433159"/>
                <a:gd name="connsiteY5-72" fmla="*/ 526629 h 717510"/>
                <a:gd name="connsiteX6-73" fmla="*/ 70442 w 4433159"/>
                <a:gd name="connsiteY6-74" fmla="*/ 78224 h 717510"/>
                <a:gd name="connsiteX7-75" fmla="*/ 0 w 4433159"/>
                <a:gd name="connsiteY7-76" fmla="*/ 0 h 717510"/>
                <a:gd name="connsiteX0-77" fmla="*/ 0 w 4446331"/>
                <a:gd name="connsiteY0-78" fmla="*/ 0 h 717510"/>
                <a:gd name="connsiteX1-79" fmla="*/ 4446331 w 4446331"/>
                <a:gd name="connsiteY1-80" fmla="*/ 3175 h 717510"/>
                <a:gd name="connsiteX2-81" fmla="*/ 4315467 w 4446331"/>
                <a:gd name="connsiteY2-82" fmla="*/ 526629 h 717510"/>
                <a:gd name="connsiteX3-83" fmla="*/ 4070991 w 4446331"/>
                <a:gd name="connsiteY3-84" fmla="*/ 717510 h 717510"/>
                <a:gd name="connsiteX4-85" fmla="*/ 441199 w 4446331"/>
                <a:gd name="connsiteY4-86" fmla="*/ 717510 h 717510"/>
                <a:gd name="connsiteX5-87" fmla="*/ 196723 w 4446331"/>
                <a:gd name="connsiteY5-88" fmla="*/ 526629 h 717510"/>
                <a:gd name="connsiteX6-89" fmla="*/ 83614 w 4446331"/>
                <a:gd name="connsiteY6-90" fmla="*/ 78224 h 717510"/>
                <a:gd name="connsiteX7-91" fmla="*/ 0 w 4446331"/>
                <a:gd name="connsiteY7-92" fmla="*/ 0 h 717510"/>
                <a:gd name="connsiteX0-93" fmla="*/ 0 w 4446331"/>
                <a:gd name="connsiteY0-94" fmla="*/ 0 h 717510"/>
                <a:gd name="connsiteX1-95" fmla="*/ 4446331 w 4446331"/>
                <a:gd name="connsiteY1-96" fmla="*/ 3175 h 717510"/>
                <a:gd name="connsiteX2-97" fmla="*/ 4419826 w 4446331"/>
                <a:gd name="connsiteY2-98" fmla="*/ 75684 h 717510"/>
                <a:gd name="connsiteX3-99" fmla="*/ 4315467 w 4446331"/>
                <a:gd name="connsiteY3-100" fmla="*/ 526629 h 717510"/>
                <a:gd name="connsiteX4-101" fmla="*/ 4070991 w 4446331"/>
                <a:gd name="connsiteY4-102" fmla="*/ 717510 h 717510"/>
                <a:gd name="connsiteX5-103" fmla="*/ 441199 w 4446331"/>
                <a:gd name="connsiteY5-104" fmla="*/ 717510 h 717510"/>
                <a:gd name="connsiteX6-105" fmla="*/ 196723 w 4446331"/>
                <a:gd name="connsiteY6-106" fmla="*/ 526629 h 717510"/>
                <a:gd name="connsiteX7-107" fmla="*/ 83614 w 4446331"/>
                <a:gd name="connsiteY7-108" fmla="*/ 78224 h 717510"/>
                <a:gd name="connsiteX8" fmla="*/ 0 w 4446331"/>
                <a:gd name="connsiteY8" fmla="*/ 0 h 717510"/>
                <a:gd name="connsiteX0-109" fmla="*/ 0 w 4497702"/>
                <a:gd name="connsiteY0-110" fmla="*/ 0 h 717510"/>
                <a:gd name="connsiteX1-111" fmla="*/ 4497702 w 4497702"/>
                <a:gd name="connsiteY1-112" fmla="*/ 3175 h 717510"/>
                <a:gd name="connsiteX2-113" fmla="*/ 4419826 w 4497702"/>
                <a:gd name="connsiteY2-114" fmla="*/ 75684 h 717510"/>
                <a:gd name="connsiteX3-115" fmla="*/ 4315467 w 4497702"/>
                <a:gd name="connsiteY3-116" fmla="*/ 526629 h 717510"/>
                <a:gd name="connsiteX4-117" fmla="*/ 4070991 w 4497702"/>
                <a:gd name="connsiteY4-118" fmla="*/ 717510 h 717510"/>
                <a:gd name="connsiteX5-119" fmla="*/ 441199 w 4497702"/>
                <a:gd name="connsiteY5-120" fmla="*/ 717510 h 717510"/>
                <a:gd name="connsiteX6-121" fmla="*/ 196723 w 4497702"/>
                <a:gd name="connsiteY6-122" fmla="*/ 526629 h 717510"/>
                <a:gd name="connsiteX7-123" fmla="*/ 83614 w 4497702"/>
                <a:gd name="connsiteY7-124" fmla="*/ 78224 h 717510"/>
                <a:gd name="connsiteX8-125" fmla="*/ 0 w 4497702"/>
                <a:gd name="connsiteY8-126" fmla="*/ 0 h 717510"/>
                <a:gd name="connsiteX0-127" fmla="*/ 0 w 4497702"/>
                <a:gd name="connsiteY0-128" fmla="*/ 0 h 717510"/>
                <a:gd name="connsiteX1-129" fmla="*/ 4497702 w 4497702"/>
                <a:gd name="connsiteY1-130" fmla="*/ 3175 h 717510"/>
                <a:gd name="connsiteX2-131" fmla="*/ 4431681 w 4497702"/>
                <a:gd name="connsiteY2-132" fmla="*/ 75684 h 717510"/>
                <a:gd name="connsiteX3-133" fmla="*/ 4315467 w 4497702"/>
                <a:gd name="connsiteY3-134" fmla="*/ 526629 h 717510"/>
                <a:gd name="connsiteX4-135" fmla="*/ 4070991 w 4497702"/>
                <a:gd name="connsiteY4-136" fmla="*/ 717510 h 717510"/>
                <a:gd name="connsiteX5-137" fmla="*/ 441199 w 4497702"/>
                <a:gd name="connsiteY5-138" fmla="*/ 717510 h 717510"/>
                <a:gd name="connsiteX6-139" fmla="*/ 196723 w 4497702"/>
                <a:gd name="connsiteY6-140" fmla="*/ 526629 h 717510"/>
                <a:gd name="connsiteX7-141" fmla="*/ 83614 w 4497702"/>
                <a:gd name="connsiteY7-142" fmla="*/ 78224 h 717510"/>
                <a:gd name="connsiteX8-143" fmla="*/ 0 w 4497702"/>
                <a:gd name="connsiteY8-144" fmla="*/ 0 h 717510"/>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25" y="connsiteY6-26"/>
                </a:cxn>
                <a:cxn ang="0">
                  <a:pos x="connsiteX7-27" y="connsiteY7-28"/>
                </a:cxn>
                <a:cxn ang="0">
                  <a:pos x="connsiteX8-125" y="connsiteY8-126"/>
                </a:cxn>
              </a:cxnLst>
              <a:rect l="l" t="t" r="r" b="b"/>
              <a:pathLst>
                <a:path w="4497702" h="717510">
                  <a:moveTo>
                    <a:pt x="0" y="0"/>
                  </a:moveTo>
                  <a:lnTo>
                    <a:pt x="4497702" y="3175"/>
                  </a:lnTo>
                  <a:lnTo>
                    <a:pt x="4431681" y="75684"/>
                  </a:lnTo>
                  <a:lnTo>
                    <a:pt x="4315467" y="526629"/>
                  </a:lnTo>
                  <a:cubicBezTo>
                    <a:pt x="4287408" y="638867"/>
                    <a:pt x="4186684" y="717510"/>
                    <a:pt x="4070991" y="717510"/>
                  </a:cubicBezTo>
                  <a:lnTo>
                    <a:pt x="441199" y="717510"/>
                  </a:lnTo>
                  <a:cubicBezTo>
                    <a:pt x="325506" y="717510"/>
                    <a:pt x="224782" y="638867"/>
                    <a:pt x="196723" y="526629"/>
                  </a:cubicBezTo>
                  <a:lnTo>
                    <a:pt x="83614" y="78224"/>
                  </a:lnTo>
                  <a:cubicBezTo>
                    <a:pt x="60133" y="52149"/>
                    <a:pt x="47191" y="16550"/>
                    <a:pt x="0" y="0"/>
                  </a:cubicBezTo>
                  <a:close/>
                </a:path>
              </a:pathLst>
            </a:custGeom>
            <a:gradFill>
              <a:gsLst>
                <a:gs pos="100000">
                  <a:schemeClr val="accent1">
                    <a:lumMod val="90000"/>
                  </a:schemeClr>
                </a:gs>
                <a:gs pos="0">
                  <a:schemeClr val="accent1"/>
                </a:gs>
              </a:gsLst>
              <a:path path="circle">
                <a:fillToRect l="100000" b="100000"/>
              </a:path>
            </a:gradFill>
            <a:ln>
              <a:noFill/>
            </a:ln>
            <a:effectLst>
              <a:outerShdw blurRad="127000" dist="38100" dir="2700000" algn="tl" rotWithShape="0">
                <a:schemeClr val="accent1">
                  <a:alpha val="2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1" i="0" u="none" strike="noStrike" kern="1200" cap="none" spc="0" normalizeH="0" noProof="0" dirty="0">
                <a:ln>
                  <a:noFill/>
                </a:ln>
                <a:solidFill>
                  <a:srgbClr val="FFFFFF"/>
                </a:solidFill>
                <a:effectLst/>
                <a:uLnTx/>
                <a:uFillTx/>
                <a:latin typeface="微软雅黑" panose="020B0503020204020204" charset="-122"/>
                <a:ea typeface="微软雅黑" panose="020B0503020204020204" charset="-122"/>
                <a:cs typeface="OPPOSans M" panose="00020600040101010101" pitchFamily="18" charset="-122"/>
              </a:endParaRPr>
            </a:p>
          </p:txBody>
        </p:sp>
        <p:sp>
          <p:nvSpPr>
            <p:cNvPr id="65" name="知鱼PPT30-2"/>
            <p:cNvSpPr txBox="1"/>
            <p:nvPr>
              <p:custDataLst>
                <p:tags r:id="rId56"/>
              </p:custDataLst>
            </p:nvPr>
          </p:nvSpPr>
          <p:spPr>
            <a:xfrm>
              <a:off x="7141528" y="4447298"/>
              <a:ext cx="1066800" cy="215265"/>
            </a:xfrm>
            <a:prstGeom prst="rect">
              <a:avLst/>
            </a:prstGeom>
            <a:noFill/>
            <a:effectLst/>
          </p:spPr>
          <p:txBody>
            <a:bodyPr wrap="none" lIns="0" tIns="0" rIns="0" bIns="0">
              <a:spAutoFit/>
            </a:bodyPr>
            <a:lstStyle>
              <a:defPPr>
                <a:defRPr lang="zh-CN"/>
              </a:defPPr>
              <a:lvl1pPr marR="0" lvl="0" indent="0" algn="ctr" fontAlgn="auto">
                <a:lnSpc>
                  <a:spcPct val="100000"/>
                </a:lnSpc>
                <a:spcBef>
                  <a:spcPts val="0"/>
                </a:spcBef>
                <a:spcAft>
                  <a:spcPts val="0"/>
                </a:spcAft>
                <a:buClrTx/>
                <a:buSzTx/>
                <a:buFontTx/>
                <a:buNone/>
                <a:defRPr kumimoji="0" sz="1400" b="0" i="0" u="none" strike="noStrike" cap="none" spc="0" normalizeH="0" baseline="0">
                  <a:ln>
                    <a:noFill/>
                  </a:ln>
                  <a:gradFill>
                    <a:gsLst>
                      <a:gs pos="0">
                        <a:prstClr val="white"/>
                      </a:gs>
                      <a:gs pos="100000">
                        <a:srgbClr val="FF9933"/>
                      </a:gs>
                    </a:gsLst>
                    <a:lin ang="5400000" scaled="1"/>
                  </a:gradFill>
                  <a:effectLst>
                    <a:outerShdw blurRad="38405" dist="38405" dir="2699983" algn="tl">
                      <a:srgbClr val="000000">
                        <a:alpha val="30000"/>
                      </a:srgbClr>
                    </a:outerShdw>
                  </a:effectLst>
                  <a:uLnTx/>
                  <a:uFillTx/>
                  <a:latin typeface="OPPOSans H" panose="00020600040101010101" pitchFamily="18" charset="-122"/>
                  <a:ea typeface="OPPOSans H" panose="00020600040101010101" pitchFamily="18" charset="-122"/>
                  <a:cs typeface="OPPOSans H" panose="00020600040101010101" pitchFamily="18" charset="-122"/>
                </a:defRPr>
              </a:lvl1pPr>
            </a:lstStyle>
            <a:p>
              <a:r>
                <a:rPr lang="zh-CN" altLang="en-US" b="1" dirty="0">
                  <a:latin typeface="微软雅黑" panose="020B0503020204020204" charset="-122"/>
                  <a:ea typeface="微软雅黑" panose="020B0503020204020204" charset="-122"/>
                </a:rPr>
                <a:t>添加图片描述</a:t>
              </a:r>
              <a:endParaRPr lang="zh-CN" altLang="en-US" b="1" dirty="0">
                <a:latin typeface="微软雅黑" panose="020B0503020204020204" charset="-122"/>
                <a:ea typeface="微软雅黑" panose="020B0503020204020204" charset="-122"/>
              </a:endParaRPr>
            </a:p>
          </p:txBody>
        </p:sp>
      </p:grpSp>
      <p:grpSp>
        <p:nvGrpSpPr>
          <p:cNvPr id="58" name="知鱼PPT31"/>
          <p:cNvGrpSpPr/>
          <p:nvPr>
            <p:custDataLst>
              <p:tags r:id="rId57"/>
            </p:custDataLst>
          </p:nvPr>
        </p:nvGrpSpPr>
        <p:grpSpPr>
          <a:xfrm>
            <a:off x="986155" y="2097607"/>
            <a:ext cx="1591946" cy="321172"/>
            <a:chOff x="986155" y="2145232"/>
            <a:chExt cx="1591946" cy="321172"/>
          </a:xfrm>
        </p:grpSpPr>
        <p:sp>
          <p:nvSpPr>
            <p:cNvPr id="62" name="知鱼PPT31-1"/>
            <p:cNvSpPr/>
            <p:nvPr>
              <p:custDataLst>
                <p:tags r:id="rId58"/>
              </p:custDataLst>
            </p:nvPr>
          </p:nvSpPr>
          <p:spPr>
            <a:xfrm>
              <a:off x="986155" y="2145232"/>
              <a:ext cx="1591946" cy="321172"/>
            </a:xfrm>
            <a:custGeom>
              <a:avLst/>
              <a:gdLst>
                <a:gd name="connsiteX0" fmla="*/ 0 w 4380471"/>
                <a:gd name="connsiteY0" fmla="*/ 0 h 714335"/>
                <a:gd name="connsiteX1" fmla="*/ 4380471 w 4380471"/>
                <a:gd name="connsiteY1" fmla="*/ 0 h 714335"/>
                <a:gd name="connsiteX2" fmla="*/ 4249607 w 4380471"/>
                <a:gd name="connsiteY2" fmla="*/ 523454 h 714335"/>
                <a:gd name="connsiteX3" fmla="*/ 4005131 w 4380471"/>
                <a:gd name="connsiteY3" fmla="*/ 714335 h 714335"/>
                <a:gd name="connsiteX4" fmla="*/ 375339 w 4380471"/>
                <a:gd name="connsiteY4" fmla="*/ 714335 h 714335"/>
                <a:gd name="connsiteX5" fmla="*/ 130863 w 4380471"/>
                <a:gd name="connsiteY5" fmla="*/ 523454 h 714335"/>
                <a:gd name="connsiteX0-1" fmla="*/ 0 w 4380471"/>
                <a:gd name="connsiteY0-2" fmla="*/ 0 h 714335"/>
                <a:gd name="connsiteX1-3" fmla="*/ 4380471 w 4380471"/>
                <a:gd name="connsiteY1-4" fmla="*/ 0 h 714335"/>
                <a:gd name="connsiteX2-5" fmla="*/ 4249607 w 4380471"/>
                <a:gd name="connsiteY2-6" fmla="*/ 523454 h 714335"/>
                <a:gd name="connsiteX3-7" fmla="*/ 4005131 w 4380471"/>
                <a:gd name="connsiteY3-8" fmla="*/ 714335 h 714335"/>
                <a:gd name="connsiteX4-9" fmla="*/ 375339 w 4380471"/>
                <a:gd name="connsiteY4-10" fmla="*/ 714335 h 714335"/>
                <a:gd name="connsiteX5-11" fmla="*/ 130863 w 4380471"/>
                <a:gd name="connsiteY5-12" fmla="*/ 523454 h 714335"/>
                <a:gd name="connsiteX6" fmla="*/ 17754 w 4380471"/>
                <a:gd name="connsiteY6" fmla="*/ 75049 h 714335"/>
                <a:gd name="connsiteX7" fmla="*/ 0 w 4380471"/>
                <a:gd name="connsiteY7" fmla="*/ 0 h 714335"/>
                <a:gd name="connsiteX0-13" fmla="*/ 0 w 4417353"/>
                <a:gd name="connsiteY0-14" fmla="*/ 2540 h 714335"/>
                <a:gd name="connsiteX1-15" fmla="*/ 4417353 w 4417353"/>
                <a:gd name="connsiteY1-16" fmla="*/ 0 h 714335"/>
                <a:gd name="connsiteX2-17" fmla="*/ 4286489 w 4417353"/>
                <a:gd name="connsiteY2-18" fmla="*/ 523454 h 714335"/>
                <a:gd name="connsiteX3-19" fmla="*/ 4042013 w 4417353"/>
                <a:gd name="connsiteY3-20" fmla="*/ 714335 h 714335"/>
                <a:gd name="connsiteX4-21" fmla="*/ 412221 w 4417353"/>
                <a:gd name="connsiteY4-22" fmla="*/ 714335 h 714335"/>
                <a:gd name="connsiteX5-23" fmla="*/ 167745 w 4417353"/>
                <a:gd name="connsiteY5-24" fmla="*/ 523454 h 714335"/>
                <a:gd name="connsiteX6-25" fmla="*/ 54636 w 4417353"/>
                <a:gd name="connsiteY6-26" fmla="*/ 75049 h 714335"/>
                <a:gd name="connsiteX7-27" fmla="*/ 0 w 4417353"/>
                <a:gd name="connsiteY7-28" fmla="*/ 2540 h 714335"/>
                <a:gd name="connsiteX0-29" fmla="*/ 0 w 4433159"/>
                <a:gd name="connsiteY0-30" fmla="*/ 0 h 717510"/>
                <a:gd name="connsiteX1-31" fmla="*/ 4433159 w 4433159"/>
                <a:gd name="connsiteY1-32" fmla="*/ 3175 h 717510"/>
                <a:gd name="connsiteX2-33" fmla="*/ 4302295 w 4433159"/>
                <a:gd name="connsiteY2-34" fmla="*/ 526629 h 717510"/>
                <a:gd name="connsiteX3-35" fmla="*/ 4057819 w 4433159"/>
                <a:gd name="connsiteY3-36" fmla="*/ 717510 h 717510"/>
                <a:gd name="connsiteX4-37" fmla="*/ 428027 w 4433159"/>
                <a:gd name="connsiteY4-38" fmla="*/ 717510 h 717510"/>
                <a:gd name="connsiteX5-39" fmla="*/ 183551 w 4433159"/>
                <a:gd name="connsiteY5-40" fmla="*/ 526629 h 717510"/>
                <a:gd name="connsiteX6-41" fmla="*/ 70442 w 4433159"/>
                <a:gd name="connsiteY6-42" fmla="*/ 78224 h 717510"/>
                <a:gd name="connsiteX7-43" fmla="*/ 0 w 4433159"/>
                <a:gd name="connsiteY7-44" fmla="*/ 0 h 717510"/>
                <a:gd name="connsiteX0-45" fmla="*/ 0 w 4433159"/>
                <a:gd name="connsiteY0-46" fmla="*/ 0 h 717510"/>
                <a:gd name="connsiteX1-47" fmla="*/ 4433159 w 4433159"/>
                <a:gd name="connsiteY1-48" fmla="*/ 3175 h 717510"/>
                <a:gd name="connsiteX2-49" fmla="*/ 4302295 w 4433159"/>
                <a:gd name="connsiteY2-50" fmla="*/ 526629 h 717510"/>
                <a:gd name="connsiteX3-51" fmla="*/ 4057819 w 4433159"/>
                <a:gd name="connsiteY3-52" fmla="*/ 717510 h 717510"/>
                <a:gd name="connsiteX4-53" fmla="*/ 428027 w 4433159"/>
                <a:gd name="connsiteY4-54" fmla="*/ 717510 h 717510"/>
                <a:gd name="connsiteX5-55" fmla="*/ 183551 w 4433159"/>
                <a:gd name="connsiteY5-56" fmla="*/ 526629 h 717510"/>
                <a:gd name="connsiteX6-57" fmla="*/ 70442 w 4433159"/>
                <a:gd name="connsiteY6-58" fmla="*/ 78224 h 717510"/>
                <a:gd name="connsiteX7-59" fmla="*/ 0 w 4433159"/>
                <a:gd name="connsiteY7-60" fmla="*/ 0 h 717510"/>
                <a:gd name="connsiteX0-61" fmla="*/ 0 w 4433159"/>
                <a:gd name="connsiteY0-62" fmla="*/ 0 h 717510"/>
                <a:gd name="connsiteX1-63" fmla="*/ 4433159 w 4433159"/>
                <a:gd name="connsiteY1-64" fmla="*/ 3175 h 717510"/>
                <a:gd name="connsiteX2-65" fmla="*/ 4302295 w 4433159"/>
                <a:gd name="connsiteY2-66" fmla="*/ 526629 h 717510"/>
                <a:gd name="connsiteX3-67" fmla="*/ 4057819 w 4433159"/>
                <a:gd name="connsiteY3-68" fmla="*/ 717510 h 717510"/>
                <a:gd name="connsiteX4-69" fmla="*/ 428027 w 4433159"/>
                <a:gd name="connsiteY4-70" fmla="*/ 717510 h 717510"/>
                <a:gd name="connsiteX5-71" fmla="*/ 183551 w 4433159"/>
                <a:gd name="connsiteY5-72" fmla="*/ 526629 h 717510"/>
                <a:gd name="connsiteX6-73" fmla="*/ 70442 w 4433159"/>
                <a:gd name="connsiteY6-74" fmla="*/ 78224 h 717510"/>
                <a:gd name="connsiteX7-75" fmla="*/ 0 w 4433159"/>
                <a:gd name="connsiteY7-76" fmla="*/ 0 h 717510"/>
                <a:gd name="connsiteX0-77" fmla="*/ 0 w 4446331"/>
                <a:gd name="connsiteY0-78" fmla="*/ 0 h 717510"/>
                <a:gd name="connsiteX1-79" fmla="*/ 4446331 w 4446331"/>
                <a:gd name="connsiteY1-80" fmla="*/ 3175 h 717510"/>
                <a:gd name="connsiteX2-81" fmla="*/ 4315467 w 4446331"/>
                <a:gd name="connsiteY2-82" fmla="*/ 526629 h 717510"/>
                <a:gd name="connsiteX3-83" fmla="*/ 4070991 w 4446331"/>
                <a:gd name="connsiteY3-84" fmla="*/ 717510 h 717510"/>
                <a:gd name="connsiteX4-85" fmla="*/ 441199 w 4446331"/>
                <a:gd name="connsiteY4-86" fmla="*/ 717510 h 717510"/>
                <a:gd name="connsiteX5-87" fmla="*/ 196723 w 4446331"/>
                <a:gd name="connsiteY5-88" fmla="*/ 526629 h 717510"/>
                <a:gd name="connsiteX6-89" fmla="*/ 83614 w 4446331"/>
                <a:gd name="connsiteY6-90" fmla="*/ 78224 h 717510"/>
                <a:gd name="connsiteX7-91" fmla="*/ 0 w 4446331"/>
                <a:gd name="connsiteY7-92" fmla="*/ 0 h 717510"/>
                <a:gd name="connsiteX0-93" fmla="*/ 0 w 4446331"/>
                <a:gd name="connsiteY0-94" fmla="*/ 0 h 717510"/>
                <a:gd name="connsiteX1-95" fmla="*/ 4446331 w 4446331"/>
                <a:gd name="connsiteY1-96" fmla="*/ 3175 h 717510"/>
                <a:gd name="connsiteX2-97" fmla="*/ 4419826 w 4446331"/>
                <a:gd name="connsiteY2-98" fmla="*/ 75684 h 717510"/>
                <a:gd name="connsiteX3-99" fmla="*/ 4315467 w 4446331"/>
                <a:gd name="connsiteY3-100" fmla="*/ 526629 h 717510"/>
                <a:gd name="connsiteX4-101" fmla="*/ 4070991 w 4446331"/>
                <a:gd name="connsiteY4-102" fmla="*/ 717510 h 717510"/>
                <a:gd name="connsiteX5-103" fmla="*/ 441199 w 4446331"/>
                <a:gd name="connsiteY5-104" fmla="*/ 717510 h 717510"/>
                <a:gd name="connsiteX6-105" fmla="*/ 196723 w 4446331"/>
                <a:gd name="connsiteY6-106" fmla="*/ 526629 h 717510"/>
                <a:gd name="connsiteX7-107" fmla="*/ 83614 w 4446331"/>
                <a:gd name="connsiteY7-108" fmla="*/ 78224 h 717510"/>
                <a:gd name="connsiteX8" fmla="*/ 0 w 4446331"/>
                <a:gd name="connsiteY8" fmla="*/ 0 h 717510"/>
                <a:gd name="connsiteX0-109" fmla="*/ 0 w 4497702"/>
                <a:gd name="connsiteY0-110" fmla="*/ 0 h 717510"/>
                <a:gd name="connsiteX1-111" fmla="*/ 4497702 w 4497702"/>
                <a:gd name="connsiteY1-112" fmla="*/ 3175 h 717510"/>
                <a:gd name="connsiteX2-113" fmla="*/ 4419826 w 4497702"/>
                <a:gd name="connsiteY2-114" fmla="*/ 75684 h 717510"/>
                <a:gd name="connsiteX3-115" fmla="*/ 4315467 w 4497702"/>
                <a:gd name="connsiteY3-116" fmla="*/ 526629 h 717510"/>
                <a:gd name="connsiteX4-117" fmla="*/ 4070991 w 4497702"/>
                <a:gd name="connsiteY4-118" fmla="*/ 717510 h 717510"/>
                <a:gd name="connsiteX5-119" fmla="*/ 441199 w 4497702"/>
                <a:gd name="connsiteY5-120" fmla="*/ 717510 h 717510"/>
                <a:gd name="connsiteX6-121" fmla="*/ 196723 w 4497702"/>
                <a:gd name="connsiteY6-122" fmla="*/ 526629 h 717510"/>
                <a:gd name="connsiteX7-123" fmla="*/ 83614 w 4497702"/>
                <a:gd name="connsiteY7-124" fmla="*/ 78224 h 717510"/>
                <a:gd name="connsiteX8-125" fmla="*/ 0 w 4497702"/>
                <a:gd name="connsiteY8-126" fmla="*/ 0 h 717510"/>
                <a:gd name="connsiteX0-127" fmla="*/ 0 w 4497702"/>
                <a:gd name="connsiteY0-128" fmla="*/ 0 h 717510"/>
                <a:gd name="connsiteX1-129" fmla="*/ 4497702 w 4497702"/>
                <a:gd name="connsiteY1-130" fmla="*/ 3175 h 717510"/>
                <a:gd name="connsiteX2-131" fmla="*/ 4431681 w 4497702"/>
                <a:gd name="connsiteY2-132" fmla="*/ 75684 h 717510"/>
                <a:gd name="connsiteX3-133" fmla="*/ 4315467 w 4497702"/>
                <a:gd name="connsiteY3-134" fmla="*/ 526629 h 717510"/>
                <a:gd name="connsiteX4-135" fmla="*/ 4070991 w 4497702"/>
                <a:gd name="connsiteY4-136" fmla="*/ 717510 h 717510"/>
                <a:gd name="connsiteX5-137" fmla="*/ 441199 w 4497702"/>
                <a:gd name="connsiteY5-138" fmla="*/ 717510 h 717510"/>
                <a:gd name="connsiteX6-139" fmla="*/ 196723 w 4497702"/>
                <a:gd name="connsiteY6-140" fmla="*/ 526629 h 717510"/>
                <a:gd name="connsiteX7-141" fmla="*/ 83614 w 4497702"/>
                <a:gd name="connsiteY7-142" fmla="*/ 78224 h 717510"/>
                <a:gd name="connsiteX8-143" fmla="*/ 0 w 4497702"/>
                <a:gd name="connsiteY8-144" fmla="*/ 0 h 717510"/>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25" y="connsiteY6-26"/>
                </a:cxn>
                <a:cxn ang="0">
                  <a:pos x="connsiteX7-27" y="connsiteY7-28"/>
                </a:cxn>
                <a:cxn ang="0">
                  <a:pos x="connsiteX8-125" y="connsiteY8-126"/>
                </a:cxn>
              </a:cxnLst>
              <a:rect l="l" t="t" r="r" b="b"/>
              <a:pathLst>
                <a:path w="4497702" h="717510">
                  <a:moveTo>
                    <a:pt x="0" y="0"/>
                  </a:moveTo>
                  <a:lnTo>
                    <a:pt x="4497702" y="3175"/>
                  </a:lnTo>
                  <a:lnTo>
                    <a:pt x="4431681" y="75684"/>
                  </a:lnTo>
                  <a:lnTo>
                    <a:pt x="4315467" y="526629"/>
                  </a:lnTo>
                  <a:cubicBezTo>
                    <a:pt x="4287408" y="638867"/>
                    <a:pt x="4186684" y="717510"/>
                    <a:pt x="4070991" y="717510"/>
                  </a:cubicBezTo>
                  <a:lnTo>
                    <a:pt x="441199" y="717510"/>
                  </a:lnTo>
                  <a:cubicBezTo>
                    <a:pt x="325506" y="717510"/>
                    <a:pt x="224782" y="638867"/>
                    <a:pt x="196723" y="526629"/>
                  </a:cubicBezTo>
                  <a:lnTo>
                    <a:pt x="83614" y="78224"/>
                  </a:lnTo>
                  <a:cubicBezTo>
                    <a:pt x="60133" y="52149"/>
                    <a:pt x="47191" y="16550"/>
                    <a:pt x="0" y="0"/>
                  </a:cubicBezTo>
                  <a:close/>
                </a:path>
              </a:pathLst>
            </a:custGeom>
            <a:gradFill>
              <a:gsLst>
                <a:gs pos="100000">
                  <a:schemeClr val="accent1">
                    <a:lumMod val="90000"/>
                  </a:schemeClr>
                </a:gs>
                <a:gs pos="0">
                  <a:schemeClr val="accent1"/>
                </a:gs>
              </a:gsLst>
              <a:path path="circle">
                <a:fillToRect l="100000" b="100000"/>
              </a:path>
            </a:gradFill>
            <a:ln>
              <a:noFill/>
            </a:ln>
            <a:effectLst>
              <a:outerShdw blurRad="127000" dist="38100" dir="2700000" algn="tl" rotWithShape="0">
                <a:schemeClr val="accent1">
                  <a:alpha val="2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1" i="0" u="none" strike="noStrike" kern="1200" cap="none" spc="0" normalizeH="0" noProof="0" dirty="0">
                <a:ln>
                  <a:noFill/>
                </a:ln>
                <a:solidFill>
                  <a:srgbClr val="FFFFFF"/>
                </a:solidFill>
                <a:effectLst/>
                <a:uLnTx/>
                <a:uFillTx/>
                <a:latin typeface="微软雅黑" panose="020B0503020204020204" charset="-122"/>
                <a:ea typeface="微软雅黑" panose="020B0503020204020204" charset="-122"/>
                <a:cs typeface="OPPOSans M" panose="00020600040101010101" pitchFamily="18" charset="-122"/>
              </a:endParaRPr>
            </a:p>
          </p:txBody>
        </p:sp>
        <p:sp>
          <p:nvSpPr>
            <p:cNvPr id="63" name="知鱼PPT31-2"/>
            <p:cNvSpPr txBox="1"/>
            <p:nvPr>
              <p:custDataLst>
                <p:tags r:id="rId59"/>
              </p:custDataLst>
            </p:nvPr>
          </p:nvSpPr>
          <p:spPr>
            <a:xfrm>
              <a:off x="1248729" y="2186698"/>
              <a:ext cx="1066800" cy="215265"/>
            </a:xfrm>
            <a:prstGeom prst="rect">
              <a:avLst/>
            </a:prstGeom>
            <a:noFill/>
            <a:effectLst/>
          </p:spPr>
          <p:txBody>
            <a:bodyPr wrap="none" lIns="0" tIns="0" rIns="0" bIns="0">
              <a:spAutoFit/>
            </a:bodyPr>
            <a:lstStyle>
              <a:defPPr>
                <a:defRPr lang="zh-CN"/>
              </a:defPPr>
              <a:lvl1pPr marR="0" lvl="0" indent="0" fontAlgn="auto">
                <a:lnSpc>
                  <a:spcPct val="100000"/>
                </a:lnSpc>
                <a:spcBef>
                  <a:spcPts val="0"/>
                </a:spcBef>
                <a:spcAft>
                  <a:spcPts val="0"/>
                </a:spcAft>
                <a:buClrTx/>
                <a:buSzTx/>
                <a:buFontTx/>
                <a:buNone/>
                <a:defRPr kumimoji="0" sz="2000" b="0" i="0" u="none" strike="noStrike" cap="none" spc="0" normalizeH="0" baseline="0">
                  <a:ln>
                    <a:noFill/>
                  </a:ln>
                  <a:gradFill>
                    <a:gsLst>
                      <a:gs pos="0">
                        <a:prstClr val="white"/>
                      </a:gs>
                      <a:gs pos="100000">
                        <a:srgbClr val="FF9933"/>
                      </a:gs>
                    </a:gsLst>
                    <a:lin ang="5400000" scaled="1"/>
                  </a:gradFill>
                  <a:effectLst>
                    <a:outerShdw blurRad="38100" dist="38100" dir="2700000" algn="tl">
                      <a:srgbClr val="000000">
                        <a:alpha val="30000"/>
                      </a:srgbClr>
                    </a:outerShdw>
                  </a:effectLst>
                  <a:uLnTx/>
                  <a:uFillTx/>
                  <a:latin typeface="Bebas" pitchFamily="50" charset="0"/>
                  <a:ea typeface="思源黑体 CN Regular" panose="020B0500000000000000" charset="-122"/>
                </a:defRPr>
              </a:lvl1pPr>
            </a:lstStyle>
            <a:p>
              <a:pPr lvl="0" algn="ctr">
                <a:defRPr/>
              </a:pPr>
              <a:r>
                <a:rPr lang="zh-CN" altLang="en-US" sz="1400" b="1" dirty="0">
                  <a:effectLst>
                    <a:outerShdw blurRad="38405" dist="38405" dir="2699983" algn="tl">
                      <a:srgbClr val="000000">
                        <a:alpha val="30000"/>
                      </a:srgbClr>
                    </a:outerShdw>
                  </a:effectLst>
                  <a:latin typeface="微软雅黑" panose="020B0503020204020204" charset="-122"/>
                  <a:ea typeface="微软雅黑" panose="020B0503020204020204" charset="-122"/>
                  <a:cs typeface="OPPOSans H" panose="00020600040101010101" pitchFamily="18" charset="-122"/>
                </a:rPr>
                <a:t>添加图片描述</a:t>
              </a:r>
              <a:endParaRPr lang="zh-CN" altLang="en-US" sz="1400" b="1" dirty="0">
                <a:effectLst>
                  <a:outerShdw blurRad="38405" dist="38405" dir="2699983" algn="tl">
                    <a:srgbClr val="000000">
                      <a:alpha val="30000"/>
                    </a:srgbClr>
                  </a:outerShdw>
                </a:effectLst>
                <a:latin typeface="微软雅黑" panose="020B0503020204020204" charset="-122"/>
                <a:ea typeface="微软雅黑" panose="020B0503020204020204" charset="-122"/>
                <a:cs typeface="OPPOSans H" panose="00020600040101010101" pitchFamily="18" charset="-122"/>
              </a:endParaRPr>
            </a:p>
          </p:txBody>
        </p:sp>
      </p:grpSp>
      <p:grpSp>
        <p:nvGrpSpPr>
          <p:cNvPr id="59" name="知鱼PPT32"/>
          <p:cNvGrpSpPr/>
          <p:nvPr>
            <p:custDataLst>
              <p:tags r:id="rId60"/>
            </p:custDataLst>
          </p:nvPr>
        </p:nvGrpSpPr>
        <p:grpSpPr>
          <a:xfrm>
            <a:off x="442337" y="3872179"/>
            <a:ext cx="2679582" cy="254156"/>
            <a:chOff x="460112" y="2604668"/>
            <a:chExt cx="3351737" cy="226919"/>
          </a:xfrm>
        </p:grpSpPr>
        <p:sp>
          <p:nvSpPr>
            <p:cNvPr id="60" name="知鱼PPT32-1"/>
            <p:cNvSpPr/>
            <p:nvPr>
              <p:custDataLst>
                <p:tags r:id="rId61"/>
              </p:custDataLst>
            </p:nvPr>
          </p:nvSpPr>
          <p:spPr>
            <a:xfrm>
              <a:off x="460112" y="2604668"/>
              <a:ext cx="3351737" cy="225304"/>
            </a:xfrm>
            <a:prstGeom prst="rect">
              <a:avLst/>
            </a:prstGeom>
            <a:gradFill>
              <a:gsLst>
                <a:gs pos="0">
                  <a:srgbClr val="F5A67E">
                    <a:alpha val="0"/>
                  </a:srgbClr>
                </a:gs>
                <a:gs pos="75210">
                  <a:schemeClr val="accent1">
                    <a:alpha val="80000"/>
                  </a:schemeClr>
                </a:gs>
                <a:gs pos="26000">
                  <a:schemeClr val="accent1">
                    <a:alpha val="80000"/>
                  </a:schemeClr>
                </a:gs>
                <a:gs pos="100000">
                  <a:srgbClr val="F5A67E">
                    <a:alpha val="0"/>
                  </a:srgbClr>
                </a:gs>
              </a:gsLst>
              <a:lin ang="0" scaled="1"/>
            </a:gradFill>
            <a:ln w="3175">
              <a:gradFill flip="none" rotWithShape="1">
                <a:gsLst>
                  <a:gs pos="0">
                    <a:srgbClr val="F5A67E">
                      <a:alpha val="0"/>
                    </a:srgbClr>
                  </a:gs>
                  <a:gs pos="100000">
                    <a:srgbClr val="F5A67E">
                      <a:alpha val="0"/>
                    </a:srgbClr>
                  </a:gs>
                  <a:gs pos="50000">
                    <a:schemeClr val="accent3"/>
                  </a:gs>
                </a:gsLst>
                <a:lin ang="0" scaled="1"/>
                <a:tileRect/>
              </a:gradFill>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400" b="1" i="0" u="none" strike="noStrike" kern="1200" cap="none" spc="0" normalizeH="0" noProof="0">
                <a:ln>
                  <a:noFill/>
                </a:ln>
                <a:solidFill>
                  <a:prstClr val="black"/>
                </a:solidFill>
                <a:effectLst/>
                <a:uLnTx/>
                <a:uFillTx/>
                <a:latin typeface="微软雅黑" panose="020B0503020204020204" charset="-122"/>
                <a:ea typeface="微软雅黑" panose="020B0503020204020204" charset="-122"/>
                <a:cs typeface="OPPOSans M" panose="00020600040101010101" pitchFamily="18" charset="-122"/>
              </a:endParaRPr>
            </a:p>
          </p:txBody>
        </p:sp>
        <p:sp>
          <p:nvSpPr>
            <p:cNvPr id="61" name="知鱼PPT32-2"/>
            <p:cNvSpPr txBox="1"/>
            <p:nvPr>
              <p:custDataLst>
                <p:tags r:id="rId62"/>
              </p:custDataLst>
            </p:nvPr>
          </p:nvSpPr>
          <p:spPr>
            <a:xfrm>
              <a:off x="877831" y="2614445"/>
              <a:ext cx="2516296" cy="217142"/>
            </a:xfrm>
            <a:prstGeom prst="rect">
              <a:avLst/>
            </a:prstGeom>
            <a:noFill/>
          </p:spPr>
          <p:txBody>
            <a:bodyPr wrap="none">
              <a:spAutoFit/>
            </a:bodyPr>
            <a:lstStyle>
              <a:defPPr>
                <a:defRPr lang="zh-CN"/>
              </a:defPPr>
              <a:lvl1pPr algn="just">
                <a:lnSpc>
                  <a:spcPct val="110000"/>
                </a:lnSpc>
                <a:defRPr sz="1300">
                  <a:solidFill>
                    <a:schemeClr val="tx1">
                      <a:lumMod val="75000"/>
                      <a:lumOff val="25000"/>
                    </a:schemeClr>
                  </a:solidFill>
                  <a:latin typeface="+mn-ea"/>
                </a:defRPr>
              </a:lvl1pPr>
            </a:lstStyle>
            <a:p>
              <a:pPr lvl="0" algn="ctr">
                <a:defRPr/>
              </a:pPr>
              <a:r>
                <a:rPr lang="zh-CN" altLang="en-US" sz="900" b="1" dirty="0">
                  <a:solidFill>
                    <a:prstClr val="white"/>
                  </a:solidFill>
                  <a:latin typeface="微软雅黑" panose="020B0503020204020204" charset="-122"/>
                  <a:ea typeface="微软雅黑" panose="020B0503020204020204" charset="-122"/>
                  <a:cs typeface="OPPOSans M" panose="00020600040101010101" pitchFamily="18" charset="-122"/>
                </a:rPr>
                <a:t>请尽量言简意赅的阐述图片描述内容</a:t>
              </a:r>
              <a:endParaRPr kumimoji="0" lang="zh-CN" altLang="en-US" sz="900" b="1" i="0" u="none" strike="noStrike" kern="1200" cap="none" spc="0" normalizeH="0" noProof="0" dirty="0">
                <a:ln>
                  <a:noFill/>
                </a:ln>
                <a:solidFill>
                  <a:prstClr val="white"/>
                </a:solidFill>
                <a:effectLst/>
                <a:uLnTx/>
                <a:uFillTx/>
                <a:latin typeface="微软雅黑" panose="020B0503020204020204" charset="-122"/>
                <a:ea typeface="微软雅黑" panose="020B0503020204020204" charset="-122"/>
                <a:cs typeface="OPPOSans M" panose="00020600040101010101" pitchFamily="18" charset="-122"/>
              </a:endParaRPr>
            </a:p>
          </p:txBody>
        </p:sp>
      </p:grpSp>
      <p:grpSp>
        <p:nvGrpSpPr>
          <p:cNvPr id="29" name="知鱼PPT33"/>
          <p:cNvGrpSpPr/>
          <p:nvPr>
            <p:custDataLst>
              <p:tags r:id="rId63"/>
            </p:custDataLst>
          </p:nvPr>
        </p:nvGrpSpPr>
        <p:grpSpPr>
          <a:xfrm>
            <a:off x="3388737" y="3872178"/>
            <a:ext cx="2679582" cy="254157"/>
            <a:chOff x="460112" y="2604667"/>
            <a:chExt cx="3351737" cy="226920"/>
          </a:xfrm>
        </p:grpSpPr>
        <p:sp>
          <p:nvSpPr>
            <p:cNvPr id="53" name="知鱼PPT33-1"/>
            <p:cNvSpPr/>
            <p:nvPr>
              <p:custDataLst>
                <p:tags r:id="rId64"/>
              </p:custDataLst>
            </p:nvPr>
          </p:nvSpPr>
          <p:spPr>
            <a:xfrm>
              <a:off x="460112" y="2604667"/>
              <a:ext cx="3351737" cy="225304"/>
            </a:xfrm>
            <a:prstGeom prst="rect">
              <a:avLst/>
            </a:prstGeom>
            <a:gradFill>
              <a:gsLst>
                <a:gs pos="0">
                  <a:srgbClr val="F5A67E">
                    <a:alpha val="0"/>
                  </a:srgbClr>
                </a:gs>
                <a:gs pos="75210">
                  <a:schemeClr val="accent1">
                    <a:alpha val="80000"/>
                  </a:schemeClr>
                </a:gs>
                <a:gs pos="26000">
                  <a:schemeClr val="accent1">
                    <a:alpha val="80000"/>
                  </a:schemeClr>
                </a:gs>
                <a:gs pos="100000">
                  <a:srgbClr val="F5A67E">
                    <a:alpha val="0"/>
                  </a:srgbClr>
                </a:gs>
              </a:gsLst>
              <a:lin ang="0" scaled="1"/>
            </a:gradFill>
            <a:ln w="3175">
              <a:gradFill flip="none" rotWithShape="1">
                <a:gsLst>
                  <a:gs pos="0">
                    <a:srgbClr val="F5A67E">
                      <a:alpha val="0"/>
                    </a:srgbClr>
                  </a:gs>
                  <a:gs pos="100000">
                    <a:srgbClr val="F5A67E">
                      <a:alpha val="0"/>
                    </a:srgbClr>
                  </a:gs>
                  <a:gs pos="50000">
                    <a:schemeClr val="accent3"/>
                  </a:gs>
                </a:gsLst>
                <a:lin ang="0" scaled="1"/>
                <a:tileRect/>
              </a:gradFill>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400" b="1" i="0" u="none" strike="noStrike" kern="1200" cap="none" spc="0" normalizeH="0" baseline="0" noProof="0">
                <a:ln>
                  <a:noFill/>
                </a:ln>
                <a:solidFill>
                  <a:prstClr val="black"/>
                </a:solidFill>
                <a:effectLst/>
                <a:uLnTx/>
                <a:uFillTx/>
                <a:latin typeface="微软雅黑" panose="020B0503020204020204" charset="-122"/>
                <a:ea typeface="微软雅黑" panose="020B0503020204020204" charset="-122"/>
                <a:cs typeface="OPPOSans M" panose="00020600040101010101" pitchFamily="18" charset="-122"/>
              </a:endParaRPr>
            </a:p>
          </p:txBody>
        </p:sp>
        <p:sp>
          <p:nvSpPr>
            <p:cNvPr id="54" name="知鱼PPT33-2"/>
            <p:cNvSpPr txBox="1"/>
            <p:nvPr>
              <p:custDataLst>
                <p:tags r:id="rId65"/>
              </p:custDataLst>
            </p:nvPr>
          </p:nvSpPr>
          <p:spPr>
            <a:xfrm>
              <a:off x="877830" y="2614445"/>
              <a:ext cx="2516296" cy="217142"/>
            </a:xfrm>
            <a:prstGeom prst="rect">
              <a:avLst/>
            </a:prstGeom>
            <a:noFill/>
          </p:spPr>
          <p:txBody>
            <a:bodyPr wrap="none">
              <a:spAutoFit/>
            </a:bodyPr>
            <a:lstStyle>
              <a:defPPr>
                <a:defRPr lang="zh-CN"/>
              </a:defPPr>
              <a:lvl1pPr algn="just">
                <a:lnSpc>
                  <a:spcPct val="110000"/>
                </a:lnSpc>
                <a:defRPr sz="1300">
                  <a:solidFill>
                    <a:schemeClr val="tx1">
                      <a:lumMod val="75000"/>
                      <a:lumOff val="25000"/>
                    </a:schemeClr>
                  </a:solidFill>
                  <a:latin typeface="+mn-ea"/>
                </a:defRPr>
              </a:lvl1pPr>
            </a:lstStyle>
            <a:p>
              <a:pPr lvl="0" algn="ctr">
                <a:defRPr/>
              </a:pPr>
              <a:r>
                <a:rPr lang="zh-CN" altLang="en-US" sz="900" b="1" dirty="0">
                  <a:solidFill>
                    <a:prstClr val="white"/>
                  </a:solidFill>
                  <a:latin typeface="微软雅黑" panose="020B0503020204020204" charset="-122"/>
                  <a:ea typeface="微软雅黑" panose="020B0503020204020204" charset="-122"/>
                  <a:cs typeface="OPPOSans M" panose="00020600040101010101" pitchFamily="18" charset="-122"/>
                </a:rPr>
                <a:t>请尽量言简意赅的阐述图片描述内容</a:t>
              </a:r>
              <a:endParaRPr lang="zh-CN" altLang="en-US" sz="900" b="1" dirty="0">
                <a:solidFill>
                  <a:prstClr val="white"/>
                </a:solidFill>
                <a:latin typeface="微软雅黑" panose="020B0503020204020204" charset="-122"/>
                <a:ea typeface="微软雅黑" panose="020B0503020204020204" charset="-122"/>
                <a:cs typeface="OPPOSans M" panose="00020600040101010101" pitchFamily="18" charset="-122"/>
              </a:endParaRPr>
            </a:p>
          </p:txBody>
        </p:sp>
      </p:grpSp>
      <p:grpSp>
        <p:nvGrpSpPr>
          <p:cNvPr id="30" name="知鱼PPT34"/>
          <p:cNvGrpSpPr/>
          <p:nvPr>
            <p:custDataLst>
              <p:tags r:id="rId66"/>
            </p:custDataLst>
          </p:nvPr>
        </p:nvGrpSpPr>
        <p:grpSpPr>
          <a:xfrm>
            <a:off x="6335137" y="3872178"/>
            <a:ext cx="2679582" cy="254157"/>
            <a:chOff x="460112" y="2604667"/>
            <a:chExt cx="3351737" cy="226920"/>
          </a:xfrm>
        </p:grpSpPr>
        <p:sp>
          <p:nvSpPr>
            <p:cNvPr id="51" name="知鱼PPT34-1"/>
            <p:cNvSpPr/>
            <p:nvPr>
              <p:custDataLst>
                <p:tags r:id="rId67"/>
              </p:custDataLst>
            </p:nvPr>
          </p:nvSpPr>
          <p:spPr>
            <a:xfrm>
              <a:off x="460112" y="2604667"/>
              <a:ext cx="3351737" cy="225304"/>
            </a:xfrm>
            <a:prstGeom prst="rect">
              <a:avLst/>
            </a:prstGeom>
            <a:gradFill>
              <a:gsLst>
                <a:gs pos="0">
                  <a:srgbClr val="F5A67E">
                    <a:alpha val="0"/>
                  </a:srgbClr>
                </a:gs>
                <a:gs pos="75210">
                  <a:schemeClr val="accent1">
                    <a:alpha val="80000"/>
                  </a:schemeClr>
                </a:gs>
                <a:gs pos="26000">
                  <a:schemeClr val="accent1">
                    <a:alpha val="80000"/>
                  </a:schemeClr>
                </a:gs>
                <a:gs pos="100000">
                  <a:srgbClr val="F5A67E">
                    <a:alpha val="0"/>
                  </a:srgbClr>
                </a:gs>
              </a:gsLst>
              <a:lin ang="0" scaled="1"/>
            </a:gradFill>
            <a:ln w="3175">
              <a:gradFill flip="none" rotWithShape="1">
                <a:gsLst>
                  <a:gs pos="0">
                    <a:srgbClr val="F5A67E">
                      <a:alpha val="0"/>
                    </a:srgbClr>
                  </a:gs>
                  <a:gs pos="100000">
                    <a:srgbClr val="F5A67E">
                      <a:alpha val="0"/>
                    </a:srgbClr>
                  </a:gs>
                  <a:gs pos="50000">
                    <a:schemeClr val="accent3"/>
                  </a:gs>
                </a:gsLst>
                <a:lin ang="0" scaled="1"/>
                <a:tileRect/>
              </a:gradFill>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400" b="1" i="0" u="none" strike="noStrike" kern="1200" cap="none" spc="0" normalizeH="0" baseline="0" noProof="0">
                <a:ln>
                  <a:noFill/>
                </a:ln>
                <a:solidFill>
                  <a:prstClr val="black"/>
                </a:solidFill>
                <a:effectLst/>
                <a:uLnTx/>
                <a:uFillTx/>
                <a:latin typeface="微软雅黑" panose="020B0503020204020204" charset="-122"/>
                <a:ea typeface="微软雅黑" panose="020B0503020204020204" charset="-122"/>
                <a:cs typeface="OPPOSans M" panose="00020600040101010101" pitchFamily="18" charset="-122"/>
              </a:endParaRPr>
            </a:p>
          </p:txBody>
        </p:sp>
        <p:sp>
          <p:nvSpPr>
            <p:cNvPr id="52" name="知鱼PPT34-2"/>
            <p:cNvSpPr txBox="1"/>
            <p:nvPr>
              <p:custDataLst>
                <p:tags r:id="rId68"/>
              </p:custDataLst>
            </p:nvPr>
          </p:nvSpPr>
          <p:spPr>
            <a:xfrm>
              <a:off x="877830" y="2614445"/>
              <a:ext cx="2516296" cy="217142"/>
            </a:xfrm>
            <a:prstGeom prst="rect">
              <a:avLst/>
            </a:prstGeom>
            <a:noFill/>
          </p:spPr>
          <p:txBody>
            <a:bodyPr wrap="none">
              <a:spAutoFit/>
            </a:bodyPr>
            <a:lstStyle>
              <a:defPPr>
                <a:defRPr lang="zh-CN"/>
              </a:defPPr>
              <a:lvl1pPr algn="just">
                <a:lnSpc>
                  <a:spcPct val="110000"/>
                </a:lnSpc>
                <a:defRPr sz="1300">
                  <a:solidFill>
                    <a:schemeClr val="tx1">
                      <a:lumMod val="75000"/>
                      <a:lumOff val="25000"/>
                    </a:schemeClr>
                  </a:solidFill>
                  <a:latin typeface="+mn-ea"/>
                </a:defRPr>
              </a:lvl1pPr>
            </a:lstStyle>
            <a:p>
              <a:pPr lvl="0" algn="ctr">
                <a:defRPr/>
              </a:pPr>
              <a:r>
                <a:rPr lang="zh-CN" altLang="en-US" sz="900" b="1" dirty="0">
                  <a:solidFill>
                    <a:prstClr val="white"/>
                  </a:solidFill>
                  <a:latin typeface="微软雅黑" panose="020B0503020204020204" charset="-122"/>
                  <a:ea typeface="微软雅黑" panose="020B0503020204020204" charset="-122"/>
                  <a:cs typeface="OPPOSans M" panose="00020600040101010101" pitchFamily="18" charset="-122"/>
                </a:rPr>
                <a:t>请尽量言简意赅的阐述图片描述内容</a:t>
              </a:r>
              <a:endParaRPr lang="zh-CN" altLang="en-US" sz="900" b="1" dirty="0">
                <a:solidFill>
                  <a:prstClr val="white"/>
                </a:solidFill>
                <a:latin typeface="微软雅黑" panose="020B0503020204020204" charset="-122"/>
                <a:ea typeface="微软雅黑" panose="020B0503020204020204" charset="-122"/>
                <a:cs typeface="OPPOSans M" panose="00020600040101010101" pitchFamily="18" charset="-122"/>
              </a:endParaRPr>
            </a:p>
          </p:txBody>
        </p:sp>
      </p:grpSp>
      <p:grpSp>
        <p:nvGrpSpPr>
          <p:cNvPr id="33" name="知鱼PPT35"/>
          <p:cNvGrpSpPr/>
          <p:nvPr/>
        </p:nvGrpSpPr>
        <p:grpSpPr>
          <a:xfrm>
            <a:off x="0" y="6733665"/>
            <a:ext cx="12192000" cy="124335"/>
            <a:chOff x="-1777902" y="-1456374"/>
            <a:chExt cx="12192000" cy="1799973"/>
          </a:xfrm>
        </p:grpSpPr>
        <p:sp>
          <p:nvSpPr>
            <p:cNvPr id="34" name="知鱼PPT35-1"/>
            <p:cNvSpPr/>
            <p:nvPr/>
          </p:nvSpPr>
          <p:spPr>
            <a:xfrm>
              <a:off x="-1777902" y="-1456374"/>
              <a:ext cx="12192000" cy="1799973"/>
            </a:xfrm>
            <a:prstGeom prst="rect">
              <a:avLst/>
            </a:prstGeom>
            <a:gradFill flip="none" rotWithShape="1">
              <a:gsLst>
                <a:gs pos="100000">
                  <a:schemeClr val="accent2"/>
                </a:gs>
                <a:gs pos="25000">
                  <a:schemeClr val="accent1"/>
                </a:gs>
              </a:gsLst>
              <a:lin ang="5400000" scaled="1"/>
              <a:tileRect/>
            </a:gradFill>
            <a:ln w="2792" cap="flat">
              <a:noFill/>
              <a:prstDash val="solid"/>
              <a:miter/>
            </a:ln>
            <a:scene3d>
              <a:camera prst="orthographicFront"/>
              <a:lightRig rig="glow" dir="t">
                <a:rot lat="0" lon="0" rev="3000000"/>
              </a:lightRig>
            </a:scene3d>
            <a:sp3d/>
          </p:spPr>
          <p:txBody>
            <a:bodyPr rot="0" spcFirstLastPara="0" vertOverflow="overflow" horzOverflow="overflow" vert="horz" wrap="square" lIns="91440" tIns="45720" rIns="91440" bIns="45720" numCol="1" spcCol="0" rtlCol="0" fromWordArt="0" anchor="ctr" anchorCtr="0" forceAA="0" compatLnSpc="1">
              <a:noAutofit/>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prstClr val="black"/>
                </a:solidFill>
                <a:effectLst/>
                <a:uLnTx/>
                <a:uFillTx/>
                <a:latin typeface="微软雅黑" panose="020B0503020204020204" charset="-122"/>
                <a:ea typeface="微软雅黑" panose="020B0503020204020204" charset="-122"/>
                <a:cs typeface="OPPOSans M" panose="00020600040101010101" pitchFamily="18" charset="-122"/>
              </a:endParaRPr>
            </a:p>
          </p:txBody>
        </p:sp>
      </p:grpSp>
      <p:grpSp>
        <p:nvGrpSpPr>
          <p:cNvPr id="2" name="组合 1"/>
          <p:cNvGrpSpPr/>
          <p:nvPr/>
        </p:nvGrpSpPr>
        <p:grpSpPr>
          <a:xfrm>
            <a:off x="0" y="0"/>
            <a:ext cx="12195175" cy="685800"/>
            <a:chOff x="0" y="0"/>
            <a:chExt cx="19205" cy="1080"/>
          </a:xfrm>
        </p:grpSpPr>
        <p:sp>
          <p:nvSpPr>
            <p:cNvPr id="15" name="矩形 14"/>
            <p:cNvSpPr/>
            <p:nvPr>
              <p:custDataLst>
                <p:tags r:id="rId69"/>
              </p:custDataLst>
            </p:nvPr>
          </p:nvSpPr>
          <p:spPr>
            <a:xfrm>
              <a:off x="5" y="0"/>
              <a:ext cx="19200" cy="1081"/>
            </a:xfrm>
            <a:prstGeom prst="rect">
              <a:avLst/>
            </a:prstGeom>
            <a:solidFill>
              <a:schemeClr val="bg1">
                <a:lumMod val="95000"/>
              </a:schemeClr>
            </a:solidFill>
            <a:ln>
              <a:noFill/>
            </a:ln>
            <a:effectLst>
              <a:outerShdw blurRad="228600" dist="50800" dir="5400000" algn="t" rotWithShape="0">
                <a:prstClr val="black">
                  <a:alpha val="29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sz="2880" dirty="0">
                <a:solidFill>
                  <a:schemeClr val="bg1">
                    <a:lumMod val="50000"/>
                  </a:schemeClr>
                </a:solidFill>
              </a:endParaRPr>
            </a:p>
          </p:txBody>
        </p:sp>
        <p:sp>
          <p:nvSpPr>
            <p:cNvPr id="16" name="知鱼PPT13-1"/>
            <p:cNvSpPr txBox="1"/>
            <p:nvPr>
              <p:custDataLst>
                <p:tags r:id="rId70"/>
              </p:custDataLst>
            </p:nvPr>
          </p:nvSpPr>
          <p:spPr>
            <a:xfrm>
              <a:off x="869" y="88"/>
              <a:ext cx="1968" cy="822"/>
            </a:xfrm>
            <a:prstGeom prst="rect">
              <a:avLst/>
            </a:prstGeom>
            <a:noFill/>
          </p:spPr>
          <p:txBody>
            <a:bodyPr wrap="none" rtlCol="0">
              <a:spAutoFit/>
            </a:bodyPr>
            <a:lstStyle>
              <a:defPPr>
                <a:defRPr lang="zh-CN"/>
              </a:defPPr>
              <a:lvl1pPr marR="0" lvl="0" indent="0" fontAlgn="auto">
                <a:lnSpc>
                  <a:spcPct val="100000"/>
                </a:lnSpc>
                <a:spcBef>
                  <a:spcPts val="0"/>
                </a:spcBef>
                <a:spcAft>
                  <a:spcPts val="0"/>
                </a:spcAft>
                <a:buClrTx/>
                <a:buSzTx/>
                <a:buFontTx/>
                <a:buNone/>
                <a:defRPr kumimoji="0" sz="2800" b="0" i="0" u="none" strike="noStrike" cap="none" spc="0" normalizeH="0" baseline="0">
                  <a:ln>
                    <a:noFill/>
                  </a:ln>
                  <a:solidFill>
                    <a:schemeClr val="accent1"/>
                  </a:solidFill>
                  <a:effectLst/>
                  <a:uLnTx/>
                  <a:uFillTx/>
                  <a:latin typeface="思源宋体 Heavy" panose="02020900000000000000" pitchFamily="18" charset="-122"/>
                  <a:ea typeface="思源宋体 Heavy" panose="02020900000000000000" pitchFamily="18" charset="-122"/>
                </a:defRPr>
              </a:lvl1pPr>
            </a:lstStyle>
            <a:p>
              <a:r>
                <a:rPr lang="zh-CN" altLang="en-US" b="1" dirty="0">
                  <a:latin typeface="微软雅黑" panose="020B0503020204020204" charset="-122"/>
                  <a:ea typeface="微软雅黑" panose="020B0503020204020204" charset="-122"/>
                  <a:cs typeface="OPPOSans M" panose="00020600040101010101" pitchFamily="18" charset="-122"/>
                  <a:sym typeface="OPPOSans M" panose="00020600040101010101" pitchFamily="18" charset="-122"/>
                </a:rPr>
                <a:t>标题一</a:t>
              </a:r>
              <a:endParaRPr lang="zh-CN" altLang="en-US" b="1" dirty="0">
                <a:latin typeface="微软雅黑" panose="020B0503020204020204" charset="-122"/>
                <a:ea typeface="微软雅黑" panose="020B0503020204020204" charset="-122"/>
                <a:cs typeface="OPPOSans M" panose="00020600040101010101" pitchFamily="18" charset="-122"/>
                <a:sym typeface="OPPOSans M" panose="00020600040101010101" pitchFamily="18" charset="-122"/>
              </a:endParaRPr>
            </a:p>
          </p:txBody>
        </p:sp>
        <p:sp>
          <p:nvSpPr>
            <p:cNvPr id="17" name="知鱼PPT13-3"/>
            <p:cNvSpPr/>
            <p:nvPr/>
          </p:nvSpPr>
          <p:spPr>
            <a:xfrm>
              <a:off x="0" y="209"/>
              <a:ext cx="743" cy="624"/>
            </a:xfrm>
            <a:custGeom>
              <a:avLst/>
              <a:gdLst>
                <a:gd name="connsiteX0" fmla="*/ 468767 w 542071"/>
                <a:gd name="connsiteY0" fmla="*/ 0 h 396240"/>
                <a:gd name="connsiteX1" fmla="*/ 542071 w 542071"/>
                <a:gd name="connsiteY1" fmla="*/ 0 h 396240"/>
                <a:gd name="connsiteX2" fmla="*/ 542071 w 542071"/>
                <a:gd name="connsiteY2" fmla="*/ 396240 h 396240"/>
                <a:gd name="connsiteX3" fmla="*/ 468767 w 542071"/>
                <a:gd name="connsiteY3" fmla="*/ 396240 h 396240"/>
                <a:gd name="connsiteX4" fmla="*/ 0 w 542071"/>
                <a:gd name="connsiteY4" fmla="*/ 0 h 396240"/>
                <a:gd name="connsiteX5" fmla="*/ 431926 w 542071"/>
                <a:gd name="connsiteY5" fmla="*/ 0 h 396240"/>
                <a:gd name="connsiteX6" fmla="*/ 431926 w 542071"/>
                <a:gd name="connsiteY6" fmla="*/ 396240 h 396240"/>
                <a:gd name="connsiteX7" fmla="*/ 0 w 542071"/>
                <a:gd name="connsiteY7" fmla="*/ 396240 h 396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2071" h="396240">
                  <a:moveTo>
                    <a:pt x="468767" y="0"/>
                  </a:moveTo>
                  <a:lnTo>
                    <a:pt x="542071" y="0"/>
                  </a:lnTo>
                  <a:lnTo>
                    <a:pt x="542071" y="396240"/>
                  </a:lnTo>
                  <a:lnTo>
                    <a:pt x="468767" y="396240"/>
                  </a:lnTo>
                  <a:close/>
                  <a:moveTo>
                    <a:pt x="0" y="0"/>
                  </a:moveTo>
                  <a:lnTo>
                    <a:pt x="431926" y="0"/>
                  </a:lnTo>
                  <a:lnTo>
                    <a:pt x="431926" y="396240"/>
                  </a:lnTo>
                  <a:lnTo>
                    <a:pt x="0" y="396240"/>
                  </a:lnTo>
                  <a:close/>
                </a:path>
              </a:pathLst>
            </a:custGeom>
            <a:gradFill flip="none" rotWithShape="1">
              <a:gsLst>
                <a:gs pos="0">
                  <a:schemeClr val="accent2">
                    <a:lumMod val="60000"/>
                    <a:lumOff val="40000"/>
                  </a:schemeClr>
                </a:gs>
                <a:gs pos="85000">
                  <a:schemeClr val="accent2"/>
                </a:gs>
              </a:gsLst>
              <a:lin ang="5400000" scaled="1"/>
              <a:tileRect/>
            </a:gradFill>
            <a:ln>
              <a:noFill/>
            </a:ln>
          </p:spPr>
          <p:style>
            <a:lnRef idx="2">
              <a:schemeClr val="accent1">
                <a:lumMod val="75000"/>
              </a:schemeClr>
            </a:lnRef>
            <a:fillRef idx="1">
              <a:schemeClr val="accent1"/>
            </a:fillRef>
            <a:effectRef idx="0">
              <a:srgbClr val="FFFFFF"/>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OPPOSans M" panose="00020600040101010101" pitchFamily="18" charset="-122"/>
                <a:ea typeface="OPPOSans M" panose="00020600040101010101" pitchFamily="18" charset="-122"/>
                <a:cs typeface="OPPOSans M" panose="00020600040101010101" pitchFamily="18" charset="-122"/>
              </a:endParaRPr>
            </a:p>
          </p:txBody>
        </p:sp>
        <p:pic>
          <p:nvPicPr>
            <p:cNvPr id="18" name="图片 17" descr="logo_01"/>
            <p:cNvPicPr>
              <a:picLocks noChangeAspect="1"/>
            </p:cNvPicPr>
            <p:nvPr/>
          </p:nvPicPr>
          <p:blipFill>
            <a:blip r:embed="rId71"/>
            <a:stretch>
              <a:fillRect/>
            </a:stretch>
          </p:blipFill>
          <p:spPr>
            <a:xfrm>
              <a:off x="15585" y="231"/>
              <a:ext cx="3317" cy="589"/>
            </a:xfrm>
            <a:prstGeom prst="rect">
              <a:avLst/>
            </a:prstGeom>
          </p:spPr>
        </p:pic>
      </p:gr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62" name="知鱼PPT1" descr="背景图案&#10;&#10;AI 生成的内容可能不正确。"/>
          <p:cNvPicPr>
            <a:picLocks noChangeAspect="1"/>
          </p:cNvPicPr>
          <p:nvPr/>
        </p:nvPicPr>
        <p:blipFill>
          <a:blip r:embed="rId1"/>
          <a:srcRect b="15404"/>
          <a:stretch>
            <a:fillRect/>
          </a:stretch>
        </p:blipFill>
        <p:spPr>
          <a:xfrm rot="5400000" flipH="1">
            <a:off x="-2222992" y="3052597"/>
            <a:ext cx="6028389" cy="1582411"/>
          </a:xfrm>
          <a:custGeom>
            <a:avLst/>
            <a:gdLst>
              <a:gd name="connsiteX0" fmla="*/ 6857999 w 6857999"/>
              <a:gd name="connsiteY0" fmla="*/ 1 h 2321637"/>
              <a:gd name="connsiteX1" fmla="*/ 6857999 w 6857999"/>
              <a:gd name="connsiteY1" fmla="*/ 2321637 h 2321637"/>
              <a:gd name="connsiteX2" fmla="*/ 0 w 6857999"/>
              <a:gd name="connsiteY2" fmla="*/ 2321637 h 2321637"/>
              <a:gd name="connsiteX3" fmla="*/ 0 w 6857999"/>
              <a:gd name="connsiteY3" fmla="*/ 0 h 2321637"/>
            </a:gdLst>
            <a:ahLst/>
            <a:cxnLst>
              <a:cxn ang="0">
                <a:pos x="connsiteX0" y="connsiteY0"/>
              </a:cxn>
              <a:cxn ang="0">
                <a:pos x="connsiteX1" y="connsiteY1"/>
              </a:cxn>
              <a:cxn ang="0">
                <a:pos x="connsiteX2" y="connsiteY2"/>
              </a:cxn>
              <a:cxn ang="0">
                <a:pos x="connsiteX3" y="connsiteY3"/>
              </a:cxn>
            </a:cxnLst>
            <a:rect l="l" t="t" r="r" b="b"/>
            <a:pathLst>
              <a:path w="6857999" h="2321637">
                <a:moveTo>
                  <a:pt x="6857999" y="1"/>
                </a:moveTo>
                <a:lnTo>
                  <a:pt x="6857999" y="2321637"/>
                </a:lnTo>
                <a:lnTo>
                  <a:pt x="0" y="2321637"/>
                </a:lnTo>
                <a:lnTo>
                  <a:pt x="0" y="0"/>
                </a:lnTo>
                <a:close/>
              </a:path>
            </a:pathLst>
          </a:custGeom>
        </p:spPr>
      </p:pic>
      <p:grpSp>
        <p:nvGrpSpPr>
          <p:cNvPr id="56" name="知鱼PPT2"/>
          <p:cNvGrpSpPr/>
          <p:nvPr/>
        </p:nvGrpSpPr>
        <p:grpSpPr>
          <a:xfrm>
            <a:off x="5192066" y="2492280"/>
            <a:ext cx="6999934" cy="1296000"/>
            <a:chOff x="5192066" y="2492280"/>
            <a:chExt cx="6999934" cy="1296000"/>
          </a:xfrm>
        </p:grpSpPr>
        <p:sp>
          <p:nvSpPr>
            <p:cNvPr id="3" name="知鱼PPT2-1"/>
            <p:cNvSpPr/>
            <p:nvPr/>
          </p:nvSpPr>
          <p:spPr>
            <a:xfrm flipH="1">
              <a:off x="5192066" y="2492280"/>
              <a:ext cx="6999934" cy="1296000"/>
            </a:xfrm>
            <a:custGeom>
              <a:avLst/>
              <a:gdLst>
                <a:gd name="connsiteX0" fmla="*/ 6966929 w 6999934"/>
                <a:gd name="connsiteY0" fmla="*/ 0 h 1338941"/>
                <a:gd name="connsiteX1" fmla="*/ 0 w 6999934"/>
                <a:gd name="connsiteY1" fmla="*/ 0 h 1338941"/>
                <a:gd name="connsiteX2" fmla="*/ 0 w 6999934"/>
                <a:gd name="connsiteY2" fmla="*/ 1338941 h 1338941"/>
                <a:gd name="connsiteX3" fmla="*/ 6966929 w 6999934"/>
                <a:gd name="connsiteY3" fmla="*/ 1338941 h 1338941"/>
                <a:gd name="connsiteX4" fmla="*/ 6999934 w 6999934"/>
                <a:gd name="connsiteY4" fmla="*/ 1305936 h 1338941"/>
                <a:gd name="connsiteX5" fmla="*/ 6999934 w 6999934"/>
                <a:gd name="connsiteY5" fmla="*/ 33005 h 1338941"/>
                <a:gd name="connsiteX6" fmla="*/ 6966929 w 6999934"/>
                <a:gd name="connsiteY6" fmla="*/ 0 h 13389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999934" h="1338941">
                  <a:moveTo>
                    <a:pt x="6966929" y="0"/>
                  </a:moveTo>
                  <a:lnTo>
                    <a:pt x="0" y="0"/>
                  </a:lnTo>
                  <a:lnTo>
                    <a:pt x="0" y="1338941"/>
                  </a:lnTo>
                  <a:lnTo>
                    <a:pt x="6966929" y="1338941"/>
                  </a:lnTo>
                  <a:cubicBezTo>
                    <a:pt x="6985157" y="1338941"/>
                    <a:pt x="6999934" y="1324164"/>
                    <a:pt x="6999934" y="1305936"/>
                  </a:cubicBezTo>
                  <a:lnTo>
                    <a:pt x="6999934" y="33005"/>
                  </a:lnTo>
                  <a:cubicBezTo>
                    <a:pt x="6999934" y="14777"/>
                    <a:pt x="6985157" y="0"/>
                    <a:pt x="6966929" y="0"/>
                  </a:cubicBezTo>
                  <a:close/>
                </a:path>
              </a:pathLst>
            </a:custGeom>
            <a:solidFill>
              <a:schemeClr val="bg1"/>
            </a:solidFill>
            <a:ln>
              <a:noFill/>
            </a:ln>
            <a:effectLst>
              <a:outerShdw blurRad="190500" sx="101000" sy="101000" algn="ctr" rotWithShape="0">
                <a:schemeClr val="accent1">
                  <a:alpha val="20000"/>
                </a:schemeClr>
              </a:outerShdw>
            </a:effectLst>
            <a:scene3d>
              <a:camera prst="orthographicFront"/>
              <a:lightRig rig="threePt" dir="t"/>
            </a:scene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b="1" dirty="0">
                <a:solidFill>
                  <a:prstClr val="white"/>
                </a:solidFill>
                <a:latin typeface="微软雅黑" panose="020B0503020204020204" charset="-122"/>
                <a:ea typeface="微软雅黑" panose="020B0503020204020204" charset="-122"/>
                <a:cs typeface="OPPOSans M" panose="00020600040101010101" pitchFamily="18" charset="-122"/>
              </a:endParaRPr>
            </a:p>
          </p:txBody>
        </p:sp>
        <p:grpSp>
          <p:nvGrpSpPr>
            <p:cNvPr id="585" name="组合 584"/>
            <p:cNvGrpSpPr/>
            <p:nvPr/>
          </p:nvGrpSpPr>
          <p:grpSpPr>
            <a:xfrm>
              <a:off x="5975009" y="2710139"/>
              <a:ext cx="5943426" cy="919352"/>
              <a:chOff x="5503054" y="2771468"/>
              <a:chExt cx="5943426" cy="919352"/>
            </a:xfrm>
          </p:grpSpPr>
          <p:sp>
            <p:nvSpPr>
              <p:cNvPr id="427" name="知鱼PPT2-2"/>
              <p:cNvSpPr txBox="1"/>
              <p:nvPr/>
            </p:nvSpPr>
            <p:spPr>
              <a:xfrm>
                <a:off x="5512729" y="3149800"/>
                <a:ext cx="5933751" cy="541020"/>
              </a:xfrm>
              <a:prstGeom prst="rect">
                <a:avLst/>
              </a:prstGeom>
              <a:noFill/>
              <a:effectLst/>
            </p:spPr>
            <p:txBody>
              <a:bodyPr wrap="square" lIns="99670" tIns="49835" rIns="99670" bIns="49835">
                <a:spAutoFit/>
              </a:bodyPr>
              <a:lstStyle>
                <a:defPPr>
                  <a:defRPr lang="zh-CN"/>
                </a:defPPr>
                <a:lvl1pPr marR="0" lvl="0" indent="0" fontAlgn="auto">
                  <a:lnSpc>
                    <a:spcPct val="130000"/>
                  </a:lnSpc>
                  <a:spcBef>
                    <a:spcPts val="0"/>
                  </a:spcBef>
                  <a:spcAft>
                    <a:spcPts val="0"/>
                  </a:spcAft>
                  <a:buClrTx/>
                  <a:buSzTx/>
                  <a:buFontTx/>
                  <a:buNone/>
                  <a:defRPr kumimoji="0" sz="1200" b="0" i="0" u="none" strike="noStrike" cap="none" spc="0" normalizeH="0" baseline="0">
                    <a:ln>
                      <a:noFill/>
                    </a:ln>
                    <a:solidFill>
                      <a:prstClr val="black">
                        <a:alpha val="80000"/>
                      </a:prstClr>
                    </a:solidFill>
                    <a:effectLst/>
                    <a:uLnTx/>
                    <a:uFillTx/>
                    <a:latin typeface="OPPOSans M" panose="00020600040101010101" pitchFamily="18" charset="-122"/>
                    <a:ea typeface="OPPOSans M" panose="00020600040101010101" pitchFamily="18" charset="-122"/>
                    <a:cs typeface="OPPOSans M" panose="00020600040101010101" pitchFamily="18" charset="-122"/>
                  </a:defRPr>
                </a:lvl1pPr>
              </a:lstStyle>
              <a:p>
                <a:pPr>
                  <a:lnSpc>
                    <a:spcPct val="120000"/>
                  </a:lnSpc>
                </a:pPr>
                <a:r>
                  <a:rPr lang="zh-CN" altLang="en-US" b="1" dirty="0">
                    <a:latin typeface="微软雅黑" panose="020B0503020204020204" charset="-122"/>
                    <a:ea typeface="微软雅黑" panose="020B0503020204020204" charset="-122"/>
                  </a:rPr>
                  <a:t>单击此处输入你的正文，文字是您思想的提炼，为了以后演示发布的良好效果请尽量言简意赅的阐述观点；根据需要可酌情增减文字</a:t>
                </a:r>
                <a:endParaRPr lang="zh-CN" altLang="en-US" b="1" dirty="0">
                  <a:latin typeface="微软雅黑" panose="020B0503020204020204" charset="-122"/>
                  <a:ea typeface="微软雅黑" panose="020B0503020204020204" charset="-122"/>
                </a:endParaRPr>
              </a:p>
            </p:txBody>
          </p:sp>
          <p:sp>
            <p:nvSpPr>
              <p:cNvPr id="580" name="知鱼PPT2-4"/>
              <p:cNvSpPr txBox="1"/>
              <p:nvPr/>
            </p:nvSpPr>
            <p:spPr>
              <a:xfrm>
                <a:off x="5503054" y="2771468"/>
                <a:ext cx="690880" cy="398780"/>
              </a:xfrm>
              <a:prstGeom prst="rect">
                <a:avLst/>
              </a:prstGeom>
              <a:noFill/>
            </p:spPr>
            <p:txBody>
              <a:bodyPr wrap="none">
                <a:spAutoFit/>
              </a:bodyPr>
              <a:lstStyle>
                <a:defPPr>
                  <a:defRPr lang="zh-CN"/>
                </a:defPPr>
                <a:lvl1pPr marR="0" lvl="0" indent="0" fontAlgn="auto">
                  <a:lnSpc>
                    <a:spcPct val="100000"/>
                  </a:lnSpc>
                  <a:spcBef>
                    <a:spcPts val="0"/>
                  </a:spcBef>
                  <a:spcAft>
                    <a:spcPts val="0"/>
                  </a:spcAft>
                  <a:buClrTx/>
                  <a:buSzTx/>
                  <a:buFontTx/>
                  <a:buNone/>
                  <a:defRPr kumimoji="0" sz="2000" b="1" i="0" u="none" strike="noStrike" cap="none" normalizeH="0" baseline="0">
                    <a:ln>
                      <a:noFill/>
                    </a:ln>
                    <a:gradFill>
                      <a:gsLst>
                        <a:gs pos="0">
                          <a:schemeClr val="accent1"/>
                        </a:gs>
                        <a:gs pos="85000">
                          <a:schemeClr val="accent1"/>
                        </a:gs>
                      </a:gsLst>
                      <a:lin ang="5400000" scaled="1"/>
                    </a:gradFill>
                    <a:effectLst/>
                    <a:uLnTx/>
                    <a:uFillTx/>
                  </a:defRPr>
                </a:lvl1pPr>
              </a:lstStyle>
              <a:p>
                <a:pPr lvl="0">
                  <a:defRPr/>
                </a:pPr>
                <a:r>
                  <a:rPr lang="zh-CN" altLang="en-US" dirty="0">
                    <a:solidFill>
                      <a:schemeClr val="tx1"/>
                    </a:solidFill>
                    <a:latin typeface="微软雅黑" panose="020B0503020204020204" charset="-122"/>
                    <a:ea typeface="微软雅黑" panose="020B0503020204020204" charset="-122"/>
                    <a:cs typeface="OPPOSans M" panose="00020600040101010101" pitchFamily="18" charset="-122"/>
                  </a:rPr>
                  <a:t>标题</a:t>
                </a:r>
                <a:endParaRPr lang="zh-CN" altLang="en-US" dirty="0">
                  <a:solidFill>
                    <a:schemeClr val="tx1"/>
                  </a:solidFill>
                  <a:latin typeface="微软雅黑" panose="020B0503020204020204" charset="-122"/>
                  <a:ea typeface="微软雅黑" panose="020B0503020204020204" charset="-122"/>
                  <a:cs typeface="OPPOSans M" panose="00020600040101010101" pitchFamily="18" charset="-122"/>
                </a:endParaRPr>
              </a:p>
            </p:txBody>
          </p:sp>
          <p:grpSp>
            <p:nvGrpSpPr>
              <p:cNvPr id="581" name="组合 580"/>
              <p:cNvGrpSpPr/>
              <p:nvPr/>
            </p:nvGrpSpPr>
            <p:grpSpPr>
              <a:xfrm>
                <a:off x="8268945" y="2862241"/>
                <a:ext cx="1055521" cy="138811"/>
                <a:chOff x="5019659" y="1359675"/>
                <a:chExt cx="666560" cy="181478"/>
              </a:xfrm>
            </p:grpSpPr>
            <p:sp>
              <p:nvSpPr>
                <p:cNvPr id="582" name="知鱼PPT2-5"/>
                <p:cNvSpPr/>
                <p:nvPr/>
              </p:nvSpPr>
              <p:spPr>
                <a:xfrm>
                  <a:off x="5019659" y="1359675"/>
                  <a:ext cx="529862" cy="82386"/>
                </a:xfrm>
                <a:custGeom>
                  <a:avLst/>
                  <a:gdLst>
                    <a:gd name="connsiteX0" fmla="*/ 3279 w 8089474"/>
                    <a:gd name="connsiteY0" fmla="*/ 1179008 h 1313202"/>
                    <a:gd name="connsiteX1" fmla="*/ 277580 w 8089474"/>
                    <a:gd name="connsiteY1" fmla="*/ 81806 h 1313202"/>
                    <a:gd name="connsiteX2" fmla="*/ 382356 w 8089474"/>
                    <a:gd name="connsiteY2" fmla="*/ 0 h 1313202"/>
                    <a:gd name="connsiteX3" fmla="*/ 7981420 w 8089474"/>
                    <a:gd name="connsiteY3" fmla="*/ 0 h 1313202"/>
                    <a:gd name="connsiteX4" fmla="*/ 8086196 w 8089474"/>
                    <a:gd name="connsiteY4" fmla="*/ 134194 h 1313202"/>
                    <a:gd name="connsiteX5" fmla="*/ 7811896 w 8089474"/>
                    <a:gd name="connsiteY5" fmla="*/ 1231396 h 1313202"/>
                    <a:gd name="connsiteX6" fmla="*/ 7707121 w 8089474"/>
                    <a:gd name="connsiteY6" fmla="*/ 1313202 h 1313202"/>
                    <a:gd name="connsiteX7" fmla="*/ 108055 w 8089474"/>
                    <a:gd name="connsiteY7" fmla="*/ 1313202 h 1313202"/>
                    <a:gd name="connsiteX8" fmla="*/ 3279 w 8089474"/>
                    <a:gd name="connsiteY8" fmla="*/ 1179008 h 13132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089474" h="1313202">
                      <a:moveTo>
                        <a:pt x="3279" y="1179008"/>
                      </a:moveTo>
                      <a:lnTo>
                        <a:pt x="277580" y="81806"/>
                      </a:lnTo>
                      <a:cubicBezTo>
                        <a:pt x="289606" y="33704"/>
                        <a:pt x="332773" y="0"/>
                        <a:pt x="382356" y="0"/>
                      </a:cubicBezTo>
                      <a:lnTo>
                        <a:pt x="7981420" y="0"/>
                      </a:lnTo>
                      <a:cubicBezTo>
                        <a:pt x="8051689" y="0"/>
                        <a:pt x="8103238" y="66023"/>
                        <a:pt x="8086196" y="134194"/>
                      </a:cubicBezTo>
                      <a:lnTo>
                        <a:pt x="7811896" y="1231396"/>
                      </a:lnTo>
                      <a:cubicBezTo>
                        <a:pt x="7799870" y="1279498"/>
                        <a:pt x="7756703" y="1313202"/>
                        <a:pt x="7707121" y="1313202"/>
                      </a:cubicBezTo>
                      <a:lnTo>
                        <a:pt x="108055" y="1313202"/>
                      </a:lnTo>
                      <a:cubicBezTo>
                        <a:pt x="37786" y="1313202"/>
                        <a:pt x="-13763" y="1247178"/>
                        <a:pt x="3279" y="1179008"/>
                      </a:cubicBezTo>
                    </a:path>
                  </a:pathLst>
                </a:custGeom>
                <a:gradFill flip="none" rotWithShape="1">
                  <a:gsLst>
                    <a:gs pos="0">
                      <a:schemeClr val="accent1">
                        <a:lumMod val="20000"/>
                        <a:lumOff val="80000"/>
                        <a:alpha val="0"/>
                      </a:schemeClr>
                    </a:gs>
                    <a:gs pos="100000">
                      <a:schemeClr val="accent1">
                        <a:lumMod val="20000"/>
                        <a:lumOff val="80000"/>
                      </a:schemeClr>
                    </a:gs>
                  </a:gsLst>
                  <a:lin ang="0" scaled="1"/>
                  <a:tileRect/>
                </a:gra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1" i="0" u="none" strike="noStrike" kern="1200" cap="none" spc="0" normalizeH="0" baseline="0" noProof="0">
                    <a:ln>
                      <a:noFill/>
                    </a:ln>
                    <a:solidFill>
                      <a:prstClr val="white"/>
                    </a:solidFill>
                    <a:effectLst/>
                    <a:uLnTx/>
                    <a:uFillTx/>
                    <a:latin typeface="微软雅黑" panose="020B0503020204020204" charset="-122"/>
                    <a:ea typeface="微软雅黑" panose="020B0503020204020204" charset="-122"/>
                    <a:cs typeface="OPPOSans M" panose="00020600040101010101" pitchFamily="18" charset="-122"/>
                  </a:endParaRPr>
                </a:p>
              </p:txBody>
            </p:sp>
            <p:sp>
              <p:nvSpPr>
                <p:cNvPr id="583" name="知鱼PPT2-6"/>
                <p:cNvSpPr/>
                <p:nvPr/>
              </p:nvSpPr>
              <p:spPr>
                <a:xfrm>
                  <a:off x="5223875" y="1489541"/>
                  <a:ext cx="462344" cy="51612"/>
                </a:xfrm>
                <a:custGeom>
                  <a:avLst/>
                  <a:gdLst>
                    <a:gd name="connsiteX0" fmla="*/ 3279 w 8089474"/>
                    <a:gd name="connsiteY0" fmla="*/ 1179008 h 1313202"/>
                    <a:gd name="connsiteX1" fmla="*/ 277580 w 8089474"/>
                    <a:gd name="connsiteY1" fmla="*/ 81806 h 1313202"/>
                    <a:gd name="connsiteX2" fmla="*/ 382356 w 8089474"/>
                    <a:gd name="connsiteY2" fmla="*/ 0 h 1313202"/>
                    <a:gd name="connsiteX3" fmla="*/ 7981420 w 8089474"/>
                    <a:gd name="connsiteY3" fmla="*/ 0 h 1313202"/>
                    <a:gd name="connsiteX4" fmla="*/ 8086196 w 8089474"/>
                    <a:gd name="connsiteY4" fmla="*/ 134194 h 1313202"/>
                    <a:gd name="connsiteX5" fmla="*/ 7811896 w 8089474"/>
                    <a:gd name="connsiteY5" fmla="*/ 1231396 h 1313202"/>
                    <a:gd name="connsiteX6" fmla="*/ 7707121 w 8089474"/>
                    <a:gd name="connsiteY6" fmla="*/ 1313202 h 1313202"/>
                    <a:gd name="connsiteX7" fmla="*/ 108055 w 8089474"/>
                    <a:gd name="connsiteY7" fmla="*/ 1313202 h 1313202"/>
                    <a:gd name="connsiteX8" fmla="*/ 3279 w 8089474"/>
                    <a:gd name="connsiteY8" fmla="*/ 1179008 h 13132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089474" h="1313202">
                      <a:moveTo>
                        <a:pt x="3279" y="1179008"/>
                      </a:moveTo>
                      <a:lnTo>
                        <a:pt x="277580" y="81806"/>
                      </a:lnTo>
                      <a:cubicBezTo>
                        <a:pt x="289606" y="33704"/>
                        <a:pt x="332773" y="0"/>
                        <a:pt x="382356" y="0"/>
                      </a:cubicBezTo>
                      <a:lnTo>
                        <a:pt x="7981420" y="0"/>
                      </a:lnTo>
                      <a:cubicBezTo>
                        <a:pt x="8051689" y="0"/>
                        <a:pt x="8103238" y="66023"/>
                        <a:pt x="8086196" y="134194"/>
                      </a:cubicBezTo>
                      <a:lnTo>
                        <a:pt x="7811896" y="1231396"/>
                      </a:lnTo>
                      <a:cubicBezTo>
                        <a:pt x="7799870" y="1279498"/>
                        <a:pt x="7756703" y="1313202"/>
                        <a:pt x="7707121" y="1313202"/>
                      </a:cubicBezTo>
                      <a:lnTo>
                        <a:pt x="108055" y="1313202"/>
                      </a:lnTo>
                      <a:cubicBezTo>
                        <a:pt x="37786" y="1313202"/>
                        <a:pt x="-13763" y="1247178"/>
                        <a:pt x="3279" y="1179008"/>
                      </a:cubicBezTo>
                    </a:path>
                  </a:pathLst>
                </a:custGeom>
                <a:gradFill flip="none" rotWithShape="1">
                  <a:gsLst>
                    <a:gs pos="0">
                      <a:schemeClr val="accent1">
                        <a:lumMod val="20000"/>
                        <a:lumOff val="80000"/>
                        <a:alpha val="0"/>
                      </a:schemeClr>
                    </a:gs>
                    <a:gs pos="100000">
                      <a:schemeClr val="accent1">
                        <a:lumMod val="20000"/>
                        <a:lumOff val="80000"/>
                      </a:schemeClr>
                    </a:gs>
                  </a:gsLst>
                  <a:lin ang="0" scaled="1"/>
                  <a:tileRect/>
                </a:gra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1" i="0" u="none" strike="noStrike" kern="1200" cap="none" spc="0" normalizeH="0" baseline="0" noProof="0" dirty="0">
                    <a:ln>
                      <a:noFill/>
                    </a:ln>
                    <a:solidFill>
                      <a:prstClr val="white"/>
                    </a:solidFill>
                    <a:effectLst/>
                    <a:uLnTx/>
                    <a:uFillTx/>
                    <a:latin typeface="微软雅黑" panose="020B0503020204020204" charset="-122"/>
                    <a:ea typeface="微软雅黑" panose="020B0503020204020204" charset="-122"/>
                    <a:cs typeface="OPPOSans M" panose="00020600040101010101" pitchFamily="18" charset="-122"/>
                  </a:endParaRPr>
                </a:p>
              </p:txBody>
            </p:sp>
          </p:grpSp>
        </p:grpSp>
      </p:grpSp>
      <p:grpSp>
        <p:nvGrpSpPr>
          <p:cNvPr id="55" name="知鱼PPT3"/>
          <p:cNvGrpSpPr/>
          <p:nvPr/>
        </p:nvGrpSpPr>
        <p:grpSpPr>
          <a:xfrm>
            <a:off x="5103261" y="3900286"/>
            <a:ext cx="7088739" cy="1296000"/>
            <a:chOff x="5103261" y="3900286"/>
            <a:chExt cx="7088739" cy="1296000"/>
          </a:xfrm>
        </p:grpSpPr>
        <p:sp>
          <p:nvSpPr>
            <p:cNvPr id="11" name="知鱼PPT3-1"/>
            <p:cNvSpPr/>
            <p:nvPr/>
          </p:nvSpPr>
          <p:spPr>
            <a:xfrm flipH="1">
              <a:off x="5103261" y="3900286"/>
              <a:ext cx="7088739" cy="1296000"/>
            </a:xfrm>
            <a:custGeom>
              <a:avLst/>
              <a:gdLst>
                <a:gd name="connsiteX0" fmla="*/ 7055734 w 7088739"/>
                <a:gd name="connsiteY0" fmla="*/ 0 h 1338941"/>
                <a:gd name="connsiteX1" fmla="*/ 0 w 7088739"/>
                <a:gd name="connsiteY1" fmla="*/ 0 h 1338941"/>
                <a:gd name="connsiteX2" fmla="*/ 0 w 7088739"/>
                <a:gd name="connsiteY2" fmla="*/ 1338941 h 1338941"/>
                <a:gd name="connsiteX3" fmla="*/ 7055734 w 7088739"/>
                <a:gd name="connsiteY3" fmla="*/ 1338941 h 1338941"/>
                <a:gd name="connsiteX4" fmla="*/ 7088739 w 7088739"/>
                <a:gd name="connsiteY4" fmla="*/ 1305936 h 1338941"/>
                <a:gd name="connsiteX5" fmla="*/ 7088739 w 7088739"/>
                <a:gd name="connsiteY5" fmla="*/ 33005 h 1338941"/>
                <a:gd name="connsiteX6" fmla="*/ 7055734 w 7088739"/>
                <a:gd name="connsiteY6" fmla="*/ 0 h 13389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088739" h="1338941">
                  <a:moveTo>
                    <a:pt x="7055734" y="0"/>
                  </a:moveTo>
                  <a:lnTo>
                    <a:pt x="0" y="0"/>
                  </a:lnTo>
                  <a:lnTo>
                    <a:pt x="0" y="1338941"/>
                  </a:lnTo>
                  <a:lnTo>
                    <a:pt x="7055734" y="1338941"/>
                  </a:lnTo>
                  <a:cubicBezTo>
                    <a:pt x="7073962" y="1338941"/>
                    <a:pt x="7088739" y="1324164"/>
                    <a:pt x="7088739" y="1305936"/>
                  </a:cubicBezTo>
                  <a:lnTo>
                    <a:pt x="7088739" y="33005"/>
                  </a:lnTo>
                  <a:cubicBezTo>
                    <a:pt x="7088739" y="14777"/>
                    <a:pt x="7073962" y="0"/>
                    <a:pt x="7055734" y="0"/>
                  </a:cubicBezTo>
                  <a:close/>
                </a:path>
              </a:pathLst>
            </a:custGeom>
            <a:solidFill>
              <a:schemeClr val="bg1"/>
            </a:solidFill>
            <a:ln>
              <a:noFill/>
            </a:ln>
            <a:effectLst>
              <a:outerShdw blurRad="190500" sx="101000" sy="101000" algn="ctr" rotWithShape="0">
                <a:schemeClr val="accent1">
                  <a:alpha val="20000"/>
                </a:schemeClr>
              </a:outerShdw>
            </a:effectLst>
            <a:scene3d>
              <a:camera prst="orthographicFront"/>
              <a:lightRig rig="threePt" dir="t"/>
            </a:scene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b="1" dirty="0">
                <a:solidFill>
                  <a:prstClr val="white"/>
                </a:solidFill>
                <a:latin typeface="微软雅黑" panose="020B0503020204020204" charset="-122"/>
                <a:ea typeface="微软雅黑" panose="020B0503020204020204" charset="-122"/>
                <a:cs typeface="OPPOSans M" panose="00020600040101010101" pitchFamily="18" charset="-122"/>
              </a:endParaRPr>
            </a:p>
          </p:txBody>
        </p:sp>
        <p:grpSp>
          <p:nvGrpSpPr>
            <p:cNvPr id="591" name="组合 590"/>
            <p:cNvGrpSpPr/>
            <p:nvPr/>
          </p:nvGrpSpPr>
          <p:grpSpPr>
            <a:xfrm>
              <a:off x="6559209" y="4118174"/>
              <a:ext cx="5359227" cy="948556"/>
              <a:chOff x="5503054" y="2771497"/>
              <a:chExt cx="5359227" cy="948556"/>
            </a:xfrm>
          </p:grpSpPr>
          <p:sp>
            <p:nvSpPr>
              <p:cNvPr id="598" name="知鱼PPT3-2"/>
              <p:cNvSpPr txBox="1"/>
              <p:nvPr/>
            </p:nvSpPr>
            <p:spPr>
              <a:xfrm>
                <a:off x="5512733" y="3179033"/>
                <a:ext cx="5349548" cy="541020"/>
              </a:xfrm>
              <a:prstGeom prst="rect">
                <a:avLst/>
              </a:prstGeom>
              <a:noFill/>
              <a:effectLst/>
            </p:spPr>
            <p:txBody>
              <a:bodyPr wrap="square" lIns="99670" tIns="49835" rIns="99670" bIns="49835">
                <a:spAutoFit/>
              </a:bodyPr>
              <a:lstStyle>
                <a:defPPr>
                  <a:defRPr lang="zh-CN"/>
                </a:defPPr>
                <a:lvl1pPr marR="0" lvl="0" indent="0" fontAlgn="auto">
                  <a:lnSpc>
                    <a:spcPct val="120000"/>
                  </a:lnSpc>
                  <a:spcBef>
                    <a:spcPts val="0"/>
                  </a:spcBef>
                  <a:spcAft>
                    <a:spcPts val="0"/>
                  </a:spcAft>
                  <a:buClrTx/>
                  <a:buSzTx/>
                  <a:buFontTx/>
                  <a:buNone/>
                  <a:defRPr kumimoji="0" sz="1200" b="0" i="0" u="none" strike="noStrike" cap="none" spc="0" normalizeH="0" baseline="0">
                    <a:ln>
                      <a:noFill/>
                    </a:ln>
                    <a:solidFill>
                      <a:prstClr val="black">
                        <a:alpha val="80000"/>
                      </a:prstClr>
                    </a:solidFill>
                    <a:effectLst/>
                    <a:uLnTx/>
                    <a:uFillTx/>
                    <a:latin typeface="OPPOSans M" panose="00020600040101010101" pitchFamily="18" charset="-122"/>
                    <a:ea typeface="OPPOSans M" panose="00020600040101010101" pitchFamily="18" charset="-122"/>
                    <a:cs typeface="OPPOSans M" panose="00020600040101010101" pitchFamily="18" charset="-122"/>
                  </a:defRPr>
                </a:lvl1pPr>
              </a:lstStyle>
              <a:p>
                <a:r>
                  <a:rPr lang="zh-CN" altLang="en-US" b="1" dirty="0">
                    <a:latin typeface="微软雅黑" panose="020B0503020204020204" charset="-122"/>
                    <a:ea typeface="微软雅黑" panose="020B0503020204020204" charset="-122"/>
                  </a:rPr>
                  <a:t>单击此处输入你的正文，文字是您思想的提炼，为了以后演示发布的良好效果请尽量言简意赅的阐述观点；根据需要可酌情增减文字</a:t>
                </a:r>
                <a:endParaRPr lang="zh-CN" altLang="en-US" b="1" dirty="0">
                  <a:latin typeface="微软雅黑" panose="020B0503020204020204" charset="-122"/>
                  <a:ea typeface="微软雅黑" panose="020B0503020204020204" charset="-122"/>
                </a:endParaRPr>
              </a:p>
            </p:txBody>
          </p:sp>
          <p:sp>
            <p:nvSpPr>
              <p:cNvPr id="594" name="知鱼PPT3-4"/>
              <p:cNvSpPr txBox="1"/>
              <p:nvPr/>
            </p:nvSpPr>
            <p:spPr>
              <a:xfrm>
                <a:off x="5503054" y="2771497"/>
                <a:ext cx="690880" cy="398780"/>
              </a:xfrm>
              <a:prstGeom prst="rect">
                <a:avLst/>
              </a:prstGeom>
              <a:noFill/>
            </p:spPr>
            <p:txBody>
              <a:bodyPr wrap="none">
                <a:spAutoFit/>
              </a:bodyPr>
              <a:lstStyle>
                <a:defPPr>
                  <a:defRPr lang="zh-CN"/>
                </a:defPPr>
                <a:lvl1pPr marR="0" lvl="0" indent="0" fontAlgn="auto">
                  <a:lnSpc>
                    <a:spcPct val="100000"/>
                  </a:lnSpc>
                  <a:spcBef>
                    <a:spcPts val="0"/>
                  </a:spcBef>
                  <a:spcAft>
                    <a:spcPts val="0"/>
                  </a:spcAft>
                  <a:buClrTx/>
                  <a:buSzTx/>
                  <a:buFontTx/>
                  <a:buNone/>
                  <a:defRPr kumimoji="0" sz="2000" b="1" i="0" u="none" strike="noStrike" cap="none" normalizeH="0" baseline="0">
                    <a:ln>
                      <a:noFill/>
                    </a:ln>
                    <a:gradFill>
                      <a:gsLst>
                        <a:gs pos="0">
                          <a:schemeClr val="accent1"/>
                        </a:gs>
                        <a:gs pos="85000">
                          <a:schemeClr val="accent1"/>
                        </a:gs>
                      </a:gsLst>
                      <a:lin ang="5400000" scaled="1"/>
                    </a:gradFill>
                    <a:effectLst/>
                    <a:uLnTx/>
                    <a:uFillTx/>
                  </a:defRPr>
                </a:lvl1pPr>
              </a:lstStyle>
              <a:p>
                <a:pPr lvl="0">
                  <a:defRPr/>
                </a:pPr>
                <a:r>
                  <a:rPr lang="zh-CN" altLang="en-US" dirty="0">
                    <a:solidFill>
                      <a:schemeClr val="tx1"/>
                    </a:solidFill>
                    <a:latin typeface="微软雅黑" panose="020B0503020204020204" charset="-122"/>
                    <a:ea typeface="微软雅黑" panose="020B0503020204020204" charset="-122"/>
                    <a:cs typeface="微软雅黑" panose="020B0503020204020204" charset="-122"/>
                  </a:rPr>
                  <a:t>标题</a:t>
                </a:r>
                <a:endParaRPr lang="zh-CN" altLang="en-US" dirty="0">
                  <a:solidFill>
                    <a:schemeClr val="tx1"/>
                  </a:solidFill>
                  <a:latin typeface="微软雅黑" panose="020B0503020204020204" charset="-122"/>
                  <a:ea typeface="微软雅黑" panose="020B0503020204020204" charset="-122"/>
                  <a:cs typeface="微软雅黑" panose="020B0503020204020204" charset="-122"/>
                </a:endParaRPr>
              </a:p>
            </p:txBody>
          </p:sp>
          <p:grpSp>
            <p:nvGrpSpPr>
              <p:cNvPr id="595" name="组合 594"/>
              <p:cNvGrpSpPr/>
              <p:nvPr/>
            </p:nvGrpSpPr>
            <p:grpSpPr>
              <a:xfrm>
                <a:off x="8268945" y="2862241"/>
                <a:ext cx="1055521" cy="138811"/>
                <a:chOff x="5019659" y="1359675"/>
                <a:chExt cx="666560" cy="181478"/>
              </a:xfrm>
            </p:grpSpPr>
            <p:sp>
              <p:nvSpPr>
                <p:cNvPr id="596" name="知鱼PPT3-5"/>
                <p:cNvSpPr/>
                <p:nvPr/>
              </p:nvSpPr>
              <p:spPr>
                <a:xfrm>
                  <a:off x="5019659" y="1359675"/>
                  <a:ext cx="529862" cy="82386"/>
                </a:xfrm>
                <a:custGeom>
                  <a:avLst/>
                  <a:gdLst>
                    <a:gd name="connsiteX0" fmla="*/ 3279 w 8089474"/>
                    <a:gd name="connsiteY0" fmla="*/ 1179008 h 1313202"/>
                    <a:gd name="connsiteX1" fmla="*/ 277580 w 8089474"/>
                    <a:gd name="connsiteY1" fmla="*/ 81806 h 1313202"/>
                    <a:gd name="connsiteX2" fmla="*/ 382356 w 8089474"/>
                    <a:gd name="connsiteY2" fmla="*/ 0 h 1313202"/>
                    <a:gd name="connsiteX3" fmla="*/ 7981420 w 8089474"/>
                    <a:gd name="connsiteY3" fmla="*/ 0 h 1313202"/>
                    <a:gd name="connsiteX4" fmla="*/ 8086196 w 8089474"/>
                    <a:gd name="connsiteY4" fmla="*/ 134194 h 1313202"/>
                    <a:gd name="connsiteX5" fmla="*/ 7811896 w 8089474"/>
                    <a:gd name="connsiteY5" fmla="*/ 1231396 h 1313202"/>
                    <a:gd name="connsiteX6" fmla="*/ 7707121 w 8089474"/>
                    <a:gd name="connsiteY6" fmla="*/ 1313202 h 1313202"/>
                    <a:gd name="connsiteX7" fmla="*/ 108055 w 8089474"/>
                    <a:gd name="connsiteY7" fmla="*/ 1313202 h 1313202"/>
                    <a:gd name="connsiteX8" fmla="*/ 3279 w 8089474"/>
                    <a:gd name="connsiteY8" fmla="*/ 1179008 h 13132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089474" h="1313202">
                      <a:moveTo>
                        <a:pt x="3279" y="1179008"/>
                      </a:moveTo>
                      <a:lnTo>
                        <a:pt x="277580" y="81806"/>
                      </a:lnTo>
                      <a:cubicBezTo>
                        <a:pt x="289606" y="33704"/>
                        <a:pt x="332773" y="0"/>
                        <a:pt x="382356" y="0"/>
                      </a:cubicBezTo>
                      <a:lnTo>
                        <a:pt x="7981420" y="0"/>
                      </a:lnTo>
                      <a:cubicBezTo>
                        <a:pt x="8051689" y="0"/>
                        <a:pt x="8103238" y="66023"/>
                        <a:pt x="8086196" y="134194"/>
                      </a:cubicBezTo>
                      <a:lnTo>
                        <a:pt x="7811896" y="1231396"/>
                      </a:lnTo>
                      <a:cubicBezTo>
                        <a:pt x="7799870" y="1279498"/>
                        <a:pt x="7756703" y="1313202"/>
                        <a:pt x="7707121" y="1313202"/>
                      </a:cubicBezTo>
                      <a:lnTo>
                        <a:pt x="108055" y="1313202"/>
                      </a:lnTo>
                      <a:cubicBezTo>
                        <a:pt x="37786" y="1313202"/>
                        <a:pt x="-13763" y="1247178"/>
                        <a:pt x="3279" y="1179008"/>
                      </a:cubicBezTo>
                    </a:path>
                  </a:pathLst>
                </a:custGeom>
                <a:gradFill flip="none" rotWithShape="1">
                  <a:gsLst>
                    <a:gs pos="0">
                      <a:schemeClr val="accent1">
                        <a:lumMod val="20000"/>
                        <a:lumOff val="80000"/>
                        <a:alpha val="0"/>
                      </a:schemeClr>
                    </a:gs>
                    <a:gs pos="100000">
                      <a:schemeClr val="accent1">
                        <a:lumMod val="20000"/>
                        <a:lumOff val="80000"/>
                      </a:schemeClr>
                    </a:gs>
                  </a:gsLst>
                  <a:lin ang="0" scaled="1"/>
                  <a:tileRect/>
                </a:gra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1" i="0" u="none" strike="noStrike" kern="1200" cap="none" spc="0" normalizeH="0" baseline="0" noProof="0">
                    <a:ln>
                      <a:noFill/>
                    </a:ln>
                    <a:solidFill>
                      <a:prstClr val="white"/>
                    </a:solidFill>
                    <a:effectLst/>
                    <a:uLnTx/>
                    <a:uFillTx/>
                    <a:latin typeface="微软雅黑" panose="020B0503020204020204" charset="-122"/>
                    <a:ea typeface="微软雅黑" panose="020B0503020204020204" charset="-122"/>
                    <a:cs typeface="OPPOSans M" panose="00020600040101010101" pitchFamily="18" charset="-122"/>
                  </a:endParaRPr>
                </a:p>
              </p:txBody>
            </p:sp>
            <p:sp>
              <p:nvSpPr>
                <p:cNvPr id="597" name="知鱼PPT3-6"/>
                <p:cNvSpPr/>
                <p:nvPr/>
              </p:nvSpPr>
              <p:spPr>
                <a:xfrm>
                  <a:off x="5223875" y="1489541"/>
                  <a:ext cx="462344" cy="51612"/>
                </a:xfrm>
                <a:custGeom>
                  <a:avLst/>
                  <a:gdLst>
                    <a:gd name="connsiteX0" fmla="*/ 3279 w 8089474"/>
                    <a:gd name="connsiteY0" fmla="*/ 1179008 h 1313202"/>
                    <a:gd name="connsiteX1" fmla="*/ 277580 w 8089474"/>
                    <a:gd name="connsiteY1" fmla="*/ 81806 h 1313202"/>
                    <a:gd name="connsiteX2" fmla="*/ 382356 w 8089474"/>
                    <a:gd name="connsiteY2" fmla="*/ 0 h 1313202"/>
                    <a:gd name="connsiteX3" fmla="*/ 7981420 w 8089474"/>
                    <a:gd name="connsiteY3" fmla="*/ 0 h 1313202"/>
                    <a:gd name="connsiteX4" fmla="*/ 8086196 w 8089474"/>
                    <a:gd name="connsiteY4" fmla="*/ 134194 h 1313202"/>
                    <a:gd name="connsiteX5" fmla="*/ 7811896 w 8089474"/>
                    <a:gd name="connsiteY5" fmla="*/ 1231396 h 1313202"/>
                    <a:gd name="connsiteX6" fmla="*/ 7707121 w 8089474"/>
                    <a:gd name="connsiteY6" fmla="*/ 1313202 h 1313202"/>
                    <a:gd name="connsiteX7" fmla="*/ 108055 w 8089474"/>
                    <a:gd name="connsiteY7" fmla="*/ 1313202 h 1313202"/>
                    <a:gd name="connsiteX8" fmla="*/ 3279 w 8089474"/>
                    <a:gd name="connsiteY8" fmla="*/ 1179008 h 13132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089474" h="1313202">
                      <a:moveTo>
                        <a:pt x="3279" y="1179008"/>
                      </a:moveTo>
                      <a:lnTo>
                        <a:pt x="277580" y="81806"/>
                      </a:lnTo>
                      <a:cubicBezTo>
                        <a:pt x="289606" y="33704"/>
                        <a:pt x="332773" y="0"/>
                        <a:pt x="382356" y="0"/>
                      </a:cubicBezTo>
                      <a:lnTo>
                        <a:pt x="7981420" y="0"/>
                      </a:lnTo>
                      <a:cubicBezTo>
                        <a:pt x="8051689" y="0"/>
                        <a:pt x="8103238" y="66023"/>
                        <a:pt x="8086196" y="134194"/>
                      </a:cubicBezTo>
                      <a:lnTo>
                        <a:pt x="7811896" y="1231396"/>
                      </a:lnTo>
                      <a:cubicBezTo>
                        <a:pt x="7799870" y="1279498"/>
                        <a:pt x="7756703" y="1313202"/>
                        <a:pt x="7707121" y="1313202"/>
                      </a:cubicBezTo>
                      <a:lnTo>
                        <a:pt x="108055" y="1313202"/>
                      </a:lnTo>
                      <a:cubicBezTo>
                        <a:pt x="37786" y="1313202"/>
                        <a:pt x="-13763" y="1247178"/>
                        <a:pt x="3279" y="1179008"/>
                      </a:cubicBezTo>
                    </a:path>
                  </a:pathLst>
                </a:custGeom>
                <a:gradFill flip="none" rotWithShape="1">
                  <a:gsLst>
                    <a:gs pos="0">
                      <a:schemeClr val="accent1">
                        <a:lumMod val="20000"/>
                        <a:lumOff val="80000"/>
                        <a:alpha val="0"/>
                      </a:schemeClr>
                    </a:gs>
                    <a:gs pos="100000">
                      <a:schemeClr val="accent1">
                        <a:lumMod val="20000"/>
                        <a:lumOff val="80000"/>
                      </a:schemeClr>
                    </a:gs>
                  </a:gsLst>
                  <a:lin ang="0" scaled="1"/>
                  <a:tileRect/>
                </a:gra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1" i="0" u="none" strike="noStrike" kern="1200" cap="none" spc="0" normalizeH="0" baseline="0" noProof="0" dirty="0">
                    <a:ln>
                      <a:noFill/>
                    </a:ln>
                    <a:solidFill>
                      <a:prstClr val="white"/>
                    </a:solidFill>
                    <a:effectLst/>
                    <a:uLnTx/>
                    <a:uFillTx/>
                    <a:latin typeface="微软雅黑" panose="020B0503020204020204" charset="-122"/>
                    <a:ea typeface="微软雅黑" panose="020B0503020204020204" charset="-122"/>
                    <a:cs typeface="OPPOSans M" panose="00020600040101010101" pitchFamily="18" charset="-122"/>
                  </a:endParaRPr>
                </a:p>
              </p:txBody>
            </p:sp>
          </p:grpSp>
        </p:grpSp>
      </p:grpSp>
      <p:grpSp>
        <p:nvGrpSpPr>
          <p:cNvPr id="54" name="知鱼PPT4"/>
          <p:cNvGrpSpPr/>
          <p:nvPr/>
        </p:nvGrpSpPr>
        <p:grpSpPr>
          <a:xfrm>
            <a:off x="5736570" y="5308292"/>
            <a:ext cx="6455429" cy="1296000"/>
            <a:chOff x="5736570" y="5308292"/>
            <a:chExt cx="6455429" cy="1296000"/>
          </a:xfrm>
        </p:grpSpPr>
        <p:sp>
          <p:nvSpPr>
            <p:cNvPr id="8" name="知鱼PPT4-1"/>
            <p:cNvSpPr/>
            <p:nvPr/>
          </p:nvSpPr>
          <p:spPr>
            <a:xfrm flipH="1">
              <a:off x="5736570" y="5308292"/>
              <a:ext cx="6455429" cy="1296000"/>
            </a:xfrm>
            <a:custGeom>
              <a:avLst/>
              <a:gdLst>
                <a:gd name="connsiteX0" fmla="*/ 6897330 w 6930335"/>
                <a:gd name="connsiteY0" fmla="*/ 0 h 1338941"/>
                <a:gd name="connsiteX1" fmla="*/ 0 w 6930335"/>
                <a:gd name="connsiteY1" fmla="*/ 0 h 1338941"/>
                <a:gd name="connsiteX2" fmla="*/ 0 w 6930335"/>
                <a:gd name="connsiteY2" fmla="*/ 1338941 h 1338941"/>
                <a:gd name="connsiteX3" fmla="*/ 6897330 w 6930335"/>
                <a:gd name="connsiteY3" fmla="*/ 1338941 h 1338941"/>
                <a:gd name="connsiteX4" fmla="*/ 6930335 w 6930335"/>
                <a:gd name="connsiteY4" fmla="*/ 1305936 h 1338941"/>
                <a:gd name="connsiteX5" fmla="*/ 6930335 w 6930335"/>
                <a:gd name="connsiteY5" fmla="*/ 33005 h 1338941"/>
                <a:gd name="connsiteX6" fmla="*/ 6897330 w 6930335"/>
                <a:gd name="connsiteY6" fmla="*/ 0 h 13389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930335" h="1338941">
                  <a:moveTo>
                    <a:pt x="6897330" y="0"/>
                  </a:moveTo>
                  <a:lnTo>
                    <a:pt x="0" y="0"/>
                  </a:lnTo>
                  <a:lnTo>
                    <a:pt x="0" y="1338941"/>
                  </a:lnTo>
                  <a:lnTo>
                    <a:pt x="6897330" y="1338941"/>
                  </a:lnTo>
                  <a:cubicBezTo>
                    <a:pt x="6915558" y="1338941"/>
                    <a:pt x="6930335" y="1324164"/>
                    <a:pt x="6930335" y="1305936"/>
                  </a:cubicBezTo>
                  <a:lnTo>
                    <a:pt x="6930335" y="33005"/>
                  </a:lnTo>
                  <a:cubicBezTo>
                    <a:pt x="6930335" y="14777"/>
                    <a:pt x="6915558" y="0"/>
                    <a:pt x="6897330" y="0"/>
                  </a:cubicBezTo>
                  <a:close/>
                </a:path>
              </a:pathLst>
            </a:custGeom>
            <a:solidFill>
              <a:schemeClr val="bg1"/>
            </a:solidFill>
            <a:ln>
              <a:noFill/>
            </a:ln>
            <a:effectLst>
              <a:outerShdw blurRad="190500" sx="101000" sy="101000" algn="ctr" rotWithShape="0">
                <a:schemeClr val="accent1">
                  <a:alpha val="20000"/>
                </a:schemeClr>
              </a:outerShdw>
            </a:effectLst>
            <a:scene3d>
              <a:camera prst="orthographicFront"/>
              <a:lightRig rig="threePt" dir="t"/>
            </a:scene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b="1" dirty="0">
                <a:solidFill>
                  <a:prstClr val="white"/>
                </a:solidFill>
                <a:latin typeface="微软雅黑" panose="020B0503020204020204" charset="-122"/>
                <a:ea typeface="微软雅黑" panose="020B0503020204020204" charset="-122"/>
                <a:cs typeface="OPPOSans M" panose="00020600040101010101" pitchFamily="18" charset="-122"/>
              </a:endParaRPr>
            </a:p>
          </p:txBody>
        </p:sp>
        <p:grpSp>
          <p:nvGrpSpPr>
            <p:cNvPr id="603" name="组合 602"/>
            <p:cNvGrpSpPr/>
            <p:nvPr/>
          </p:nvGrpSpPr>
          <p:grpSpPr>
            <a:xfrm>
              <a:off x="7196775" y="5517820"/>
              <a:ext cx="4721661" cy="948556"/>
              <a:chOff x="5503054" y="2771497"/>
              <a:chExt cx="4721661" cy="948556"/>
            </a:xfrm>
          </p:grpSpPr>
          <p:sp>
            <p:nvSpPr>
              <p:cNvPr id="610" name="知鱼PPT4-2"/>
              <p:cNvSpPr txBox="1"/>
              <p:nvPr/>
            </p:nvSpPr>
            <p:spPr>
              <a:xfrm>
                <a:off x="5512732" y="3179033"/>
                <a:ext cx="4711983" cy="541020"/>
              </a:xfrm>
              <a:prstGeom prst="rect">
                <a:avLst/>
              </a:prstGeom>
              <a:noFill/>
              <a:effectLst/>
            </p:spPr>
            <p:txBody>
              <a:bodyPr wrap="square" lIns="99670" tIns="49835" rIns="99670" bIns="49835">
                <a:spAutoFit/>
              </a:bodyPr>
              <a:lstStyle>
                <a:defPPr>
                  <a:defRPr lang="zh-CN"/>
                </a:defPPr>
                <a:lvl1pPr marR="0" lvl="0" indent="0" fontAlgn="auto">
                  <a:lnSpc>
                    <a:spcPct val="120000"/>
                  </a:lnSpc>
                  <a:spcBef>
                    <a:spcPts val="0"/>
                  </a:spcBef>
                  <a:spcAft>
                    <a:spcPts val="0"/>
                  </a:spcAft>
                  <a:buClrTx/>
                  <a:buSzTx/>
                  <a:buFontTx/>
                  <a:buNone/>
                  <a:defRPr kumimoji="0" sz="1200" b="0" i="0" u="none" strike="noStrike" cap="none" spc="0" normalizeH="0" baseline="0">
                    <a:ln>
                      <a:noFill/>
                    </a:ln>
                    <a:solidFill>
                      <a:prstClr val="black">
                        <a:alpha val="80000"/>
                      </a:prstClr>
                    </a:solidFill>
                    <a:effectLst/>
                    <a:uLnTx/>
                    <a:uFillTx/>
                    <a:latin typeface="OPPOSans M" panose="00020600040101010101" pitchFamily="18" charset="-122"/>
                    <a:ea typeface="OPPOSans M" panose="00020600040101010101" pitchFamily="18" charset="-122"/>
                    <a:cs typeface="OPPOSans M" panose="00020600040101010101" pitchFamily="18" charset="-122"/>
                  </a:defRPr>
                </a:lvl1pPr>
              </a:lstStyle>
              <a:p>
                <a:r>
                  <a:rPr lang="zh-CN" altLang="en-US" b="1" dirty="0">
                    <a:latin typeface="微软雅黑" panose="020B0503020204020204" charset="-122"/>
                    <a:ea typeface="微软雅黑" panose="020B0503020204020204" charset="-122"/>
                  </a:rPr>
                  <a:t>单击此处输入你的正文，文字是您思想的提炼，为了以后演示发布的良好效果请尽量言简意赅的根据需要可酌情增减文字</a:t>
                </a:r>
                <a:endParaRPr lang="zh-CN" altLang="en-US" b="1" dirty="0">
                  <a:latin typeface="微软雅黑" panose="020B0503020204020204" charset="-122"/>
                  <a:ea typeface="微软雅黑" panose="020B0503020204020204" charset="-122"/>
                </a:endParaRPr>
              </a:p>
            </p:txBody>
          </p:sp>
          <p:sp>
            <p:nvSpPr>
              <p:cNvPr id="606" name="知鱼PPT4-4"/>
              <p:cNvSpPr txBox="1"/>
              <p:nvPr/>
            </p:nvSpPr>
            <p:spPr>
              <a:xfrm>
                <a:off x="5503054" y="2771497"/>
                <a:ext cx="690880" cy="398780"/>
              </a:xfrm>
              <a:prstGeom prst="rect">
                <a:avLst/>
              </a:prstGeom>
              <a:noFill/>
            </p:spPr>
            <p:txBody>
              <a:bodyPr wrap="none">
                <a:spAutoFit/>
              </a:bodyPr>
              <a:lstStyle>
                <a:defPPr>
                  <a:defRPr lang="zh-CN"/>
                </a:defPPr>
                <a:lvl1pPr marR="0" lvl="0" indent="0" fontAlgn="auto">
                  <a:lnSpc>
                    <a:spcPct val="100000"/>
                  </a:lnSpc>
                  <a:spcBef>
                    <a:spcPts val="0"/>
                  </a:spcBef>
                  <a:spcAft>
                    <a:spcPts val="0"/>
                  </a:spcAft>
                  <a:buClrTx/>
                  <a:buSzTx/>
                  <a:buFontTx/>
                  <a:buNone/>
                  <a:defRPr kumimoji="0" sz="2000" b="1" i="0" u="none" strike="noStrike" cap="none" normalizeH="0" baseline="0">
                    <a:ln>
                      <a:noFill/>
                    </a:ln>
                    <a:gradFill>
                      <a:gsLst>
                        <a:gs pos="0">
                          <a:schemeClr val="accent1"/>
                        </a:gs>
                        <a:gs pos="85000">
                          <a:schemeClr val="accent1"/>
                        </a:gs>
                      </a:gsLst>
                      <a:lin ang="5400000" scaled="1"/>
                    </a:gradFill>
                    <a:effectLst/>
                    <a:uLnTx/>
                    <a:uFillTx/>
                  </a:defRPr>
                </a:lvl1pPr>
              </a:lstStyle>
              <a:p>
                <a:pPr lvl="0">
                  <a:defRPr/>
                </a:pPr>
                <a:r>
                  <a:rPr lang="zh-CN" altLang="en-US" dirty="0">
                    <a:solidFill>
                      <a:schemeClr val="tx1"/>
                    </a:solidFill>
                    <a:latin typeface="微软雅黑" panose="020B0503020204020204" charset="-122"/>
                    <a:ea typeface="微软雅黑" panose="020B0503020204020204" charset="-122"/>
                    <a:cs typeface="微软雅黑" panose="020B0503020204020204" charset="-122"/>
                  </a:rPr>
                  <a:t>标题</a:t>
                </a:r>
                <a:endParaRPr lang="zh-CN" altLang="en-US" dirty="0">
                  <a:solidFill>
                    <a:schemeClr val="tx1"/>
                  </a:solidFill>
                  <a:latin typeface="微软雅黑" panose="020B0503020204020204" charset="-122"/>
                  <a:ea typeface="微软雅黑" panose="020B0503020204020204" charset="-122"/>
                  <a:cs typeface="微软雅黑" panose="020B0503020204020204" charset="-122"/>
                </a:endParaRPr>
              </a:p>
            </p:txBody>
          </p:sp>
          <p:grpSp>
            <p:nvGrpSpPr>
              <p:cNvPr id="607" name="组合 606"/>
              <p:cNvGrpSpPr/>
              <p:nvPr/>
            </p:nvGrpSpPr>
            <p:grpSpPr>
              <a:xfrm>
                <a:off x="8268945" y="2862241"/>
                <a:ext cx="1055521" cy="138811"/>
                <a:chOff x="5019659" y="1359675"/>
                <a:chExt cx="666560" cy="181478"/>
              </a:xfrm>
            </p:grpSpPr>
            <p:sp>
              <p:nvSpPr>
                <p:cNvPr id="608" name="知鱼PPT4-5"/>
                <p:cNvSpPr/>
                <p:nvPr/>
              </p:nvSpPr>
              <p:spPr>
                <a:xfrm>
                  <a:off x="5019659" y="1359675"/>
                  <a:ext cx="529862" cy="82386"/>
                </a:xfrm>
                <a:custGeom>
                  <a:avLst/>
                  <a:gdLst>
                    <a:gd name="connsiteX0" fmla="*/ 3279 w 8089474"/>
                    <a:gd name="connsiteY0" fmla="*/ 1179008 h 1313202"/>
                    <a:gd name="connsiteX1" fmla="*/ 277580 w 8089474"/>
                    <a:gd name="connsiteY1" fmla="*/ 81806 h 1313202"/>
                    <a:gd name="connsiteX2" fmla="*/ 382356 w 8089474"/>
                    <a:gd name="connsiteY2" fmla="*/ 0 h 1313202"/>
                    <a:gd name="connsiteX3" fmla="*/ 7981420 w 8089474"/>
                    <a:gd name="connsiteY3" fmla="*/ 0 h 1313202"/>
                    <a:gd name="connsiteX4" fmla="*/ 8086196 w 8089474"/>
                    <a:gd name="connsiteY4" fmla="*/ 134194 h 1313202"/>
                    <a:gd name="connsiteX5" fmla="*/ 7811896 w 8089474"/>
                    <a:gd name="connsiteY5" fmla="*/ 1231396 h 1313202"/>
                    <a:gd name="connsiteX6" fmla="*/ 7707121 w 8089474"/>
                    <a:gd name="connsiteY6" fmla="*/ 1313202 h 1313202"/>
                    <a:gd name="connsiteX7" fmla="*/ 108055 w 8089474"/>
                    <a:gd name="connsiteY7" fmla="*/ 1313202 h 1313202"/>
                    <a:gd name="connsiteX8" fmla="*/ 3279 w 8089474"/>
                    <a:gd name="connsiteY8" fmla="*/ 1179008 h 13132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089474" h="1313202">
                      <a:moveTo>
                        <a:pt x="3279" y="1179008"/>
                      </a:moveTo>
                      <a:lnTo>
                        <a:pt x="277580" y="81806"/>
                      </a:lnTo>
                      <a:cubicBezTo>
                        <a:pt x="289606" y="33704"/>
                        <a:pt x="332773" y="0"/>
                        <a:pt x="382356" y="0"/>
                      </a:cubicBezTo>
                      <a:lnTo>
                        <a:pt x="7981420" y="0"/>
                      </a:lnTo>
                      <a:cubicBezTo>
                        <a:pt x="8051689" y="0"/>
                        <a:pt x="8103238" y="66023"/>
                        <a:pt x="8086196" y="134194"/>
                      </a:cubicBezTo>
                      <a:lnTo>
                        <a:pt x="7811896" y="1231396"/>
                      </a:lnTo>
                      <a:cubicBezTo>
                        <a:pt x="7799870" y="1279498"/>
                        <a:pt x="7756703" y="1313202"/>
                        <a:pt x="7707121" y="1313202"/>
                      </a:cubicBezTo>
                      <a:lnTo>
                        <a:pt x="108055" y="1313202"/>
                      </a:lnTo>
                      <a:cubicBezTo>
                        <a:pt x="37786" y="1313202"/>
                        <a:pt x="-13763" y="1247178"/>
                        <a:pt x="3279" y="1179008"/>
                      </a:cubicBezTo>
                    </a:path>
                  </a:pathLst>
                </a:custGeom>
                <a:gradFill flip="none" rotWithShape="1">
                  <a:gsLst>
                    <a:gs pos="0">
                      <a:schemeClr val="accent1">
                        <a:lumMod val="20000"/>
                        <a:lumOff val="80000"/>
                        <a:alpha val="0"/>
                      </a:schemeClr>
                    </a:gs>
                    <a:gs pos="100000">
                      <a:schemeClr val="accent1">
                        <a:lumMod val="20000"/>
                        <a:lumOff val="80000"/>
                      </a:schemeClr>
                    </a:gs>
                  </a:gsLst>
                  <a:lin ang="0" scaled="1"/>
                  <a:tileRect/>
                </a:gra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1" i="0" u="none" strike="noStrike" kern="1200" cap="none" spc="0" normalizeH="0" baseline="0" noProof="0">
                    <a:ln>
                      <a:noFill/>
                    </a:ln>
                    <a:solidFill>
                      <a:prstClr val="white"/>
                    </a:solidFill>
                    <a:effectLst/>
                    <a:uLnTx/>
                    <a:uFillTx/>
                    <a:latin typeface="微软雅黑" panose="020B0503020204020204" charset="-122"/>
                    <a:ea typeface="微软雅黑" panose="020B0503020204020204" charset="-122"/>
                    <a:cs typeface="OPPOSans M" panose="00020600040101010101" pitchFamily="18" charset="-122"/>
                  </a:endParaRPr>
                </a:p>
              </p:txBody>
            </p:sp>
            <p:sp>
              <p:nvSpPr>
                <p:cNvPr id="609" name="知鱼PPT4-6"/>
                <p:cNvSpPr/>
                <p:nvPr/>
              </p:nvSpPr>
              <p:spPr>
                <a:xfrm>
                  <a:off x="5223875" y="1489541"/>
                  <a:ext cx="462344" cy="51612"/>
                </a:xfrm>
                <a:custGeom>
                  <a:avLst/>
                  <a:gdLst>
                    <a:gd name="connsiteX0" fmla="*/ 3279 w 8089474"/>
                    <a:gd name="connsiteY0" fmla="*/ 1179008 h 1313202"/>
                    <a:gd name="connsiteX1" fmla="*/ 277580 w 8089474"/>
                    <a:gd name="connsiteY1" fmla="*/ 81806 h 1313202"/>
                    <a:gd name="connsiteX2" fmla="*/ 382356 w 8089474"/>
                    <a:gd name="connsiteY2" fmla="*/ 0 h 1313202"/>
                    <a:gd name="connsiteX3" fmla="*/ 7981420 w 8089474"/>
                    <a:gd name="connsiteY3" fmla="*/ 0 h 1313202"/>
                    <a:gd name="connsiteX4" fmla="*/ 8086196 w 8089474"/>
                    <a:gd name="connsiteY4" fmla="*/ 134194 h 1313202"/>
                    <a:gd name="connsiteX5" fmla="*/ 7811896 w 8089474"/>
                    <a:gd name="connsiteY5" fmla="*/ 1231396 h 1313202"/>
                    <a:gd name="connsiteX6" fmla="*/ 7707121 w 8089474"/>
                    <a:gd name="connsiteY6" fmla="*/ 1313202 h 1313202"/>
                    <a:gd name="connsiteX7" fmla="*/ 108055 w 8089474"/>
                    <a:gd name="connsiteY7" fmla="*/ 1313202 h 1313202"/>
                    <a:gd name="connsiteX8" fmla="*/ 3279 w 8089474"/>
                    <a:gd name="connsiteY8" fmla="*/ 1179008 h 13132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089474" h="1313202">
                      <a:moveTo>
                        <a:pt x="3279" y="1179008"/>
                      </a:moveTo>
                      <a:lnTo>
                        <a:pt x="277580" y="81806"/>
                      </a:lnTo>
                      <a:cubicBezTo>
                        <a:pt x="289606" y="33704"/>
                        <a:pt x="332773" y="0"/>
                        <a:pt x="382356" y="0"/>
                      </a:cubicBezTo>
                      <a:lnTo>
                        <a:pt x="7981420" y="0"/>
                      </a:lnTo>
                      <a:cubicBezTo>
                        <a:pt x="8051689" y="0"/>
                        <a:pt x="8103238" y="66023"/>
                        <a:pt x="8086196" y="134194"/>
                      </a:cubicBezTo>
                      <a:lnTo>
                        <a:pt x="7811896" y="1231396"/>
                      </a:lnTo>
                      <a:cubicBezTo>
                        <a:pt x="7799870" y="1279498"/>
                        <a:pt x="7756703" y="1313202"/>
                        <a:pt x="7707121" y="1313202"/>
                      </a:cubicBezTo>
                      <a:lnTo>
                        <a:pt x="108055" y="1313202"/>
                      </a:lnTo>
                      <a:cubicBezTo>
                        <a:pt x="37786" y="1313202"/>
                        <a:pt x="-13763" y="1247178"/>
                        <a:pt x="3279" y="1179008"/>
                      </a:cubicBezTo>
                    </a:path>
                  </a:pathLst>
                </a:custGeom>
                <a:gradFill flip="none" rotWithShape="1">
                  <a:gsLst>
                    <a:gs pos="0">
                      <a:schemeClr val="accent1">
                        <a:lumMod val="20000"/>
                        <a:lumOff val="80000"/>
                        <a:alpha val="0"/>
                      </a:schemeClr>
                    </a:gs>
                    <a:gs pos="100000">
                      <a:schemeClr val="accent1">
                        <a:lumMod val="20000"/>
                        <a:lumOff val="80000"/>
                      </a:schemeClr>
                    </a:gs>
                  </a:gsLst>
                  <a:lin ang="0" scaled="1"/>
                  <a:tileRect/>
                </a:gra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1" i="0" u="none" strike="noStrike" kern="1200" cap="none" spc="0" normalizeH="0" baseline="0" noProof="0" dirty="0">
                    <a:ln>
                      <a:noFill/>
                    </a:ln>
                    <a:solidFill>
                      <a:prstClr val="white"/>
                    </a:solidFill>
                    <a:effectLst/>
                    <a:uLnTx/>
                    <a:uFillTx/>
                    <a:latin typeface="微软雅黑" panose="020B0503020204020204" charset="-122"/>
                    <a:ea typeface="微软雅黑" panose="020B0503020204020204" charset="-122"/>
                    <a:cs typeface="OPPOSans M" panose="00020600040101010101" pitchFamily="18" charset="-122"/>
                  </a:endParaRPr>
                </a:p>
              </p:txBody>
            </p:sp>
          </p:grpSp>
        </p:grpSp>
      </p:grpSp>
      <p:sp>
        <p:nvSpPr>
          <p:cNvPr id="20" name="知鱼PPT6"/>
          <p:cNvSpPr/>
          <p:nvPr/>
        </p:nvSpPr>
        <p:spPr>
          <a:xfrm>
            <a:off x="4800601" y="829610"/>
            <a:ext cx="7391400" cy="1518117"/>
          </a:xfrm>
          <a:prstGeom prst="rect">
            <a:avLst/>
          </a:prstGeom>
          <a:solidFill>
            <a:schemeClr val="accent3">
              <a:lumMod val="20000"/>
              <a:lumOff val="80000"/>
            </a:schemeClr>
          </a:solidFill>
          <a:ln w="6350">
            <a:noFill/>
          </a:ln>
          <a:effectLst>
            <a:outerShdw blurRad="129540" dist="38862" dir="2699998" algn="tl" rotWithShape="0">
              <a:schemeClr val="accent1">
                <a:alpha val="2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lIns="93269" tIns="46634" rIns="93269" bIns="46634" rtlCol="0" anchor="ctr"/>
          <a:lstStyle>
            <a:defPPr>
              <a:defRPr lang="zh-CN"/>
            </a:defPPr>
            <a:lvl1pPr marL="0" algn="l" defTabSz="914400" rtl="0" eaLnBrk="1" latinLnBrk="0" hangingPunct="1">
              <a:defRPr sz="1800" kern="1200">
                <a:solidFill>
                  <a:srgbClr val="FFFFFF"/>
                </a:solidFill>
                <a:latin typeface="等线" panose="02010600030101010101" charset="-122"/>
                <a:ea typeface="+mn-ea"/>
                <a:cs typeface="+mn-cs"/>
              </a:defRPr>
            </a:lvl1pPr>
            <a:lvl2pPr marL="457200" algn="l" defTabSz="914400" rtl="0" eaLnBrk="1" latinLnBrk="0" hangingPunct="1">
              <a:defRPr sz="1800" kern="1200">
                <a:solidFill>
                  <a:srgbClr val="FFFFFF"/>
                </a:solidFill>
                <a:latin typeface="等线" panose="02010600030101010101" charset="-122"/>
                <a:ea typeface="+mn-ea"/>
                <a:cs typeface="+mn-cs"/>
              </a:defRPr>
            </a:lvl2pPr>
            <a:lvl3pPr marL="914400" algn="l" defTabSz="914400" rtl="0" eaLnBrk="1" latinLnBrk="0" hangingPunct="1">
              <a:defRPr sz="1800" kern="1200">
                <a:solidFill>
                  <a:srgbClr val="FFFFFF"/>
                </a:solidFill>
                <a:latin typeface="等线" panose="02010600030101010101" charset="-122"/>
                <a:ea typeface="+mn-ea"/>
                <a:cs typeface="+mn-cs"/>
              </a:defRPr>
            </a:lvl3pPr>
            <a:lvl4pPr marL="1371600" algn="l" defTabSz="914400" rtl="0" eaLnBrk="1" latinLnBrk="0" hangingPunct="1">
              <a:defRPr sz="1800" kern="1200">
                <a:solidFill>
                  <a:srgbClr val="FFFFFF"/>
                </a:solidFill>
                <a:latin typeface="等线" panose="02010600030101010101" charset="-122"/>
                <a:ea typeface="+mn-ea"/>
                <a:cs typeface="+mn-cs"/>
              </a:defRPr>
            </a:lvl4pPr>
            <a:lvl5pPr marL="1828800" algn="l" defTabSz="914400" rtl="0" eaLnBrk="1" latinLnBrk="0" hangingPunct="1">
              <a:defRPr sz="1800" kern="1200">
                <a:solidFill>
                  <a:srgbClr val="FFFFFF"/>
                </a:solidFill>
                <a:latin typeface="等线" panose="02010600030101010101" charset="-122"/>
                <a:ea typeface="+mn-ea"/>
                <a:cs typeface="+mn-cs"/>
              </a:defRPr>
            </a:lvl5pPr>
            <a:lvl6pPr marL="2286000" algn="l" defTabSz="914400" rtl="0" eaLnBrk="1" latinLnBrk="0" hangingPunct="1">
              <a:defRPr sz="1800" kern="1200">
                <a:solidFill>
                  <a:srgbClr val="FFFFFF"/>
                </a:solidFill>
                <a:latin typeface="等线" panose="02010600030101010101" charset="-122"/>
                <a:ea typeface="+mn-ea"/>
                <a:cs typeface="+mn-cs"/>
              </a:defRPr>
            </a:lvl6pPr>
            <a:lvl7pPr marL="2743200" algn="l" defTabSz="914400" rtl="0" eaLnBrk="1" latinLnBrk="0" hangingPunct="1">
              <a:defRPr sz="1800" kern="1200">
                <a:solidFill>
                  <a:srgbClr val="FFFFFF"/>
                </a:solidFill>
                <a:latin typeface="等线" panose="02010600030101010101" charset="-122"/>
                <a:ea typeface="+mn-ea"/>
                <a:cs typeface="+mn-cs"/>
              </a:defRPr>
            </a:lvl7pPr>
            <a:lvl8pPr marL="3200400" algn="l" defTabSz="914400" rtl="0" eaLnBrk="1" latinLnBrk="0" hangingPunct="1">
              <a:defRPr sz="1800" kern="1200">
                <a:solidFill>
                  <a:srgbClr val="FFFFFF"/>
                </a:solidFill>
                <a:latin typeface="等线" panose="02010600030101010101" charset="-122"/>
                <a:ea typeface="+mn-ea"/>
                <a:cs typeface="+mn-cs"/>
              </a:defRPr>
            </a:lvl8pPr>
            <a:lvl9pPr marL="3657600" algn="l" defTabSz="914400" rtl="0" eaLnBrk="1" latinLnBrk="0" hangingPunct="1">
              <a:defRPr sz="1800" kern="1200">
                <a:solidFill>
                  <a:srgbClr val="FFFFFF"/>
                </a:solidFill>
                <a:latin typeface="等线" panose="02010600030101010101" charset="-122"/>
                <a:ea typeface="+mn-ea"/>
                <a:cs typeface="+mn-cs"/>
              </a:defRPr>
            </a:lvl9pPr>
          </a:lstStyle>
          <a:p>
            <a:pPr algn="ctr"/>
            <a:endParaRPr lang="zh-CN" altLang="en-US" sz="1835" b="1">
              <a:latin typeface="微软雅黑" panose="020B0503020204020204" charset="-122"/>
              <a:ea typeface="微软雅黑" panose="020B0503020204020204" charset="-122"/>
              <a:cs typeface="OPPOSans M" panose="00020600040101010101" pitchFamily="18" charset="-122"/>
            </a:endParaRPr>
          </a:p>
        </p:txBody>
      </p:sp>
      <p:sp>
        <p:nvSpPr>
          <p:cNvPr id="19" name="知鱼PPT7"/>
          <p:cNvSpPr/>
          <p:nvPr/>
        </p:nvSpPr>
        <p:spPr>
          <a:xfrm>
            <a:off x="-3" y="929172"/>
            <a:ext cx="5192069" cy="1518117"/>
          </a:xfrm>
          <a:prstGeom prst="rect">
            <a:avLst/>
          </a:prstGeom>
          <a:solidFill>
            <a:schemeClr val="accent3">
              <a:lumMod val="20000"/>
              <a:lumOff val="80000"/>
            </a:schemeClr>
          </a:solidFill>
          <a:ln w="6350">
            <a:noFill/>
          </a:ln>
          <a:effectLst>
            <a:outerShdw blurRad="129540" dist="38862" dir="2699998" algn="tl" rotWithShape="0">
              <a:schemeClr val="accent1">
                <a:alpha val="2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lIns="93269" tIns="46634" rIns="93269" bIns="46634" rtlCol="0" anchor="ctr"/>
          <a:lstStyle>
            <a:defPPr>
              <a:defRPr lang="zh-CN"/>
            </a:defPPr>
            <a:lvl1pPr marL="0" algn="l" defTabSz="914400" rtl="0" eaLnBrk="1" latinLnBrk="0" hangingPunct="1">
              <a:defRPr sz="1800" kern="1200">
                <a:solidFill>
                  <a:srgbClr val="FFFFFF"/>
                </a:solidFill>
                <a:latin typeface="等线" panose="02010600030101010101" charset="-122"/>
                <a:ea typeface="+mn-ea"/>
                <a:cs typeface="+mn-cs"/>
              </a:defRPr>
            </a:lvl1pPr>
            <a:lvl2pPr marL="457200" algn="l" defTabSz="914400" rtl="0" eaLnBrk="1" latinLnBrk="0" hangingPunct="1">
              <a:defRPr sz="1800" kern="1200">
                <a:solidFill>
                  <a:srgbClr val="FFFFFF"/>
                </a:solidFill>
                <a:latin typeface="等线" panose="02010600030101010101" charset="-122"/>
                <a:ea typeface="+mn-ea"/>
                <a:cs typeface="+mn-cs"/>
              </a:defRPr>
            </a:lvl2pPr>
            <a:lvl3pPr marL="914400" algn="l" defTabSz="914400" rtl="0" eaLnBrk="1" latinLnBrk="0" hangingPunct="1">
              <a:defRPr sz="1800" kern="1200">
                <a:solidFill>
                  <a:srgbClr val="FFFFFF"/>
                </a:solidFill>
                <a:latin typeface="等线" panose="02010600030101010101" charset="-122"/>
                <a:ea typeface="+mn-ea"/>
                <a:cs typeface="+mn-cs"/>
              </a:defRPr>
            </a:lvl3pPr>
            <a:lvl4pPr marL="1371600" algn="l" defTabSz="914400" rtl="0" eaLnBrk="1" latinLnBrk="0" hangingPunct="1">
              <a:defRPr sz="1800" kern="1200">
                <a:solidFill>
                  <a:srgbClr val="FFFFFF"/>
                </a:solidFill>
                <a:latin typeface="等线" panose="02010600030101010101" charset="-122"/>
                <a:ea typeface="+mn-ea"/>
                <a:cs typeface="+mn-cs"/>
              </a:defRPr>
            </a:lvl4pPr>
            <a:lvl5pPr marL="1828800" algn="l" defTabSz="914400" rtl="0" eaLnBrk="1" latinLnBrk="0" hangingPunct="1">
              <a:defRPr sz="1800" kern="1200">
                <a:solidFill>
                  <a:srgbClr val="FFFFFF"/>
                </a:solidFill>
                <a:latin typeface="等线" panose="02010600030101010101" charset="-122"/>
                <a:ea typeface="+mn-ea"/>
                <a:cs typeface="+mn-cs"/>
              </a:defRPr>
            </a:lvl5pPr>
            <a:lvl6pPr marL="2286000" algn="l" defTabSz="914400" rtl="0" eaLnBrk="1" latinLnBrk="0" hangingPunct="1">
              <a:defRPr sz="1800" kern="1200">
                <a:solidFill>
                  <a:srgbClr val="FFFFFF"/>
                </a:solidFill>
                <a:latin typeface="等线" panose="02010600030101010101" charset="-122"/>
                <a:ea typeface="+mn-ea"/>
                <a:cs typeface="+mn-cs"/>
              </a:defRPr>
            </a:lvl6pPr>
            <a:lvl7pPr marL="2743200" algn="l" defTabSz="914400" rtl="0" eaLnBrk="1" latinLnBrk="0" hangingPunct="1">
              <a:defRPr sz="1800" kern="1200">
                <a:solidFill>
                  <a:srgbClr val="FFFFFF"/>
                </a:solidFill>
                <a:latin typeface="等线" panose="02010600030101010101" charset="-122"/>
                <a:ea typeface="+mn-ea"/>
                <a:cs typeface="+mn-cs"/>
              </a:defRPr>
            </a:lvl7pPr>
            <a:lvl8pPr marL="3200400" algn="l" defTabSz="914400" rtl="0" eaLnBrk="1" latinLnBrk="0" hangingPunct="1">
              <a:defRPr sz="1800" kern="1200">
                <a:solidFill>
                  <a:srgbClr val="FFFFFF"/>
                </a:solidFill>
                <a:latin typeface="等线" panose="02010600030101010101" charset="-122"/>
                <a:ea typeface="+mn-ea"/>
                <a:cs typeface="+mn-cs"/>
              </a:defRPr>
            </a:lvl8pPr>
            <a:lvl9pPr marL="3657600" algn="l" defTabSz="914400" rtl="0" eaLnBrk="1" latinLnBrk="0" hangingPunct="1">
              <a:defRPr sz="1800" kern="1200">
                <a:solidFill>
                  <a:srgbClr val="FFFFFF"/>
                </a:solidFill>
                <a:latin typeface="等线" panose="02010600030101010101" charset="-122"/>
                <a:ea typeface="+mn-ea"/>
                <a:cs typeface="+mn-cs"/>
              </a:defRPr>
            </a:lvl9pPr>
          </a:lstStyle>
          <a:p>
            <a:pPr algn="ctr"/>
            <a:endParaRPr lang="zh-CN" altLang="en-US" sz="1835" b="1">
              <a:latin typeface="微软雅黑" panose="020B0503020204020204" charset="-122"/>
              <a:ea typeface="微软雅黑" panose="020B0503020204020204" charset="-122"/>
              <a:cs typeface="OPPOSans M" panose="00020600040101010101" pitchFamily="18" charset="-122"/>
            </a:endParaRPr>
          </a:p>
        </p:txBody>
      </p:sp>
      <p:sp>
        <p:nvSpPr>
          <p:cNvPr id="105" name="知鱼PPT8"/>
          <p:cNvSpPr/>
          <p:nvPr/>
        </p:nvSpPr>
        <p:spPr>
          <a:xfrm>
            <a:off x="413085" y="3706731"/>
            <a:ext cx="2908300" cy="338455"/>
          </a:xfrm>
          <a:prstGeom prst="rect">
            <a:avLst/>
          </a:prstGeom>
          <a:effectLst/>
        </p:spPr>
        <p:txBody>
          <a:bodyPr wrap="none" lIns="84125" tIns="42062" rIns="84125" bIns="42062">
            <a:spAutoFit/>
          </a:bodyPr>
          <a:lstStyle/>
          <a:p>
            <a:pPr lvl="0">
              <a:defRPr/>
            </a:pPr>
            <a:r>
              <a:rPr lang="zh-CN" altLang="en-US" sz="1655" b="1" dirty="0">
                <a:solidFill>
                  <a:prstClr val="black"/>
                </a:solidFill>
                <a:latin typeface="微软雅黑" panose="020B0503020204020204" charset="-122"/>
                <a:ea typeface="微软雅黑" panose="020B0503020204020204" charset="-122"/>
                <a:cs typeface="OPPOSans M" panose="00020600040101010101" pitchFamily="18" charset="-122"/>
                <a:sym typeface="OPPOSans M" panose="00020600040101010101" pitchFamily="18" charset="-122"/>
              </a:rPr>
              <a:t>为了以后演示发布的良好效果</a:t>
            </a:r>
            <a:endParaRPr lang="zh-CN" altLang="en-US" sz="1655" b="1" dirty="0">
              <a:solidFill>
                <a:prstClr val="black"/>
              </a:solidFill>
              <a:latin typeface="微软雅黑" panose="020B0503020204020204" charset="-122"/>
              <a:ea typeface="微软雅黑" panose="020B0503020204020204" charset="-122"/>
              <a:cs typeface="OPPOSans M" panose="00020600040101010101" pitchFamily="18" charset="-122"/>
              <a:sym typeface="OPPOSans M" panose="00020600040101010101" pitchFamily="18" charset="-122"/>
            </a:endParaRPr>
          </a:p>
        </p:txBody>
      </p:sp>
      <p:sp>
        <p:nvSpPr>
          <p:cNvPr id="107" name="知鱼PPT9"/>
          <p:cNvSpPr/>
          <p:nvPr/>
        </p:nvSpPr>
        <p:spPr>
          <a:xfrm flipH="1">
            <a:off x="512196" y="4078656"/>
            <a:ext cx="2928558" cy="126367"/>
          </a:xfrm>
          <a:custGeom>
            <a:avLst/>
            <a:gdLst>
              <a:gd name="connsiteX0" fmla="*/ 0 w 3686175"/>
              <a:gd name="connsiteY0" fmla="*/ 0 h 257175"/>
              <a:gd name="connsiteX1" fmla="*/ 495300 w 3686175"/>
              <a:gd name="connsiteY1" fmla="*/ 0 h 257175"/>
              <a:gd name="connsiteX2" fmla="*/ 495300 w 3686175"/>
              <a:gd name="connsiteY2" fmla="*/ 257175 h 257175"/>
              <a:gd name="connsiteX3" fmla="*/ 752475 w 3686175"/>
              <a:gd name="connsiteY3" fmla="*/ 0 h 257175"/>
              <a:gd name="connsiteX4" fmla="*/ 3686175 w 3686175"/>
              <a:gd name="connsiteY4" fmla="*/ 0 h 257175"/>
              <a:gd name="connsiteX0-1" fmla="*/ 0 w 3686175"/>
              <a:gd name="connsiteY0-2" fmla="*/ 0 h 257175"/>
              <a:gd name="connsiteX1-3" fmla="*/ 495300 w 3686175"/>
              <a:gd name="connsiteY1-4" fmla="*/ 0 h 257175"/>
              <a:gd name="connsiteX2-5" fmla="*/ 495300 w 3686175"/>
              <a:gd name="connsiteY2-6" fmla="*/ 257175 h 257175"/>
              <a:gd name="connsiteX3-7" fmla="*/ 673932 w 3686175"/>
              <a:gd name="connsiteY3-8" fmla="*/ 4762 h 257175"/>
              <a:gd name="connsiteX4-9" fmla="*/ 3686175 w 3686175"/>
              <a:gd name="connsiteY4-10" fmla="*/ 0 h 257175"/>
              <a:gd name="connsiteX0-11" fmla="*/ 0 w 3686175"/>
              <a:gd name="connsiteY0-12" fmla="*/ 0 h 257175"/>
              <a:gd name="connsiteX1-13" fmla="*/ 495300 w 3686175"/>
              <a:gd name="connsiteY1-14" fmla="*/ 0 h 257175"/>
              <a:gd name="connsiteX2-15" fmla="*/ 495300 w 3686175"/>
              <a:gd name="connsiteY2-16" fmla="*/ 257175 h 257175"/>
              <a:gd name="connsiteX3-17" fmla="*/ 619190 w 3686175"/>
              <a:gd name="connsiteY3-18" fmla="*/ 8876 h 257175"/>
              <a:gd name="connsiteX4-19" fmla="*/ 3686175 w 3686175"/>
              <a:gd name="connsiteY4-20" fmla="*/ 0 h 257175"/>
              <a:gd name="connsiteX0-21" fmla="*/ 0 w 3686175"/>
              <a:gd name="connsiteY0-22" fmla="*/ 0 h 257175"/>
              <a:gd name="connsiteX1-23" fmla="*/ 495300 w 3686175"/>
              <a:gd name="connsiteY1-24" fmla="*/ 0 h 257175"/>
              <a:gd name="connsiteX2-25" fmla="*/ 495300 w 3686175"/>
              <a:gd name="connsiteY2-26" fmla="*/ 257175 h 257175"/>
              <a:gd name="connsiteX3-27" fmla="*/ 644895 w 3686175"/>
              <a:gd name="connsiteY3-28" fmla="*/ 8876 h 257175"/>
              <a:gd name="connsiteX4-29" fmla="*/ 3686175 w 3686175"/>
              <a:gd name="connsiteY4-30" fmla="*/ 0 h 257175"/>
              <a:gd name="connsiteX0-31" fmla="*/ 0 w 3686175"/>
              <a:gd name="connsiteY0-32" fmla="*/ 999 h 258174"/>
              <a:gd name="connsiteX1-33" fmla="*/ 495300 w 3686175"/>
              <a:gd name="connsiteY1-34" fmla="*/ 999 h 258174"/>
              <a:gd name="connsiteX2-35" fmla="*/ 495300 w 3686175"/>
              <a:gd name="connsiteY2-36" fmla="*/ 258174 h 258174"/>
              <a:gd name="connsiteX3-37" fmla="*/ 647751 w 3686175"/>
              <a:gd name="connsiteY3-38" fmla="*/ 0 h 258174"/>
              <a:gd name="connsiteX4-39" fmla="*/ 3686175 w 3686175"/>
              <a:gd name="connsiteY4-40" fmla="*/ 999 h 258174"/>
              <a:gd name="connsiteX0-41" fmla="*/ 0 w 3214913"/>
              <a:gd name="connsiteY0-42" fmla="*/ 8229 h 265404"/>
              <a:gd name="connsiteX1-43" fmla="*/ 495300 w 3214913"/>
              <a:gd name="connsiteY1-44" fmla="*/ 8229 h 265404"/>
              <a:gd name="connsiteX2-45" fmla="*/ 495300 w 3214913"/>
              <a:gd name="connsiteY2-46" fmla="*/ 265404 h 265404"/>
              <a:gd name="connsiteX3-47" fmla="*/ 647751 w 3214913"/>
              <a:gd name="connsiteY3-48" fmla="*/ 7230 h 265404"/>
              <a:gd name="connsiteX4-49" fmla="*/ 3214913 w 3214913"/>
              <a:gd name="connsiteY4-50" fmla="*/ 0 h 265404"/>
              <a:gd name="connsiteX0-51" fmla="*/ 0 w 4771506"/>
              <a:gd name="connsiteY0-52" fmla="*/ 16459 h 265404"/>
              <a:gd name="connsiteX1-53" fmla="*/ 2051893 w 4771506"/>
              <a:gd name="connsiteY1-54" fmla="*/ 8229 h 265404"/>
              <a:gd name="connsiteX2-55" fmla="*/ 2051893 w 4771506"/>
              <a:gd name="connsiteY2-56" fmla="*/ 265404 h 265404"/>
              <a:gd name="connsiteX3-57" fmla="*/ 2204344 w 4771506"/>
              <a:gd name="connsiteY3-58" fmla="*/ 7230 h 265404"/>
              <a:gd name="connsiteX4-59" fmla="*/ 4771506 w 4771506"/>
              <a:gd name="connsiteY4-60" fmla="*/ 0 h 265404"/>
              <a:gd name="connsiteX0-61" fmla="*/ 0 w 2776972"/>
              <a:gd name="connsiteY0-62" fmla="*/ 9229 h 258174"/>
              <a:gd name="connsiteX1-63" fmla="*/ 2051893 w 2776972"/>
              <a:gd name="connsiteY1-64" fmla="*/ 999 h 258174"/>
              <a:gd name="connsiteX2-65" fmla="*/ 2051893 w 2776972"/>
              <a:gd name="connsiteY2-66" fmla="*/ 258174 h 258174"/>
              <a:gd name="connsiteX3-67" fmla="*/ 2204344 w 2776972"/>
              <a:gd name="connsiteY3-68" fmla="*/ 0 h 258174"/>
              <a:gd name="connsiteX4-69" fmla="*/ 2776972 w 2776972"/>
              <a:gd name="connsiteY4-70" fmla="*/ 1000 h 258174"/>
              <a:gd name="connsiteX0-71" fmla="*/ 0 w 2776972"/>
              <a:gd name="connsiteY0-72" fmla="*/ 9229 h 175878"/>
              <a:gd name="connsiteX1-73" fmla="*/ 2051893 w 2776972"/>
              <a:gd name="connsiteY1-74" fmla="*/ 999 h 175878"/>
              <a:gd name="connsiteX2-75" fmla="*/ 2042373 w 2776972"/>
              <a:gd name="connsiteY2-76" fmla="*/ 175878 h 175878"/>
              <a:gd name="connsiteX3-77" fmla="*/ 2204344 w 2776972"/>
              <a:gd name="connsiteY3-78" fmla="*/ 0 h 175878"/>
              <a:gd name="connsiteX4-79" fmla="*/ 2776972 w 2776972"/>
              <a:gd name="connsiteY4-80" fmla="*/ 1000 h 175878"/>
              <a:gd name="connsiteX0-81" fmla="*/ 0 w 3019743"/>
              <a:gd name="connsiteY0-82" fmla="*/ 9229 h 175878"/>
              <a:gd name="connsiteX1-83" fmla="*/ 2051893 w 3019743"/>
              <a:gd name="connsiteY1-84" fmla="*/ 999 h 175878"/>
              <a:gd name="connsiteX2-85" fmla="*/ 2042373 w 3019743"/>
              <a:gd name="connsiteY2-86" fmla="*/ 175878 h 175878"/>
              <a:gd name="connsiteX3-87" fmla="*/ 2204344 w 3019743"/>
              <a:gd name="connsiteY3-88" fmla="*/ 0 h 175878"/>
              <a:gd name="connsiteX4-89" fmla="*/ 3019743 w 3019743"/>
              <a:gd name="connsiteY4-90" fmla="*/ 9230 h 175878"/>
              <a:gd name="connsiteX0-91" fmla="*/ 0 w 3053065"/>
              <a:gd name="connsiteY0-92" fmla="*/ 24688 h 191337"/>
              <a:gd name="connsiteX1-93" fmla="*/ 2051893 w 3053065"/>
              <a:gd name="connsiteY1-94" fmla="*/ 16458 h 191337"/>
              <a:gd name="connsiteX2-95" fmla="*/ 2042373 w 3053065"/>
              <a:gd name="connsiteY2-96" fmla="*/ 191337 h 191337"/>
              <a:gd name="connsiteX3-97" fmla="*/ 2204344 w 3053065"/>
              <a:gd name="connsiteY3-98" fmla="*/ 15459 h 191337"/>
              <a:gd name="connsiteX4-99" fmla="*/ 3053065 w 3053065"/>
              <a:gd name="connsiteY4-100" fmla="*/ 0 h 191337"/>
              <a:gd name="connsiteX0-101" fmla="*/ 0 w 4415206"/>
              <a:gd name="connsiteY0-102" fmla="*/ 6279 h 191337"/>
              <a:gd name="connsiteX1-103" fmla="*/ 3414034 w 4415206"/>
              <a:gd name="connsiteY1-104" fmla="*/ 16458 h 191337"/>
              <a:gd name="connsiteX2-105" fmla="*/ 3404514 w 4415206"/>
              <a:gd name="connsiteY2-106" fmla="*/ 191337 h 191337"/>
              <a:gd name="connsiteX3-107" fmla="*/ 3566485 w 4415206"/>
              <a:gd name="connsiteY3-108" fmla="*/ 15459 h 191337"/>
              <a:gd name="connsiteX4-109" fmla="*/ 4415206 w 4415206"/>
              <a:gd name="connsiteY4-110" fmla="*/ 0 h 191337"/>
              <a:gd name="connsiteX0-1-1" fmla="*/ 0 w 3919925"/>
              <a:gd name="connsiteY0-2-2" fmla="*/ 15379 h 191337"/>
              <a:gd name="connsiteX1-3-3" fmla="*/ 2918753 w 3919925"/>
              <a:gd name="connsiteY1-4-4" fmla="*/ 16458 h 191337"/>
              <a:gd name="connsiteX2-5-5" fmla="*/ 2909233 w 3919925"/>
              <a:gd name="connsiteY2-6-6" fmla="*/ 191337 h 191337"/>
              <a:gd name="connsiteX3-7-7" fmla="*/ 3071204 w 3919925"/>
              <a:gd name="connsiteY3-8-8" fmla="*/ 15459 h 191337"/>
              <a:gd name="connsiteX4-9-9" fmla="*/ 3919925 w 3919925"/>
              <a:gd name="connsiteY4-10-10" fmla="*/ 0 h 191337"/>
              <a:gd name="connsiteX0-11-11" fmla="*/ 0 w 3919925"/>
              <a:gd name="connsiteY0-12-12" fmla="*/ 15379 h 181099"/>
              <a:gd name="connsiteX1-13-13" fmla="*/ 2918753 w 3919925"/>
              <a:gd name="connsiteY1-14-14" fmla="*/ 16458 h 181099"/>
              <a:gd name="connsiteX2-15-15" fmla="*/ 2877361 w 3919925"/>
              <a:gd name="connsiteY2-16-16" fmla="*/ 181099 h 181099"/>
              <a:gd name="connsiteX3-17-17" fmla="*/ 3071204 w 3919925"/>
              <a:gd name="connsiteY3-18-18" fmla="*/ 15459 h 181099"/>
              <a:gd name="connsiteX4-19-19" fmla="*/ 3919925 w 3919925"/>
              <a:gd name="connsiteY4-20-20" fmla="*/ 0 h 181099"/>
              <a:gd name="connsiteX0-21-21" fmla="*/ 0 w 3919925"/>
              <a:gd name="connsiteY0-22-22" fmla="*/ 15379 h 181099"/>
              <a:gd name="connsiteX1-23-23" fmla="*/ 2918753 w 3919925"/>
              <a:gd name="connsiteY1-24-24" fmla="*/ 16458 h 181099"/>
              <a:gd name="connsiteX2-25-25" fmla="*/ 2877361 w 3919925"/>
              <a:gd name="connsiteY2-26-26" fmla="*/ 181099 h 181099"/>
              <a:gd name="connsiteX3-27-27" fmla="*/ 3134952 w 3919925"/>
              <a:gd name="connsiteY3-28-28" fmla="*/ 12047 h 181099"/>
              <a:gd name="connsiteX4-29-29" fmla="*/ 3919925 w 3919925"/>
              <a:gd name="connsiteY4-30-30" fmla="*/ 0 h 181099"/>
            </a:gdLst>
            <a:ahLst/>
            <a:cxnLst>
              <a:cxn ang="0">
                <a:pos x="connsiteX0-1-1" y="connsiteY0-2-2"/>
              </a:cxn>
              <a:cxn ang="0">
                <a:pos x="connsiteX1-3-3" y="connsiteY1-4-4"/>
              </a:cxn>
              <a:cxn ang="0">
                <a:pos x="connsiteX2-5-5" y="connsiteY2-6-6"/>
              </a:cxn>
              <a:cxn ang="0">
                <a:pos x="connsiteX3-7-7" y="connsiteY3-8-8"/>
              </a:cxn>
              <a:cxn ang="0">
                <a:pos x="connsiteX4-9-9" y="connsiteY4-10-10"/>
              </a:cxn>
            </a:cxnLst>
            <a:rect l="l" t="t" r="r" b="b"/>
            <a:pathLst>
              <a:path w="3919925" h="181099">
                <a:moveTo>
                  <a:pt x="0" y="15379"/>
                </a:moveTo>
                <a:lnTo>
                  <a:pt x="2918753" y="16458"/>
                </a:lnTo>
                <a:lnTo>
                  <a:pt x="2877361" y="181099"/>
                </a:lnTo>
                <a:lnTo>
                  <a:pt x="3134952" y="12047"/>
                </a:lnTo>
                <a:lnTo>
                  <a:pt x="3919925" y="0"/>
                </a:lnTo>
              </a:path>
            </a:pathLst>
          </a:custGeom>
          <a:ln w="8763" cap="rnd">
            <a:gradFill flip="none" rotWithShape="1">
              <a:gsLst>
                <a:gs pos="96000">
                  <a:schemeClr val="accent1">
                    <a:lumMod val="20000"/>
                    <a:lumOff val="80000"/>
                  </a:schemeClr>
                </a:gs>
                <a:gs pos="0">
                  <a:schemeClr val="accent1">
                    <a:lumMod val="60000"/>
                    <a:lumOff val="40000"/>
                  </a:schemeClr>
                </a:gs>
              </a:gsLst>
              <a:lin ang="10800000" scaled="1"/>
              <a:tileRect/>
            </a:gradFill>
            <a:prstDash val="sysDash"/>
            <a:tailEnd type="none"/>
          </a:ln>
          <a:effectLst/>
        </p:spPr>
        <p:style>
          <a:lnRef idx="2">
            <a:schemeClr val="accent1"/>
          </a:lnRef>
          <a:fillRef idx="0">
            <a:schemeClr val="accent1"/>
          </a:fillRef>
          <a:effectRef idx="1">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1" i="0" u="none" strike="noStrike" kern="1200" cap="none" spc="0" normalizeH="0" baseline="0" noProof="0" dirty="0">
              <a:ln>
                <a:noFill/>
              </a:ln>
              <a:solidFill>
                <a:prstClr val="white"/>
              </a:solidFill>
              <a:effectLst/>
              <a:uLnTx/>
              <a:uFillTx/>
              <a:latin typeface="微软雅黑" panose="020B0503020204020204" charset="-122"/>
              <a:ea typeface="微软雅黑" panose="020B0503020204020204" charset="-122"/>
              <a:cs typeface="OPPOSans M" panose="00020600040101010101" pitchFamily="18" charset="-122"/>
            </a:endParaRPr>
          </a:p>
        </p:txBody>
      </p:sp>
      <p:sp>
        <p:nvSpPr>
          <p:cNvPr id="97" name="知鱼PPT11"/>
          <p:cNvSpPr/>
          <p:nvPr>
            <p:custDataLst>
              <p:tags r:id="rId2"/>
            </p:custDataLst>
          </p:nvPr>
        </p:nvSpPr>
        <p:spPr>
          <a:xfrm>
            <a:off x="1114503" y="4385387"/>
            <a:ext cx="2358324" cy="276341"/>
          </a:xfrm>
          <a:prstGeom prst="roundRect">
            <a:avLst>
              <a:gd name="adj" fmla="val 50000"/>
            </a:avLst>
          </a:prstGeom>
          <a:solidFill>
            <a:schemeClr val="bg1"/>
          </a:solidFill>
          <a:ln w="6803">
            <a:solidFill>
              <a:schemeClr val="accent1">
                <a:lumMod val="20000"/>
                <a:lumOff val="80000"/>
              </a:schemeClr>
            </a:solidFill>
            <a:prstDash val="solid"/>
          </a:ln>
          <a:effectLst>
            <a:outerShdw blurRad="108855" algn="ctr" rotWithShape="0">
              <a:schemeClr val="accent1">
                <a:alpha val="2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lIns="97970" tIns="48985" rIns="97970" bIns="48985" rtlCol="0" anchor="ctr"/>
          <a:lstStyle/>
          <a:p>
            <a:pPr marL="0" marR="0" lvl="0" indent="0" algn="ctr" defTabSz="457200" rtl="0" eaLnBrk="1" fontAlgn="auto" latinLnBrk="0" hangingPunct="1">
              <a:lnSpc>
                <a:spcPct val="100000"/>
              </a:lnSpc>
              <a:spcBef>
                <a:spcPts val="0"/>
              </a:spcBef>
              <a:buClrTx/>
              <a:buSzTx/>
              <a:buFontTx/>
              <a:buNone/>
              <a:defRPr/>
            </a:pPr>
            <a:endParaRPr kumimoji="1" lang="en-US" altLang="zh-CN" sz="1070" b="1" i="0" u="none" strike="noStrike" kern="1200" cap="none" spc="0" normalizeH="0" baseline="0" noProof="0" dirty="0">
              <a:ln>
                <a:noFill/>
              </a:ln>
              <a:solidFill>
                <a:srgbClr val="0A2745"/>
              </a:solidFill>
              <a:effectLst/>
              <a:uLnTx/>
              <a:uFillTx/>
              <a:latin typeface="微软雅黑" panose="020B0503020204020204" charset="-122"/>
              <a:ea typeface="微软雅黑" panose="020B0503020204020204" charset="-122"/>
              <a:cs typeface="OPPOSans M" panose="00020600040101010101" pitchFamily="18" charset="-122"/>
            </a:endParaRPr>
          </a:p>
        </p:txBody>
      </p:sp>
      <p:sp>
        <p:nvSpPr>
          <p:cNvPr id="98" name="知鱼PPT12"/>
          <p:cNvSpPr txBox="1"/>
          <p:nvPr>
            <p:custDataLst>
              <p:tags r:id="rId3"/>
            </p:custDataLst>
          </p:nvPr>
        </p:nvSpPr>
        <p:spPr>
          <a:xfrm>
            <a:off x="1635659" y="4360585"/>
            <a:ext cx="1732280" cy="300355"/>
          </a:xfrm>
          <a:prstGeom prst="rect">
            <a:avLst/>
          </a:prstGeom>
          <a:noFill/>
          <a:effectLst/>
        </p:spPr>
        <p:txBody>
          <a:bodyPr wrap="none" lIns="97970" tIns="48985" rIns="97970" bIns="48985">
            <a:spAutoFit/>
          </a:bodyPr>
          <a:lstStyle>
            <a:defPPr>
              <a:defRPr lang="zh-CN"/>
            </a:defPPr>
            <a:lvl1pPr algn="just" fontAlgn="base">
              <a:lnSpc>
                <a:spcPct val="120000"/>
              </a:lnSpc>
              <a:defRPr sz="1400" b="0" i="0">
                <a:solidFill>
                  <a:srgbClr val="333333"/>
                </a:solidFill>
                <a:effectLst/>
                <a:latin typeface="HarmonyOS Sans SC" panose="00000500000000000000" pitchFamily="2" charset="-122"/>
                <a:ea typeface="HarmonyOS Sans SC" panose="00000500000000000000" pitchFamily="2" charset="-122"/>
              </a:defRPr>
            </a:lvl1pPr>
          </a:lstStyle>
          <a:p>
            <a:pPr lvl="0" algn="l">
              <a:defRPr/>
            </a:pPr>
            <a:r>
              <a:rPr lang="zh-CN" altLang="en-US" sz="1100" b="1" dirty="0">
                <a:solidFill>
                  <a:prstClr val="black"/>
                </a:solidFill>
                <a:latin typeface="微软雅黑" panose="020B0503020204020204" charset="-122"/>
                <a:ea typeface="微软雅黑" panose="020B0503020204020204" charset="-122"/>
                <a:cs typeface="OPPOSans M" panose="00020600040101010101" pitchFamily="18" charset="-122"/>
              </a:rPr>
              <a:t>单击此处输入发布的效果</a:t>
            </a:r>
            <a:endParaRPr lang="zh-CN" altLang="en-US" sz="1100" b="1" dirty="0">
              <a:solidFill>
                <a:prstClr val="black"/>
              </a:solidFill>
              <a:latin typeface="微软雅黑" panose="020B0503020204020204" charset="-122"/>
              <a:ea typeface="微软雅黑" panose="020B0503020204020204" charset="-122"/>
              <a:cs typeface="OPPOSans M" panose="00020600040101010101" pitchFamily="18" charset="-122"/>
            </a:endParaRPr>
          </a:p>
        </p:txBody>
      </p:sp>
      <p:grpSp>
        <p:nvGrpSpPr>
          <p:cNvPr id="100" name="知鱼PPT13"/>
          <p:cNvGrpSpPr/>
          <p:nvPr>
            <p:custDataLst>
              <p:tags r:id="rId4"/>
            </p:custDataLst>
          </p:nvPr>
        </p:nvGrpSpPr>
        <p:grpSpPr>
          <a:xfrm>
            <a:off x="749938" y="4385388"/>
            <a:ext cx="883920" cy="276341"/>
            <a:chOff x="1067594" y="3104005"/>
            <a:chExt cx="883920" cy="276341"/>
          </a:xfrm>
        </p:grpSpPr>
        <p:sp>
          <p:nvSpPr>
            <p:cNvPr id="101" name="知鱼PPT13-1"/>
            <p:cNvSpPr/>
            <p:nvPr>
              <p:custDataLst>
                <p:tags r:id="rId5"/>
              </p:custDataLst>
            </p:nvPr>
          </p:nvSpPr>
          <p:spPr>
            <a:xfrm>
              <a:off x="1067594" y="3104005"/>
              <a:ext cx="883920" cy="276341"/>
            </a:xfrm>
            <a:prstGeom prst="roundRect">
              <a:avLst>
                <a:gd name="adj" fmla="val 50000"/>
              </a:avLst>
            </a:prstGeom>
            <a:gradFill>
              <a:gsLst>
                <a:gs pos="100000">
                  <a:schemeClr val="accent1">
                    <a:lumMod val="90000"/>
                  </a:schemeClr>
                </a:gs>
                <a:gs pos="0">
                  <a:schemeClr val="accent1"/>
                </a:gs>
              </a:gsLst>
              <a:path path="circle">
                <a:fillToRect l="100000" b="100000"/>
              </a:path>
            </a:gradFill>
            <a:ln>
              <a:noFill/>
            </a:ln>
            <a:effectLst>
              <a:outerShdw blurRad="136069" dist="40821" dir="2699965" algn="tl" rotWithShape="0">
                <a:schemeClr val="accent1">
                  <a:alpha val="2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lIns="97970" tIns="48985" rIns="97970" bIns="48985" rtlCol="0" anchor="ctr"/>
            <a:lstStyle/>
            <a:p>
              <a:pPr marL="0" marR="0" lvl="0" indent="0" algn="ctr" defTabSz="914400" rtl="0" eaLnBrk="1" fontAlgn="auto" latinLnBrk="0" hangingPunct="1">
                <a:lnSpc>
                  <a:spcPct val="100000"/>
                </a:lnSpc>
                <a:spcBef>
                  <a:spcPts val="0"/>
                </a:spcBef>
                <a:buClrTx/>
                <a:buSzTx/>
                <a:buFontTx/>
                <a:buNone/>
                <a:defRPr/>
              </a:pPr>
              <a:endParaRPr kumimoji="0" lang="en-US" altLang="zh-CN" sz="1070" b="1" i="0" u="none" strike="noStrike" kern="1200" cap="none" spc="0" normalizeH="0" baseline="0" noProof="0" dirty="0">
                <a:ln>
                  <a:noFill/>
                </a:ln>
                <a:solidFill>
                  <a:srgbClr val="FFFFFF"/>
                </a:solidFill>
                <a:effectLst/>
                <a:uLnTx/>
                <a:uFillTx/>
                <a:latin typeface="微软雅黑" panose="020B0503020204020204" charset="-122"/>
                <a:ea typeface="微软雅黑" panose="020B0503020204020204" charset="-122"/>
                <a:cs typeface="OPPOSans M" panose="00020600040101010101" pitchFamily="18" charset="-122"/>
              </a:endParaRPr>
            </a:p>
          </p:txBody>
        </p:sp>
        <p:sp>
          <p:nvSpPr>
            <p:cNvPr id="102" name="知鱼PPT13-2"/>
            <p:cNvSpPr txBox="1"/>
            <p:nvPr>
              <p:custDataLst>
                <p:tags r:id="rId6"/>
              </p:custDataLst>
            </p:nvPr>
          </p:nvSpPr>
          <p:spPr>
            <a:xfrm>
              <a:off x="1359694" y="3151445"/>
              <a:ext cx="299720" cy="180975"/>
            </a:xfrm>
            <a:prstGeom prst="rect">
              <a:avLst/>
            </a:prstGeom>
            <a:noFill/>
            <a:effectLst/>
          </p:spPr>
          <p:txBody>
            <a:bodyPr wrap="none" lIns="0" tIns="0" rIns="0" bIns="0">
              <a:spAutoFit/>
            </a:bodyPr>
            <a:lstStyle>
              <a:defPPr>
                <a:defRPr lang="zh-CN"/>
              </a:defPPr>
              <a:lvl1pPr marR="0" lvl="0" indent="0" algn="ctr" fontAlgn="auto">
                <a:lnSpc>
                  <a:spcPct val="100000"/>
                </a:lnSpc>
                <a:spcBef>
                  <a:spcPts val="0"/>
                </a:spcBef>
                <a:spcAft>
                  <a:spcPts val="0"/>
                </a:spcAft>
                <a:buClrTx/>
                <a:buSzTx/>
                <a:buFontTx/>
                <a:buNone/>
                <a:defRPr kumimoji="0" b="0" i="0" u="none" strike="noStrike" cap="none" spc="0" normalizeH="0" baseline="0">
                  <a:ln>
                    <a:noFill/>
                  </a:ln>
                  <a:gradFill>
                    <a:gsLst>
                      <a:gs pos="0">
                        <a:prstClr val="white"/>
                      </a:gs>
                      <a:gs pos="100000">
                        <a:srgbClr val="FF9933"/>
                      </a:gs>
                    </a:gsLst>
                    <a:lin ang="5400000" scaled="1"/>
                  </a:gradFill>
                  <a:effectLst>
                    <a:outerShdw blurRad="38405" dist="38405" dir="2699983" algn="tl">
                      <a:srgbClr val="000000">
                        <a:alpha val="30000"/>
                      </a:srgbClr>
                    </a:outerShdw>
                  </a:effectLst>
                  <a:uLnTx/>
                  <a:uFillTx/>
                  <a:latin typeface="Bebas" pitchFamily="50" charset="0"/>
                  <a:ea typeface="+mj-ea"/>
                </a:defRPr>
              </a:lvl1pPr>
            </a:lstStyle>
            <a:p>
              <a:pPr lvl="0">
                <a:defRPr/>
              </a:pPr>
              <a:r>
                <a:rPr lang="zh-CN" altLang="en-US" sz="1180" b="1" dirty="0">
                  <a:gradFill>
                    <a:gsLst>
                      <a:gs pos="0">
                        <a:schemeClr val="bg1"/>
                      </a:gs>
                      <a:gs pos="100000">
                        <a:schemeClr val="accent3"/>
                      </a:gs>
                    </a:gsLst>
                    <a:lin ang="5400000" scaled="1"/>
                  </a:gradFill>
                  <a:effectLst>
                    <a:outerShdw blurRad="41147" dist="41147" dir="2700031" algn="tl">
                      <a:srgbClr val="000000">
                        <a:alpha val="30000"/>
                      </a:srgbClr>
                    </a:outerShdw>
                  </a:effectLst>
                  <a:latin typeface="微软雅黑" panose="020B0503020204020204" charset="-122"/>
                  <a:ea typeface="微软雅黑" panose="020B0503020204020204" charset="-122"/>
                  <a:cs typeface="OPPOSans H" panose="00020600040101010101" pitchFamily="18" charset="-122"/>
                </a:rPr>
                <a:t>标题</a:t>
              </a:r>
              <a:endParaRPr lang="zh-CN" altLang="en-US" sz="1180" b="1" dirty="0">
                <a:gradFill>
                  <a:gsLst>
                    <a:gs pos="0">
                      <a:schemeClr val="bg1"/>
                    </a:gs>
                    <a:gs pos="100000">
                      <a:schemeClr val="accent3"/>
                    </a:gs>
                  </a:gsLst>
                  <a:lin ang="5400000" scaled="1"/>
                </a:gradFill>
                <a:effectLst>
                  <a:outerShdw blurRad="41147" dist="41147" dir="2700031" algn="tl">
                    <a:srgbClr val="000000">
                      <a:alpha val="30000"/>
                    </a:srgbClr>
                  </a:outerShdw>
                </a:effectLst>
                <a:latin typeface="微软雅黑" panose="020B0503020204020204" charset="-122"/>
                <a:ea typeface="微软雅黑" panose="020B0503020204020204" charset="-122"/>
                <a:cs typeface="OPPOSans H" panose="00020600040101010101" pitchFamily="18" charset="-122"/>
              </a:endParaRPr>
            </a:p>
          </p:txBody>
        </p:sp>
      </p:grpSp>
      <p:sp>
        <p:nvSpPr>
          <p:cNvPr id="89" name="知鱼PPT14"/>
          <p:cNvSpPr/>
          <p:nvPr>
            <p:custDataLst>
              <p:tags r:id="rId7"/>
            </p:custDataLst>
          </p:nvPr>
        </p:nvSpPr>
        <p:spPr>
          <a:xfrm>
            <a:off x="1114504" y="4750465"/>
            <a:ext cx="2513900" cy="276341"/>
          </a:xfrm>
          <a:prstGeom prst="roundRect">
            <a:avLst>
              <a:gd name="adj" fmla="val 50000"/>
            </a:avLst>
          </a:prstGeom>
          <a:solidFill>
            <a:schemeClr val="bg1"/>
          </a:solidFill>
          <a:ln w="6803">
            <a:solidFill>
              <a:schemeClr val="accent1">
                <a:lumMod val="20000"/>
                <a:lumOff val="80000"/>
              </a:schemeClr>
            </a:solidFill>
            <a:prstDash val="solid"/>
          </a:ln>
          <a:effectLst>
            <a:outerShdw blurRad="108855" algn="ctr" rotWithShape="0">
              <a:schemeClr val="accent1">
                <a:alpha val="2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lIns="97970" tIns="48985" rIns="97970" bIns="48985" rtlCol="0" anchor="ctr"/>
          <a:lstStyle/>
          <a:p>
            <a:pPr marL="0" marR="0" lvl="0" indent="0" algn="ctr" defTabSz="457200" rtl="0" eaLnBrk="1" fontAlgn="auto" latinLnBrk="0" hangingPunct="1">
              <a:lnSpc>
                <a:spcPct val="100000"/>
              </a:lnSpc>
              <a:spcBef>
                <a:spcPts val="0"/>
              </a:spcBef>
              <a:buClrTx/>
              <a:buSzTx/>
              <a:buFontTx/>
              <a:buNone/>
              <a:defRPr/>
            </a:pPr>
            <a:endParaRPr kumimoji="1" lang="en-US" altLang="zh-CN" sz="1070" b="1" i="0" u="none" strike="noStrike" kern="1200" cap="none" spc="0" normalizeH="0" baseline="0" noProof="0" dirty="0">
              <a:ln>
                <a:noFill/>
              </a:ln>
              <a:solidFill>
                <a:srgbClr val="0A2745"/>
              </a:solidFill>
              <a:effectLst/>
              <a:uLnTx/>
              <a:uFillTx/>
              <a:latin typeface="微软雅黑" panose="020B0503020204020204" charset="-122"/>
              <a:ea typeface="微软雅黑" panose="020B0503020204020204" charset="-122"/>
              <a:cs typeface="OPPOSans M" panose="00020600040101010101" pitchFamily="18" charset="-122"/>
            </a:endParaRPr>
          </a:p>
        </p:txBody>
      </p:sp>
      <p:sp>
        <p:nvSpPr>
          <p:cNvPr id="90" name="知鱼PPT15"/>
          <p:cNvSpPr txBox="1"/>
          <p:nvPr>
            <p:custDataLst>
              <p:tags r:id="rId8"/>
            </p:custDataLst>
          </p:nvPr>
        </p:nvSpPr>
        <p:spPr>
          <a:xfrm>
            <a:off x="1635659" y="4725663"/>
            <a:ext cx="1732280" cy="300355"/>
          </a:xfrm>
          <a:prstGeom prst="rect">
            <a:avLst/>
          </a:prstGeom>
          <a:noFill/>
          <a:effectLst/>
        </p:spPr>
        <p:txBody>
          <a:bodyPr wrap="none" lIns="97970" tIns="48985" rIns="97970" bIns="48985">
            <a:spAutoFit/>
          </a:bodyPr>
          <a:lstStyle>
            <a:defPPr>
              <a:defRPr lang="zh-CN"/>
            </a:defPPr>
            <a:lvl1pPr algn="just" fontAlgn="base">
              <a:lnSpc>
                <a:spcPct val="120000"/>
              </a:lnSpc>
              <a:defRPr sz="1400" b="0" i="0">
                <a:solidFill>
                  <a:srgbClr val="333333"/>
                </a:solidFill>
                <a:effectLst/>
                <a:latin typeface="HarmonyOS Sans SC" panose="00000500000000000000" pitchFamily="2" charset="-122"/>
                <a:ea typeface="HarmonyOS Sans SC" panose="00000500000000000000" pitchFamily="2" charset="-122"/>
              </a:defRPr>
            </a:lvl1pPr>
          </a:lstStyle>
          <a:p>
            <a:pPr lvl="0" algn="l">
              <a:defRPr/>
            </a:pPr>
            <a:r>
              <a:rPr lang="zh-CN" altLang="en-US" sz="1100" b="1" dirty="0">
                <a:solidFill>
                  <a:prstClr val="black"/>
                </a:solidFill>
                <a:latin typeface="微软雅黑" panose="020B0503020204020204" charset="-122"/>
                <a:ea typeface="微软雅黑" panose="020B0503020204020204" charset="-122"/>
                <a:cs typeface="OPPOSans M" panose="00020600040101010101" pitchFamily="18" charset="-122"/>
              </a:rPr>
              <a:t>单击此处输入发布的文字</a:t>
            </a:r>
            <a:endParaRPr lang="zh-CN" altLang="en-US" sz="1100" b="1" dirty="0">
              <a:solidFill>
                <a:prstClr val="black"/>
              </a:solidFill>
              <a:latin typeface="微软雅黑" panose="020B0503020204020204" charset="-122"/>
              <a:ea typeface="微软雅黑" panose="020B0503020204020204" charset="-122"/>
              <a:cs typeface="OPPOSans M" panose="00020600040101010101" pitchFamily="18" charset="-122"/>
            </a:endParaRPr>
          </a:p>
        </p:txBody>
      </p:sp>
      <p:grpSp>
        <p:nvGrpSpPr>
          <p:cNvPr id="92" name="知鱼PPT16"/>
          <p:cNvGrpSpPr/>
          <p:nvPr>
            <p:custDataLst>
              <p:tags r:id="rId9"/>
            </p:custDataLst>
          </p:nvPr>
        </p:nvGrpSpPr>
        <p:grpSpPr>
          <a:xfrm>
            <a:off x="749938" y="4750466"/>
            <a:ext cx="883920" cy="276341"/>
            <a:chOff x="1067594" y="3104005"/>
            <a:chExt cx="883920" cy="276341"/>
          </a:xfrm>
        </p:grpSpPr>
        <p:sp>
          <p:nvSpPr>
            <p:cNvPr id="93" name="知鱼PPT16-1"/>
            <p:cNvSpPr/>
            <p:nvPr>
              <p:custDataLst>
                <p:tags r:id="rId10"/>
              </p:custDataLst>
            </p:nvPr>
          </p:nvSpPr>
          <p:spPr>
            <a:xfrm>
              <a:off x="1067594" y="3104005"/>
              <a:ext cx="883920" cy="276341"/>
            </a:xfrm>
            <a:prstGeom prst="roundRect">
              <a:avLst>
                <a:gd name="adj" fmla="val 50000"/>
              </a:avLst>
            </a:prstGeom>
            <a:gradFill>
              <a:gsLst>
                <a:gs pos="100000">
                  <a:schemeClr val="accent1">
                    <a:lumMod val="90000"/>
                  </a:schemeClr>
                </a:gs>
                <a:gs pos="0">
                  <a:schemeClr val="accent1"/>
                </a:gs>
              </a:gsLst>
              <a:path path="circle">
                <a:fillToRect l="100000" b="100000"/>
              </a:path>
            </a:gradFill>
            <a:ln>
              <a:noFill/>
            </a:ln>
            <a:effectLst>
              <a:outerShdw blurRad="136069" dist="40821" dir="2699965" algn="tl" rotWithShape="0">
                <a:schemeClr val="accent1">
                  <a:alpha val="2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lIns="97970" tIns="48985" rIns="97970" bIns="48985" rtlCol="0" anchor="ctr"/>
            <a:lstStyle/>
            <a:p>
              <a:pPr marL="0" marR="0" lvl="0" indent="0" algn="ctr" defTabSz="914400" rtl="0" eaLnBrk="1" fontAlgn="auto" latinLnBrk="0" hangingPunct="1">
                <a:lnSpc>
                  <a:spcPct val="100000"/>
                </a:lnSpc>
                <a:spcBef>
                  <a:spcPts val="0"/>
                </a:spcBef>
                <a:buClrTx/>
                <a:buSzTx/>
                <a:buFontTx/>
                <a:buNone/>
                <a:defRPr/>
              </a:pPr>
              <a:endParaRPr kumimoji="0" lang="en-US" altLang="zh-CN" sz="1070" b="1" i="0" u="none" strike="noStrike" kern="1200" cap="none" spc="0" normalizeH="0" baseline="0" noProof="0" dirty="0">
                <a:ln>
                  <a:noFill/>
                </a:ln>
                <a:solidFill>
                  <a:srgbClr val="FFFFFF"/>
                </a:solidFill>
                <a:effectLst/>
                <a:uLnTx/>
                <a:uFillTx/>
                <a:latin typeface="微软雅黑" panose="020B0503020204020204" charset="-122"/>
                <a:ea typeface="微软雅黑" panose="020B0503020204020204" charset="-122"/>
                <a:cs typeface="OPPOSans M" panose="00020600040101010101" pitchFamily="18" charset="-122"/>
              </a:endParaRPr>
            </a:p>
          </p:txBody>
        </p:sp>
        <p:sp>
          <p:nvSpPr>
            <p:cNvPr id="94" name="知鱼PPT16-2"/>
            <p:cNvSpPr txBox="1"/>
            <p:nvPr>
              <p:custDataLst>
                <p:tags r:id="rId11"/>
              </p:custDataLst>
            </p:nvPr>
          </p:nvSpPr>
          <p:spPr>
            <a:xfrm>
              <a:off x="1359694" y="3151445"/>
              <a:ext cx="299720" cy="180975"/>
            </a:xfrm>
            <a:prstGeom prst="rect">
              <a:avLst/>
            </a:prstGeom>
            <a:noFill/>
            <a:effectLst/>
          </p:spPr>
          <p:txBody>
            <a:bodyPr wrap="none" lIns="0" tIns="0" rIns="0" bIns="0">
              <a:spAutoFit/>
            </a:bodyPr>
            <a:lstStyle>
              <a:defPPr>
                <a:defRPr lang="zh-CN"/>
              </a:defPPr>
              <a:lvl1pPr marR="0" lvl="0" indent="0" algn="ctr" fontAlgn="auto">
                <a:lnSpc>
                  <a:spcPct val="100000"/>
                </a:lnSpc>
                <a:spcBef>
                  <a:spcPts val="0"/>
                </a:spcBef>
                <a:spcAft>
                  <a:spcPts val="0"/>
                </a:spcAft>
                <a:buClrTx/>
                <a:buSzTx/>
                <a:buFontTx/>
                <a:buNone/>
                <a:defRPr kumimoji="0" b="0" i="0" u="none" strike="noStrike" cap="none" spc="0" normalizeH="0" baseline="0">
                  <a:ln>
                    <a:noFill/>
                  </a:ln>
                  <a:gradFill>
                    <a:gsLst>
                      <a:gs pos="0">
                        <a:prstClr val="white"/>
                      </a:gs>
                      <a:gs pos="100000">
                        <a:srgbClr val="FF9933"/>
                      </a:gs>
                    </a:gsLst>
                    <a:lin ang="5400000" scaled="1"/>
                  </a:gradFill>
                  <a:effectLst>
                    <a:outerShdw blurRad="38405" dist="38405" dir="2699983" algn="tl">
                      <a:srgbClr val="000000">
                        <a:alpha val="30000"/>
                      </a:srgbClr>
                    </a:outerShdw>
                  </a:effectLst>
                  <a:uLnTx/>
                  <a:uFillTx/>
                  <a:latin typeface="Bebas" pitchFamily="50" charset="0"/>
                  <a:ea typeface="+mj-ea"/>
                </a:defRPr>
              </a:lvl1pPr>
            </a:lstStyle>
            <a:p>
              <a:pPr lvl="0">
                <a:defRPr/>
              </a:pPr>
              <a:r>
                <a:rPr lang="zh-CN" altLang="en-US" sz="1180" b="1" dirty="0">
                  <a:gradFill>
                    <a:gsLst>
                      <a:gs pos="0">
                        <a:schemeClr val="bg1"/>
                      </a:gs>
                      <a:gs pos="100000">
                        <a:schemeClr val="accent3"/>
                      </a:gs>
                    </a:gsLst>
                    <a:lin ang="5400000" scaled="1"/>
                  </a:gradFill>
                  <a:effectLst>
                    <a:outerShdw blurRad="41147" dist="41147" dir="2700031" algn="tl">
                      <a:srgbClr val="000000">
                        <a:alpha val="30000"/>
                      </a:srgbClr>
                    </a:outerShdw>
                  </a:effectLst>
                  <a:latin typeface="微软雅黑" panose="020B0503020204020204" charset="-122"/>
                  <a:ea typeface="微软雅黑" panose="020B0503020204020204" charset="-122"/>
                  <a:cs typeface="微软雅黑" panose="020B0503020204020204" charset="-122"/>
                </a:rPr>
                <a:t>标题</a:t>
              </a:r>
              <a:endParaRPr lang="zh-CN" altLang="en-US" sz="1180" b="1" dirty="0">
                <a:gradFill>
                  <a:gsLst>
                    <a:gs pos="0">
                      <a:schemeClr val="bg1"/>
                    </a:gs>
                    <a:gs pos="100000">
                      <a:schemeClr val="accent3"/>
                    </a:gs>
                  </a:gsLst>
                  <a:lin ang="5400000" scaled="1"/>
                </a:gradFill>
                <a:effectLst>
                  <a:outerShdw blurRad="41147" dist="41147" dir="2700031" algn="tl">
                    <a:srgbClr val="000000">
                      <a:alpha val="30000"/>
                    </a:srgbClr>
                  </a:outerShdw>
                </a:effectLst>
                <a:latin typeface="微软雅黑" panose="020B0503020204020204" charset="-122"/>
                <a:ea typeface="微软雅黑" panose="020B0503020204020204" charset="-122"/>
                <a:cs typeface="微软雅黑" panose="020B0503020204020204" charset="-122"/>
              </a:endParaRPr>
            </a:p>
          </p:txBody>
        </p:sp>
      </p:grpSp>
      <p:sp>
        <p:nvSpPr>
          <p:cNvPr id="81" name="知鱼PPT17"/>
          <p:cNvSpPr/>
          <p:nvPr>
            <p:custDataLst>
              <p:tags r:id="rId12"/>
            </p:custDataLst>
          </p:nvPr>
        </p:nvSpPr>
        <p:spPr>
          <a:xfrm>
            <a:off x="1114504" y="5115543"/>
            <a:ext cx="2693908" cy="276341"/>
          </a:xfrm>
          <a:prstGeom prst="roundRect">
            <a:avLst>
              <a:gd name="adj" fmla="val 50000"/>
            </a:avLst>
          </a:prstGeom>
          <a:solidFill>
            <a:schemeClr val="bg1"/>
          </a:solidFill>
          <a:ln w="6803">
            <a:solidFill>
              <a:schemeClr val="accent1">
                <a:lumMod val="20000"/>
                <a:lumOff val="80000"/>
              </a:schemeClr>
            </a:solidFill>
            <a:prstDash val="solid"/>
          </a:ln>
          <a:effectLst>
            <a:outerShdw blurRad="108855" algn="ctr" rotWithShape="0">
              <a:schemeClr val="accent1">
                <a:alpha val="2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lIns="97970" tIns="48985" rIns="97970" bIns="48985" rtlCol="0" anchor="ctr"/>
          <a:lstStyle/>
          <a:p>
            <a:pPr marL="0" marR="0" lvl="0" indent="0" algn="ctr" defTabSz="457200" rtl="0" eaLnBrk="1" fontAlgn="auto" latinLnBrk="0" hangingPunct="1">
              <a:lnSpc>
                <a:spcPct val="100000"/>
              </a:lnSpc>
              <a:spcBef>
                <a:spcPts val="0"/>
              </a:spcBef>
              <a:buClrTx/>
              <a:buSzTx/>
              <a:buFontTx/>
              <a:buNone/>
              <a:defRPr/>
            </a:pPr>
            <a:endParaRPr kumimoji="1" lang="en-US" altLang="zh-CN" sz="1070" b="1" i="0" u="none" strike="noStrike" kern="1200" cap="none" spc="0" normalizeH="0" baseline="0" noProof="0" dirty="0">
              <a:ln>
                <a:noFill/>
              </a:ln>
              <a:solidFill>
                <a:srgbClr val="0A2745"/>
              </a:solidFill>
              <a:effectLst/>
              <a:uLnTx/>
              <a:uFillTx/>
              <a:latin typeface="微软雅黑" panose="020B0503020204020204" charset="-122"/>
              <a:ea typeface="微软雅黑" panose="020B0503020204020204" charset="-122"/>
              <a:cs typeface="OPPOSans M" panose="00020600040101010101" pitchFamily="18" charset="-122"/>
            </a:endParaRPr>
          </a:p>
        </p:txBody>
      </p:sp>
      <p:sp>
        <p:nvSpPr>
          <p:cNvPr id="82" name="知鱼PPT18"/>
          <p:cNvSpPr txBox="1"/>
          <p:nvPr>
            <p:custDataLst>
              <p:tags r:id="rId13"/>
            </p:custDataLst>
          </p:nvPr>
        </p:nvSpPr>
        <p:spPr>
          <a:xfrm>
            <a:off x="1635659" y="5090741"/>
            <a:ext cx="2151380" cy="300355"/>
          </a:xfrm>
          <a:prstGeom prst="rect">
            <a:avLst/>
          </a:prstGeom>
          <a:noFill/>
          <a:effectLst/>
        </p:spPr>
        <p:txBody>
          <a:bodyPr wrap="none" lIns="97970" tIns="48985" rIns="97970" bIns="48985">
            <a:spAutoFit/>
          </a:bodyPr>
          <a:lstStyle>
            <a:defPPr>
              <a:defRPr lang="zh-CN"/>
            </a:defPPr>
            <a:lvl1pPr algn="just" fontAlgn="base">
              <a:lnSpc>
                <a:spcPct val="120000"/>
              </a:lnSpc>
              <a:defRPr sz="1400" b="0" i="0">
                <a:solidFill>
                  <a:srgbClr val="333333"/>
                </a:solidFill>
                <a:effectLst/>
                <a:latin typeface="HarmonyOS Sans SC" panose="00000500000000000000" pitchFamily="2" charset="-122"/>
                <a:ea typeface="HarmonyOS Sans SC" panose="00000500000000000000" pitchFamily="2" charset="-122"/>
              </a:defRPr>
            </a:lvl1pPr>
          </a:lstStyle>
          <a:p>
            <a:pPr lvl="0" algn="l">
              <a:defRPr/>
            </a:pPr>
            <a:r>
              <a:rPr lang="zh-CN" altLang="en-US" sz="1100" b="1" dirty="0">
                <a:solidFill>
                  <a:prstClr val="black"/>
                </a:solidFill>
                <a:latin typeface="微软雅黑" panose="020B0503020204020204" charset="-122"/>
                <a:ea typeface="微软雅黑" panose="020B0503020204020204" charset="-122"/>
                <a:cs typeface="OPPOSans M" panose="00020600040101010101" pitchFamily="18" charset="-122"/>
              </a:rPr>
              <a:t>单击此处输入发布的效果正文字</a:t>
            </a:r>
            <a:endParaRPr kumimoji="0" lang="zh-CN" altLang="en-US" sz="1100" b="1" i="0" u="none" strike="noStrike" kern="1200" cap="none" spc="0" normalizeH="0" baseline="0" noProof="0" dirty="0">
              <a:ln>
                <a:noFill/>
              </a:ln>
              <a:solidFill>
                <a:prstClr val="black"/>
              </a:solidFill>
              <a:effectLst/>
              <a:uLnTx/>
              <a:uFillTx/>
              <a:latin typeface="微软雅黑" panose="020B0503020204020204" charset="-122"/>
              <a:ea typeface="微软雅黑" panose="020B0503020204020204" charset="-122"/>
              <a:cs typeface="OPPOSans M" panose="00020600040101010101" pitchFamily="18" charset="-122"/>
            </a:endParaRPr>
          </a:p>
        </p:txBody>
      </p:sp>
      <p:grpSp>
        <p:nvGrpSpPr>
          <p:cNvPr id="84" name="知鱼PPT19"/>
          <p:cNvGrpSpPr/>
          <p:nvPr>
            <p:custDataLst>
              <p:tags r:id="rId14"/>
            </p:custDataLst>
          </p:nvPr>
        </p:nvGrpSpPr>
        <p:grpSpPr>
          <a:xfrm>
            <a:off x="749938" y="5115544"/>
            <a:ext cx="883920" cy="276341"/>
            <a:chOff x="1067594" y="3104005"/>
            <a:chExt cx="883920" cy="276341"/>
          </a:xfrm>
        </p:grpSpPr>
        <p:sp>
          <p:nvSpPr>
            <p:cNvPr id="85" name="知鱼PPT19-1"/>
            <p:cNvSpPr/>
            <p:nvPr>
              <p:custDataLst>
                <p:tags r:id="rId15"/>
              </p:custDataLst>
            </p:nvPr>
          </p:nvSpPr>
          <p:spPr>
            <a:xfrm>
              <a:off x="1067594" y="3104005"/>
              <a:ext cx="883920" cy="276341"/>
            </a:xfrm>
            <a:prstGeom prst="roundRect">
              <a:avLst>
                <a:gd name="adj" fmla="val 50000"/>
              </a:avLst>
            </a:prstGeom>
            <a:gradFill>
              <a:gsLst>
                <a:gs pos="100000">
                  <a:schemeClr val="accent1">
                    <a:lumMod val="90000"/>
                  </a:schemeClr>
                </a:gs>
                <a:gs pos="0">
                  <a:schemeClr val="accent1"/>
                </a:gs>
              </a:gsLst>
              <a:path path="circle">
                <a:fillToRect l="100000" b="100000"/>
              </a:path>
            </a:gradFill>
            <a:ln>
              <a:noFill/>
            </a:ln>
            <a:effectLst>
              <a:outerShdw blurRad="136069" dist="40821" dir="2699965" algn="tl" rotWithShape="0">
                <a:schemeClr val="accent1">
                  <a:alpha val="2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lIns="97970" tIns="48985" rIns="97970" bIns="48985" rtlCol="0" anchor="ctr"/>
            <a:lstStyle/>
            <a:p>
              <a:pPr marL="0" marR="0" lvl="0" indent="0" algn="ctr" defTabSz="914400" rtl="0" eaLnBrk="1" fontAlgn="auto" latinLnBrk="0" hangingPunct="1">
                <a:lnSpc>
                  <a:spcPct val="100000"/>
                </a:lnSpc>
                <a:spcBef>
                  <a:spcPts val="0"/>
                </a:spcBef>
                <a:buClrTx/>
                <a:buSzTx/>
                <a:buFontTx/>
                <a:buNone/>
                <a:defRPr/>
              </a:pPr>
              <a:endParaRPr kumimoji="0" lang="en-US" altLang="zh-CN" sz="1070" b="1" i="0" u="none" strike="noStrike" kern="1200" cap="none" spc="0" normalizeH="0" baseline="0" noProof="0" dirty="0">
                <a:ln>
                  <a:noFill/>
                </a:ln>
                <a:solidFill>
                  <a:srgbClr val="FFFFFF"/>
                </a:solidFill>
                <a:effectLst/>
                <a:uLnTx/>
                <a:uFillTx/>
                <a:latin typeface="微软雅黑" panose="020B0503020204020204" charset="-122"/>
                <a:ea typeface="微软雅黑" panose="020B0503020204020204" charset="-122"/>
                <a:cs typeface="OPPOSans M" panose="00020600040101010101" pitchFamily="18" charset="-122"/>
              </a:endParaRPr>
            </a:p>
          </p:txBody>
        </p:sp>
        <p:sp>
          <p:nvSpPr>
            <p:cNvPr id="86" name="知鱼PPT19-2"/>
            <p:cNvSpPr txBox="1"/>
            <p:nvPr>
              <p:custDataLst>
                <p:tags r:id="rId16"/>
              </p:custDataLst>
            </p:nvPr>
          </p:nvSpPr>
          <p:spPr>
            <a:xfrm>
              <a:off x="1359694" y="3151445"/>
              <a:ext cx="299720" cy="180975"/>
            </a:xfrm>
            <a:prstGeom prst="rect">
              <a:avLst/>
            </a:prstGeom>
            <a:noFill/>
            <a:effectLst/>
          </p:spPr>
          <p:txBody>
            <a:bodyPr wrap="none" lIns="0" tIns="0" rIns="0" bIns="0">
              <a:spAutoFit/>
            </a:bodyPr>
            <a:lstStyle>
              <a:defPPr>
                <a:defRPr lang="zh-CN"/>
              </a:defPPr>
              <a:lvl1pPr marR="0" lvl="0" indent="0" algn="ctr" fontAlgn="auto">
                <a:lnSpc>
                  <a:spcPct val="100000"/>
                </a:lnSpc>
                <a:spcBef>
                  <a:spcPts val="0"/>
                </a:spcBef>
                <a:spcAft>
                  <a:spcPts val="0"/>
                </a:spcAft>
                <a:buClrTx/>
                <a:buSzTx/>
                <a:buFontTx/>
                <a:buNone/>
                <a:defRPr kumimoji="0" b="0" i="0" u="none" strike="noStrike" cap="none" spc="0" normalizeH="0" baseline="0">
                  <a:ln>
                    <a:noFill/>
                  </a:ln>
                  <a:gradFill>
                    <a:gsLst>
                      <a:gs pos="0">
                        <a:prstClr val="white"/>
                      </a:gs>
                      <a:gs pos="100000">
                        <a:srgbClr val="FF9933"/>
                      </a:gs>
                    </a:gsLst>
                    <a:lin ang="5400000" scaled="1"/>
                  </a:gradFill>
                  <a:effectLst>
                    <a:outerShdw blurRad="38405" dist="38405" dir="2699983" algn="tl">
                      <a:srgbClr val="000000">
                        <a:alpha val="30000"/>
                      </a:srgbClr>
                    </a:outerShdw>
                  </a:effectLst>
                  <a:uLnTx/>
                  <a:uFillTx/>
                  <a:latin typeface="Bebas" pitchFamily="50" charset="0"/>
                  <a:ea typeface="+mj-ea"/>
                </a:defRPr>
              </a:lvl1pPr>
            </a:lstStyle>
            <a:p>
              <a:pPr lvl="0">
                <a:defRPr/>
              </a:pPr>
              <a:r>
                <a:rPr lang="zh-CN" altLang="en-US" sz="1180" b="1" dirty="0">
                  <a:gradFill>
                    <a:gsLst>
                      <a:gs pos="0">
                        <a:schemeClr val="bg1"/>
                      </a:gs>
                      <a:gs pos="100000">
                        <a:schemeClr val="accent3"/>
                      </a:gs>
                    </a:gsLst>
                    <a:lin ang="5400000" scaled="1"/>
                  </a:gradFill>
                  <a:effectLst>
                    <a:outerShdw blurRad="41147" dist="41147" dir="2700031" algn="tl">
                      <a:srgbClr val="000000">
                        <a:alpha val="30000"/>
                      </a:srgbClr>
                    </a:outerShdw>
                  </a:effectLst>
                  <a:latin typeface="微软雅黑" panose="020B0503020204020204" charset="-122"/>
                  <a:ea typeface="微软雅黑" panose="020B0503020204020204" charset="-122"/>
                  <a:cs typeface="OPPOSans H" panose="00020600040101010101" pitchFamily="18" charset="-122"/>
                </a:rPr>
                <a:t>标题</a:t>
              </a:r>
              <a:endParaRPr lang="zh-CN" altLang="en-US" sz="1180" b="1" dirty="0">
                <a:gradFill>
                  <a:gsLst>
                    <a:gs pos="0">
                      <a:schemeClr val="bg1"/>
                    </a:gs>
                    <a:gs pos="100000">
                      <a:schemeClr val="accent3"/>
                    </a:gs>
                  </a:gsLst>
                  <a:lin ang="5400000" scaled="1"/>
                </a:gradFill>
                <a:effectLst>
                  <a:outerShdw blurRad="41147" dist="41147" dir="2700031" algn="tl">
                    <a:srgbClr val="000000">
                      <a:alpha val="30000"/>
                    </a:srgbClr>
                  </a:outerShdw>
                </a:effectLst>
                <a:latin typeface="微软雅黑" panose="020B0503020204020204" charset="-122"/>
                <a:ea typeface="微软雅黑" panose="020B0503020204020204" charset="-122"/>
                <a:cs typeface="OPPOSans H" panose="00020600040101010101" pitchFamily="18" charset="-122"/>
              </a:endParaRPr>
            </a:p>
          </p:txBody>
        </p:sp>
      </p:grpSp>
      <p:grpSp>
        <p:nvGrpSpPr>
          <p:cNvPr id="470" name="知鱼PPT21"/>
          <p:cNvGrpSpPr/>
          <p:nvPr/>
        </p:nvGrpSpPr>
        <p:grpSpPr>
          <a:xfrm>
            <a:off x="383069" y="2877672"/>
            <a:ext cx="2680034" cy="772499"/>
            <a:chOff x="383069" y="2877672"/>
            <a:chExt cx="2680034" cy="772499"/>
          </a:xfrm>
        </p:grpSpPr>
        <p:grpSp>
          <p:nvGrpSpPr>
            <p:cNvPr id="117" name="组合 116"/>
            <p:cNvGrpSpPr/>
            <p:nvPr/>
          </p:nvGrpSpPr>
          <p:grpSpPr>
            <a:xfrm flipH="1">
              <a:off x="1122491" y="2877672"/>
              <a:ext cx="553578" cy="72039"/>
              <a:chOff x="1780956" y="8349270"/>
              <a:chExt cx="1023165" cy="56791"/>
            </a:xfrm>
          </p:grpSpPr>
          <p:cxnSp>
            <p:nvCxnSpPr>
              <p:cNvPr id="126" name="知鱼PPT21-1"/>
              <p:cNvCxnSpPr/>
              <p:nvPr/>
            </p:nvCxnSpPr>
            <p:spPr>
              <a:xfrm>
                <a:off x="1780956" y="8349270"/>
                <a:ext cx="534971" cy="0"/>
              </a:xfrm>
              <a:prstGeom prst="line">
                <a:avLst/>
              </a:prstGeom>
              <a:ln w="14703" cap="rnd">
                <a:gradFill>
                  <a:gsLst>
                    <a:gs pos="0">
                      <a:schemeClr val="accent1">
                        <a:lumMod val="60000"/>
                        <a:lumOff val="40000"/>
                      </a:schemeClr>
                    </a:gs>
                    <a:gs pos="83000">
                      <a:schemeClr val="accent1">
                        <a:lumMod val="60000"/>
                        <a:lumOff val="40000"/>
                        <a:alpha val="0"/>
                      </a:schemeClr>
                    </a:gs>
                  </a:gsLst>
                  <a:lin ang="0" scaled="0"/>
                </a:gradFill>
              </a:ln>
              <a:effectLst/>
            </p:spPr>
            <p:style>
              <a:lnRef idx="1">
                <a:schemeClr val="accent1"/>
              </a:lnRef>
              <a:fillRef idx="0">
                <a:schemeClr val="accent1"/>
              </a:fillRef>
              <a:effectRef idx="0">
                <a:schemeClr val="accent1"/>
              </a:effectRef>
              <a:fontRef idx="minor">
                <a:schemeClr val="tx1"/>
              </a:fontRef>
            </p:style>
          </p:cxnSp>
          <p:cxnSp>
            <p:nvCxnSpPr>
              <p:cNvPr id="127" name="知鱼PPT21-2"/>
              <p:cNvCxnSpPr/>
              <p:nvPr/>
            </p:nvCxnSpPr>
            <p:spPr>
              <a:xfrm>
                <a:off x="1955581" y="8406061"/>
                <a:ext cx="848540" cy="0"/>
              </a:xfrm>
              <a:prstGeom prst="line">
                <a:avLst/>
              </a:prstGeom>
              <a:ln w="29407" cap="rnd">
                <a:gradFill>
                  <a:gsLst>
                    <a:gs pos="0">
                      <a:schemeClr val="accent1">
                        <a:lumMod val="60000"/>
                        <a:lumOff val="40000"/>
                        <a:alpha val="22000"/>
                      </a:schemeClr>
                    </a:gs>
                    <a:gs pos="83000">
                      <a:schemeClr val="accent1">
                        <a:lumMod val="60000"/>
                        <a:lumOff val="40000"/>
                        <a:alpha val="0"/>
                      </a:schemeClr>
                    </a:gs>
                  </a:gsLst>
                  <a:lin ang="0" scaled="0"/>
                </a:gradFill>
              </a:ln>
              <a:effectLst/>
            </p:spPr>
            <p:style>
              <a:lnRef idx="1">
                <a:schemeClr val="accent1"/>
              </a:lnRef>
              <a:fillRef idx="0">
                <a:schemeClr val="accent1"/>
              </a:fillRef>
              <a:effectRef idx="0">
                <a:schemeClr val="accent1"/>
              </a:effectRef>
              <a:fontRef idx="minor">
                <a:schemeClr val="tx1"/>
              </a:fontRef>
            </p:style>
          </p:cxnSp>
        </p:grpSp>
        <p:sp>
          <p:nvSpPr>
            <p:cNvPr id="118" name="知鱼PPT21-3"/>
            <p:cNvSpPr/>
            <p:nvPr/>
          </p:nvSpPr>
          <p:spPr>
            <a:xfrm flipH="1">
              <a:off x="505840" y="3261391"/>
              <a:ext cx="1169057" cy="227413"/>
            </a:xfrm>
            <a:prstGeom prst="rect">
              <a:avLst/>
            </a:prstGeom>
            <a:gradFill flip="none" rotWithShape="1">
              <a:gsLst>
                <a:gs pos="0">
                  <a:schemeClr val="accent1">
                    <a:alpha val="0"/>
                    <a:lumMod val="50000"/>
                    <a:lumOff val="50000"/>
                  </a:schemeClr>
                </a:gs>
                <a:gs pos="100000">
                  <a:schemeClr val="accent1">
                    <a:lumMod val="20000"/>
                    <a:lumOff val="80000"/>
                  </a:schemeClr>
                </a:gs>
              </a:gsLst>
              <a:lin ang="0" scaled="1"/>
              <a:tileRect/>
            </a:gra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lIns="107808" tIns="53904" rIns="107808" bIns="53904" rtlCol="0" anchor="ctr"/>
            <a:lstStyle/>
            <a:p>
              <a:pPr marL="0" marR="0" lvl="0" indent="0" algn="ctr" defTabSz="914400" rtl="0" eaLnBrk="1" fontAlgn="auto" latinLnBrk="0" hangingPunct="1">
                <a:lnSpc>
                  <a:spcPct val="100000"/>
                </a:lnSpc>
                <a:spcBef>
                  <a:spcPts val="0"/>
                </a:spcBef>
                <a:buClrTx/>
                <a:buSzTx/>
                <a:buFontTx/>
                <a:buNone/>
                <a:defRPr/>
              </a:pPr>
              <a:endParaRPr kumimoji="0" lang="zh-CN" altLang="en-US" sz="2125" b="1" i="0" u="none" strike="noStrike" kern="1200" cap="none" spc="0" normalizeH="0" baseline="0" noProof="0" dirty="0">
                <a:ln>
                  <a:noFill/>
                </a:ln>
                <a:solidFill>
                  <a:prstClr val="white"/>
                </a:solidFill>
                <a:effectLst/>
                <a:uLnTx/>
                <a:uFillTx/>
                <a:latin typeface="微软雅黑" panose="020B0503020204020204" charset="-122"/>
                <a:ea typeface="微软雅黑" panose="020B0503020204020204" charset="-122"/>
                <a:cs typeface="OPPOSans M" panose="00020600040101010101" pitchFamily="18" charset="-122"/>
              </a:endParaRPr>
            </a:p>
          </p:txBody>
        </p:sp>
        <p:sp>
          <p:nvSpPr>
            <p:cNvPr id="120" name="知鱼PPT21-4"/>
            <p:cNvSpPr txBox="1"/>
            <p:nvPr>
              <p:custDataLst>
                <p:tags r:id="rId17"/>
              </p:custDataLst>
            </p:nvPr>
          </p:nvSpPr>
          <p:spPr>
            <a:xfrm>
              <a:off x="383069" y="2922857"/>
              <a:ext cx="1424940" cy="594995"/>
            </a:xfrm>
            <a:prstGeom prst="rect">
              <a:avLst/>
            </a:prstGeom>
            <a:noFill/>
            <a:effectLst/>
          </p:spPr>
          <p:txBody>
            <a:bodyPr wrap="none" lIns="103101" tIns="51550" rIns="103101" bIns="51550">
              <a:spAutoFit/>
            </a:bodyPr>
            <a:lstStyle>
              <a:defPPr>
                <a:defRPr lang="zh-CN"/>
              </a:defPPr>
              <a:lvl1pPr>
                <a:defRPr sz="4130" b="0">
                  <a:solidFill>
                    <a:srgbClr val="C00000"/>
                  </a:solidFill>
                  <a:effectLst>
                    <a:outerShdw blurRad="67409" dist="40445" dir="2699975" algn="tl" rotWithShape="0">
                      <a:srgbClr val="E20827">
                        <a:alpha val="29000"/>
                      </a:srgbClr>
                    </a:outerShdw>
                  </a:effectLst>
                  <a:latin typeface="演示流云楷" panose="02000600000000000000" pitchFamily="2" charset="-122"/>
                  <a:ea typeface="演示流云楷" panose="02000600000000000000" pitchFamily="2" charset="-122"/>
                  <a:cs typeface="演示流云楷" panose="02000600000000000000" pitchFamily="2" charset="-122"/>
                </a:defRPr>
              </a:lvl1pPr>
            </a:lstStyle>
            <a:p>
              <a:r>
                <a:rPr lang="zh-CN" altLang="en-US" sz="3200" b="1" dirty="0">
                  <a:gradFill>
                    <a:gsLst>
                      <a:gs pos="0">
                        <a:schemeClr val="accent1">
                          <a:lumMod val="90000"/>
                          <a:lumOff val="10000"/>
                        </a:schemeClr>
                      </a:gs>
                      <a:gs pos="100000">
                        <a:schemeClr val="accent2">
                          <a:lumMod val="90000"/>
                          <a:lumOff val="10000"/>
                        </a:schemeClr>
                      </a:gs>
                    </a:gsLst>
                    <a:lin ang="0" scaled="1"/>
                  </a:gradFill>
                  <a:effectLst>
                    <a:outerShdw blurRad="71600" dist="42960" dir="2699967" algn="tl" rotWithShape="0">
                      <a:schemeClr val="accent1">
                        <a:alpha val="29000"/>
                      </a:schemeClr>
                    </a:outerShdw>
                  </a:effectLst>
                  <a:latin typeface="微软雅黑" panose="020B0503020204020204" charset="-122"/>
                  <a:ea typeface="微软雅黑" panose="020B0503020204020204" charset="-122"/>
                  <a:cs typeface="OPPOSans M" panose="00020600040101010101" pitchFamily="18" charset="-122"/>
                </a:rPr>
                <a:t>标题</a:t>
              </a:r>
              <a:r>
                <a:rPr lang="zh-CN" altLang="en-US" sz="3200" b="1" dirty="0">
                  <a:gradFill>
                    <a:gsLst>
                      <a:gs pos="0">
                        <a:schemeClr val="accent1">
                          <a:lumMod val="90000"/>
                          <a:lumOff val="10000"/>
                        </a:schemeClr>
                      </a:gs>
                      <a:gs pos="100000">
                        <a:schemeClr val="accent2">
                          <a:lumMod val="90000"/>
                          <a:lumOff val="10000"/>
                        </a:schemeClr>
                      </a:gs>
                    </a:gsLst>
                    <a:lin ang="0" scaled="1"/>
                  </a:gradFill>
                  <a:effectLst>
                    <a:outerShdw blurRad="71600" dist="42960" dir="2699967" algn="tl" rotWithShape="0">
                      <a:schemeClr val="accent1">
                        <a:alpha val="29000"/>
                      </a:schemeClr>
                    </a:outerShdw>
                  </a:effectLst>
                  <a:latin typeface="微软雅黑" panose="020B0503020204020204" charset="-122"/>
                  <a:ea typeface="微软雅黑" panose="020B0503020204020204" charset="-122"/>
                  <a:cs typeface="OPPOSans M" panose="00020600040101010101" pitchFamily="18" charset="-122"/>
                </a:rPr>
                <a:t>一</a:t>
              </a:r>
              <a:endParaRPr lang="zh-CN" altLang="en-US" sz="3200" b="1" dirty="0">
                <a:gradFill>
                  <a:gsLst>
                    <a:gs pos="0">
                      <a:schemeClr val="accent1">
                        <a:lumMod val="90000"/>
                        <a:lumOff val="10000"/>
                      </a:schemeClr>
                    </a:gs>
                    <a:gs pos="100000">
                      <a:schemeClr val="accent2">
                        <a:lumMod val="90000"/>
                        <a:lumOff val="10000"/>
                      </a:schemeClr>
                    </a:gs>
                  </a:gsLst>
                  <a:lin ang="0" scaled="1"/>
                </a:gradFill>
                <a:effectLst>
                  <a:outerShdw blurRad="71600" dist="42960" dir="2699967" algn="tl" rotWithShape="0">
                    <a:schemeClr val="accent1">
                      <a:alpha val="29000"/>
                    </a:schemeClr>
                  </a:outerShdw>
                </a:effectLst>
                <a:latin typeface="微软雅黑" panose="020B0503020204020204" charset="-122"/>
                <a:ea typeface="微软雅黑" panose="020B0503020204020204" charset="-122"/>
                <a:cs typeface="OPPOSans M" panose="00020600040101010101" pitchFamily="18" charset="-122"/>
              </a:endParaRPr>
            </a:p>
          </p:txBody>
        </p:sp>
        <p:grpSp>
          <p:nvGrpSpPr>
            <p:cNvPr id="122" name="组合 121"/>
            <p:cNvGrpSpPr/>
            <p:nvPr/>
          </p:nvGrpSpPr>
          <p:grpSpPr>
            <a:xfrm flipH="1">
              <a:off x="2484574" y="3587791"/>
              <a:ext cx="578529" cy="62380"/>
              <a:chOff x="1072027" y="8351794"/>
              <a:chExt cx="848540" cy="65380"/>
            </a:xfrm>
          </p:grpSpPr>
          <p:cxnSp>
            <p:nvCxnSpPr>
              <p:cNvPr id="124" name="知鱼PPT21-6"/>
              <p:cNvCxnSpPr/>
              <p:nvPr/>
            </p:nvCxnSpPr>
            <p:spPr>
              <a:xfrm>
                <a:off x="1385521" y="8351794"/>
                <a:ext cx="534972" cy="0"/>
              </a:xfrm>
              <a:prstGeom prst="line">
                <a:avLst/>
              </a:prstGeom>
              <a:ln w="14703" cap="rnd">
                <a:gradFill>
                  <a:gsLst>
                    <a:gs pos="0">
                      <a:schemeClr val="accent1">
                        <a:lumMod val="60000"/>
                        <a:lumOff val="40000"/>
                      </a:schemeClr>
                    </a:gs>
                    <a:gs pos="83000">
                      <a:schemeClr val="accent1">
                        <a:lumMod val="60000"/>
                        <a:lumOff val="40000"/>
                        <a:alpha val="0"/>
                      </a:schemeClr>
                    </a:gs>
                  </a:gsLst>
                  <a:lin ang="0" scaled="0"/>
                </a:gradFill>
              </a:ln>
              <a:effectLst/>
            </p:spPr>
            <p:style>
              <a:lnRef idx="1">
                <a:schemeClr val="accent1"/>
              </a:lnRef>
              <a:fillRef idx="0">
                <a:schemeClr val="accent1"/>
              </a:fillRef>
              <a:effectRef idx="0">
                <a:schemeClr val="accent1"/>
              </a:effectRef>
              <a:fontRef idx="minor">
                <a:schemeClr val="tx1"/>
              </a:fontRef>
            </p:style>
          </p:cxnSp>
          <p:cxnSp>
            <p:nvCxnSpPr>
              <p:cNvPr id="125" name="知鱼PPT21-7"/>
              <p:cNvCxnSpPr/>
              <p:nvPr/>
            </p:nvCxnSpPr>
            <p:spPr>
              <a:xfrm>
                <a:off x="1072027" y="8417174"/>
                <a:ext cx="848540" cy="0"/>
              </a:xfrm>
              <a:prstGeom prst="line">
                <a:avLst/>
              </a:prstGeom>
              <a:ln w="29407" cap="rnd">
                <a:gradFill>
                  <a:gsLst>
                    <a:gs pos="0">
                      <a:schemeClr val="accent1">
                        <a:lumMod val="60000"/>
                        <a:lumOff val="40000"/>
                        <a:alpha val="22000"/>
                      </a:schemeClr>
                    </a:gs>
                    <a:gs pos="83000">
                      <a:schemeClr val="accent1">
                        <a:lumMod val="60000"/>
                        <a:lumOff val="40000"/>
                        <a:alpha val="0"/>
                      </a:schemeClr>
                    </a:gs>
                  </a:gsLst>
                  <a:lin ang="0" scaled="0"/>
                </a:gradFill>
              </a:ln>
              <a:effectLst/>
            </p:spPr>
            <p:style>
              <a:lnRef idx="1">
                <a:schemeClr val="accent1"/>
              </a:lnRef>
              <a:fillRef idx="0">
                <a:schemeClr val="accent1"/>
              </a:fillRef>
              <a:effectRef idx="0">
                <a:schemeClr val="accent1"/>
              </a:effectRef>
              <a:fontRef idx="minor">
                <a:schemeClr val="tx1"/>
              </a:fontRef>
            </p:style>
          </p:cxnSp>
        </p:grpSp>
      </p:grpSp>
      <p:sp>
        <p:nvSpPr>
          <p:cNvPr id="386" name="知鱼PPT22"/>
          <p:cNvSpPr txBox="1"/>
          <p:nvPr/>
        </p:nvSpPr>
        <p:spPr>
          <a:xfrm>
            <a:off x="383229" y="5616580"/>
            <a:ext cx="4069555" cy="578485"/>
          </a:xfrm>
          <a:prstGeom prst="rect">
            <a:avLst/>
          </a:prstGeom>
          <a:noFill/>
          <a:effectLst/>
        </p:spPr>
        <p:txBody>
          <a:bodyPr wrap="square" lIns="99670" tIns="49835" rIns="99670" bIns="49835">
            <a:spAutoFit/>
          </a:bodyPr>
          <a:lstStyle>
            <a:defPPr>
              <a:defRPr lang="zh-CN"/>
            </a:defPPr>
            <a:lvl1pPr marR="0" lvl="0" indent="0" fontAlgn="auto">
              <a:lnSpc>
                <a:spcPct val="120000"/>
              </a:lnSpc>
              <a:spcBef>
                <a:spcPts val="0"/>
              </a:spcBef>
              <a:spcAft>
                <a:spcPts val="0"/>
              </a:spcAft>
              <a:buClrTx/>
              <a:buSzTx/>
              <a:buFontTx/>
              <a:buNone/>
              <a:defRPr kumimoji="0" sz="1200" b="0" i="0" u="none" strike="noStrike" cap="none" spc="0" normalizeH="0" baseline="0">
                <a:ln>
                  <a:noFill/>
                </a:ln>
                <a:solidFill>
                  <a:prstClr val="black">
                    <a:alpha val="80000"/>
                  </a:prstClr>
                </a:solidFill>
                <a:effectLst/>
                <a:uLnTx/>
                <a:uFillTx/>
                <a:latin typeface="OPPOSans M" panose="00020600040101010101" pitchFamily="18" charset="-122"/>
                <a:ea typeface="OPPOSans M" panose="00020600040101010101" pitchFamily="18" charset="-122"/>
                <a:cs typeface="OPPOSans M" panose="00020600040101010101" pitchFamily="18" charset="-122"/>
              </a:defRPr>
            </a:lvl1pPr>
          </a:lstStyle>
          <a:p>
            <a:pPr>
              <a:lnSpc>
                <a:spcPct val="130000"/>
              </a:lnSpc>
            </a:pPr>
            <a:r>
              <a:rPr lang="zh-CN" altLang="en-US" b="1" dirty="0">
                <a:latin typeface="微软雅黑" panose="020B0503020204020204" charset="-122"/>
                <a:ea typeface="微软雅黑" panose="020B0503020204020204" charset="-122"/>
              </a:rPr>
              <a:t>单击此处输入你的正文，文字是您思想的提炼，</a:t>
            </a:r>
            <a:endParaRPr lang="en-US" altLang="zh-CN" b="1" dirty="0">
              <a:latin typeface="微软雅黑" panose="020B0503020204020204" charset="-122"/>
              <a:ea typeface="微软雅黑" panose="020B0503020204020204" charset="-122"/>
            </a:endParaRPr>
          </a:p>
          <a:p>
            <a:pPr>
              <a:lnSpc>
                <a:spcPct val="130000"/>
              </a:lnSpc>
            </a:pPr>
            <a:r>
              <a:rPr lang="zh-CN" altLang="en-US" b="1" dirty="0">
                <a:latin typeface="微软雅黑" panose="020B0503020204020204" charset="-122"/>
                <a:ea typeface="微软雅黑" panose="020B0503020204020204" charset="-122"/>
              </a:rPr>
              <a:t>为了以后演示发布的良好效果，请尽量言简意赅阐述观点</a:t>
            </a:r>
            <a:endParaRPr lang="zh-CN" altLang="en-US" b="1" dirty="0">
              <a:latin typeface="微软雅黑" panose="020B0503020204020204" charset="-122"/>
              <a:ea typeface="微软雅黑" panose="020B0503020204020204" charset="-122"/>
            </a:endParaRPr>
          </a:p>
        </p:txBody>
      </p:sp>
      <p:pic>
        <p:nvPicPr>
          <p:cNvPr id="411" name="知鱼PPT23" descr="形状&#10;&#10;AI 生成的内容可能不正确。"/>
          <p:cNvPicPr>
            <a:picLocks noChangeAspect="1"/>
          </p:cNvPicPr>
          <p:nvPr/>
        </p:nvPicPr>
        <p:blipFill>
          <a:blip r:embed="rId18">
            <a:extLst>
              <a:ext uri="{28A0092B-C50C-407E-A947-70E740481C1C}">
                <a14:useLocalDpi xmlns:a14="http://schemas.microsoft.com/office/drawing/2010/main" val="0"/>
              </a:ext>
            </a:extLst>
          </a:blip>
          <a:srcRect l="43847" b="23185"/>
          <a:stretch>
            <a:fillRect/>
          </a:stretch>
        </p:blipFill>
        <p:spPr>
          <a:xfrm flipH="1">
            <a:off x="0" y="6417139"/>
            <a:ext cx="12192000" cy="440861"/>
          </a:xfrm>
          <a:custGeom>
            <a:avLst/>
            <a:gdLst>
              <a:gd name="connsiteX0" fmla="*/ 0 w 12192000"/>
              <a:gd name="connsiteY0" fmla="*/ 0 h 1059789"/>
              <a:gd name="connsiteX1" fmla="*/ 12192000 w 12192000"/>
              <a:gd name="connsiteY1" fmla="*/ 0 h 1059789"/>
              <a:gd name="connsiteX2" fmla="*/ 12192000 w 12192000"/>
              <a:gd name="connsiteY2" fmla="*/ 1059789 h 1059789"/>
              <a:gd name="connsiteX3" fmla="*/ 0 w 12192000"/>
              <a:gd name="connsiteY3" fmla="*/ 1059789 h 1059789"/>
            </a:gdLst>
            <a:ahLst/>
            <a:cxnLst>
              <a:cxn ang="0">
                <a:pos x="connsiteX0" y="connsiteY0"/>
              </a:cxn>
              <a:cxn ang="0">
                <a:pos x="connsiteX1" y="connsiteY1"/>
              </a:cxn>
              <a:cxn ang="0">
                <a:pos x="connsiteX2" y="connsiteY2"/>
              </a:cxn>
              <a:cxn ang="0">
                <a:pos x="connsiteX3" y="connsiteY3"/>
              </a:cxn>
            </a:cxnLst>
            <a:rect l="l" t="t" r="r" b="b"/>
            <a:pathLst>
              <a:path w="12192000" h="1059789">
                <a:moveTo>
                  <a:pt x="0" y="0"/>
                </a:moveTo>
                <a:lnTo>
                  <a:pt x="12192000" y="0"/>
                </a:lnTo>
                <a:lnTo>
                  <a:pt x="12192000" y="1059789"/>
                </a:lnTo>
                <a:lnTo>
                  <a:pt x="0" y="1059789"/>
                </a:lnTo>
                <a:close/>
              </a:path>
            </a:pathLst>
          </a:custGeom>
        </p:spPr>
      </p:pic>
      <p:pic>
        <p:nvPicPr>
          <p:cNvPr id="457" name="知鱼PPT24" descr="背景图案&#10;&#10;AI 生成的内容可能不正确。"/>
          <p:cNvPicPr>
            <a:picLocks noChangeAspect="1"/>
          </p:cNvPicPr>
          <p:nvPr/>
        </p:nvPicPr>
        <p:blipFill>
          <a:blip r:embed="rId19">
            <a:extLst>
              <a:ext uri="{28A0092B-C50C-407E-A947-70E740481C1C}">
                <a14:useLocalDpi xmlns:a14="http://schemas.microsoft.com/office/drawing/2010/main" val="0"/>
              </a:ext>
            </a:extLst>
          </a:blip>
          <a:srcRect b="15404"/>
          <a:stretch>
            <a:fillRect/>
          </a:stretch>
        </p:blipFill>
        <p:spPr>
          <a:xfrm rot="16200000">
            <a:off x="8574888" y="3240887"/>
            <a:ext cx="6028389" cy="1205834"/>
          </a:xfrm>
          <a:custGeom>
            <a:avLst/>
            <a:gdLst>
              <a:gd name="connsiteX0" fmla="*/ 6857999 w 6857999"/>
              <a:gd name="connsiteY0" fmla="*/ 1 h 2321637"/>
              <a:gd name="connsiteX1" fmla="*/ 6857999 w 6857999"/>
              <a:gd name="connsiteY1" fmla="*/ 2321637 h 2321637"/>
              <a:gd name="connsiteX2" fmla="*/ 0 w 6857999"/>
              <a:gd name="connsiteY2" fmla="*/ 2321637 h 2321637"/>
              <a:gd name="connsiteX3" fmla="*/ 0 w 6857999"/>
              <a:gd name="connsiteY3" fmla="*/ 0 h 2321637"/>
            </a:gdLst>
            <a:ahLst/>
            <a:cxnLst>
              <a:cxn ang="0">
                <a:pos x="connsiteX0" y="connsiteY0"/>
              </a:cxn>
              <a:cxn ang="0">
                <a:pos x="connsiteX1" y="connsiteY1"/>
              </a:cxn>
              <a:cxn ang="0">
                <a:pos x="connsiteX2" y="connsiteY2"/>
              </a:cxn>
              <a:cxn ang="0">
                <a:pos x="connsiteX3" y="connsiteY3"/>
              </a:cxn>
            </a:cxnLst>
            <a:rect l="l" t="t" r="r" b="b"/>
            <a:pathLst>
              <a:path w="6857999" h="2321637">
                <a:moveTo>
                  <a:pt x="6857999" y="1"/>
                </a:moveTo>
                <a:lnTo>
                  <a:pt x="6857999" y="2321637"/>
                </a:lnTo>
                <a:lnTo>
                  <a:pt x="0" y="2321637"/>
                </a:lnTo>
                <a:lnTo>
                  <a:pt x="0" y="0"/>
                </a:lnTo>
                <a:close/>
              </a:path>
            </a:pathLst>
          </a:custGeom>
        </p:spPr>
      </p:pic>
      <p:grpSp>
        <p:nvGrpSpPr>
          <p:cNvPr id="563" name="知鱼PPT25"/>
          <p:cNvGrpSpPr/>
          <p:nvPr/>
        </p:nvGrpSpPr>
        <p:grpSpPr>
          <a:xfrm>
            <a:off x="0" y="829610"/>
            <a:ext cx="12192000" cy="1518117"/>
            <a:chOff x="0" y="829610"/>
            <a:chExt cx="12192000" cy="1518117"/>
          </a:xfrm>
        </p:grpSpPr>
        <p:sp>
          <p:nvSpPr>
            <p:cNvPr id="70" name="知鱼PPT25-1"/>
            <p:cNvSpPr/>
            <p:nvPr/>
          </p:nvSpPr>
          <p:spPr>
            <a:xfrm>
              <a:off x="0" y="829610"/>
              <a:ext cx="12192000" cy="1518117"/>
            </a:xfrm>
            <a:prstGeom prst="rect">
              <a:avLst/>
            </a:prstGeom>
            <a:gradFill>
              <a:gsLst>
                <a:gs pos="100000">
                  <a:schemeClr val="accent1">
                    <a:lumMod val="90000"/>
                  </a:schemeClr>
                </a:gs>
                <a:gs pos="0">
                  <a:schemeClr val="accent1"/>
                </a:gs>
              </a:gsLst>
              <a:path path="circle">
                <a:fillToRect l="100000" b="100000"/>
              </a:path>
            </a:gra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lIns="93269" tIns="46634" rIns="93269" bIns="46634" rtlCol="0" anchor="ctr"/>
            <a:lstStyle>
              <a:defPPr>
                <a:defRPr lang="zh-CN"/>
              </a:defPPr>
              <a:lvl1pPr marL="0" algn="l" defTabSz="914400" rtl="0" eaLnBrk="1" latinLnBrk="0" hangingPunct="1">
                <a:defRPr sz="1800" kern="1200">
                  <a:solidFill>
                    <a:srgbClr val="FFFFFF"/>
                  </a:solidFill>
                  <a:latin typeface="等线" panose="02010600030101010101" charset="-122"/>
                  <a:ea typeface="+mn-ea"/>
                  <a:cs typeface="+mn-cs"/>
                </a:defRPr>
              </a:lvl1pPr>
              <a:lvl2pPr marL="457200" algn="l" defTabSz="914400" rtl="0" eaLnBrk="1" latinLnBrk="0" hangingPunct="1">
                <a:defRPr sz="1800" kern="1200">
                  <a:solidFill>
                    <a:srgbClr val="FFFFFF"/>
                  </a:solidFill>
                  <a:latin typeface="等线" panose="02010600030101010101" charset="-122"/>
                  <a:ea typeface="+mn-ea"/>
                  <a:cs typeface="+mn-cs"/>
                </a:defRPr>
              </a:lvl2pPr>
              <a:lvl3pPr marL="914400" algn="l" defTabSz="914400" rtl="0" eaLnBrk="1" latinLnBrk="0" hangingPunct="1">
                <a:defRPr sz="1800" kern="1200">
                  <a:solidFill>
                    <a:srgbClr val="FFFFFF"/>
                  </a:solidFill>
                  <a:latin typeface="等线" panose="02010600030101010101" charset="-122"/>
                  <a:ea typeface="+mn-ea"/>
                  <a:cs typeface="+mn-cs"/>
                </a:defRPr>
              </a:lvl3pPr>
              <a:lvl4pPr marL="1371600" algn="l" defTabSz="914400" rtl="0" eaLnBrk="1" latinLnBrk="0" hangingPunct="1">
                <a:defRPr sz="1800" kern="1200">
                  <a:solidFill>
                    <a:srgbClr val="FFFFFF"/>
                  </a:solidFill>
                  <a:latin typeface="等线" panose="02010600030101010101" charset="-122"/>
                  <a:ea typeface="+mn-ea"/>
                  <a:cs typeface="+mn-cs"/>
                </a:defRPr>
              </a:lvl4pPr>
              <a:lvl5pPr marL="1828800" algn="l" defTabSz="914400" rtl="0" eaLnBrk="1" latinLnBrk="0" hangingPunct="1">
                <a:defRPr sz="1800" kern="1200">
                  <a:solidFill>
                    <a:srgbClr val="FFFFFF"/>
                  </a:solidFill>
                  <a:latin typeface="等线" panose="02010600030101010101" charset="-122"/>
                  <a:ea typeface="+mn-ea"/>
                  <a:cs typeface="+mn-cs"/>
                </a:defRPr>
              </a:lvl5pPr>
              <a:lvl6pPr marL="2286000" algn="l" defTabSz="914400" rtl="0" eaLnBrk="1" latinLnBrk="0" hangingPunct="1">
                <a:defRPr sz="1800" kern="1200">
                  <a:solidFill>
                    <a:srgbClr val="FFFFFF"/>
                  </a:solidFill>
                  <a:latin typeface="等线" panose="02010600030101010101" charset="-122"/>
                  <a:ea typeface="+mn-ea"/>
                  <a:cs typeface="+mn-cs"/>
                </a:defRPr>
              </a:lvl6pPr>
              <a:lvl7pPr marL="2743200" algn="l" defTabSz="914400" rtl="0" eaLnBrk="1" latinLnBrk="0" hangingPunct="1">
                <a:defRPr sz="1800" kern="1200">
                  <a:solidFill>
                    <a:srgbClr val="FFFFFF"/>
                  </a:solidFill>
                  <a:latin typeface="等线" panose="02010600030101010101" charset="-122"/>
                  <a:ea typeface="+mn-ea"/>
                  <a:cs typeface="+mn-cs"/>
                </a:defRPr>
              </a:lvl7pPr>
              <a:lvl8pPr marL="3200400" algn="l" defTabSz="914400" rtl="0" eaLnBrk="1" latinLnBrk="0" hangingPunct="1">
                <a:defRPr sz="1800" kern="1200">
                  <a:solidFill>
                    <a:srgbClr val="FFFFFF"/>
                  </a:solidFill>
                  <a:latin typeface="等线" panose="02010600030101010101" charset="-122"/>
                  <a:ea typeface="+mn-ea"/>
                  <a:cs typeface="+mn-cs"/>
                </a:defRPr>
              </a:lvl8pPr>
              <a:lvl9pPr marL="3657600" algn="l" defTabSz="914400" rtl="0" eaLnBrk="1" latinLnBrk="0" hangingPunct="1">
                <a:defRPr sz="1800" kern="1200">
                  <a:solidFill>
                    <a:srgbClr val="FFFFFF"/>
                  </a:solidFill>
                  <a:latin typeface="等线" panose="02010600030101010101" charset="-122"/>
                  <a:ea typeface="+mn-ea"/>
                  <a:cs typeface="+mn-cs"/>
                </a:defRPr>
              </a:lvl9pPr>
            </a:lstStyle>
            <a:p>
              <a:pPr algn="ctr"/>
              <a:endParaRPr lang="zh-CN" altLang="en-US" sz="1835" b="1">
                <a:latin typeface="微软雅黑" panose="020B0503020204020204" charset="-122"/>
                <a:ea typeface="微软雅黑" panose="020B0503020204020204" charset="-122"/>
                <a:cs typeface="OPPOSans M" panose="00020600040101010101" pitchFamily="18" charset="-122"/>
              </a:endParaRPr>
            </a:p>
          </p:txBody>
        </p:sp>
        <p:grpSp>
          <p:nvGrpSpPr>
            <p:cNvPr id="473" name="@知鱼PPT35"/>
            <p:cNvGrpSpPr/>
            <p:nvPr/>
          </p:nvGrpSpPr>
          <p:grpSpPr>
            <a:xfrm rot="0">
              <a:off x="371457" y="1067369"/>
              <a:ext cx="3679727" cy="988847"/>
              <a:chOff x="275975" y="1624794"/>
              <a:chExt cx="3679727" cy="988847"/>
            </a:xfrm>
          </p:grpSpPr>
          <p:sp>
            <p:nvSpPr>
              <p:cNvPr id="474" name="知鱼PPT25-2"/>
              <p:cNvSpPr txBox="1"/>
              <p:nvPr/>
            </p:nvSpPr>
            <p:spPr>
              <a:xfrm>
                <a:off x="275975" y="1624794"/>
                <a:ext cx="2646878" cy="445135"/>
              </a:xfrm>
              <a:prstGeom prst="rect">
                <a:avLst/>
              </a:prstGeom>
              <a:noFill/>
            </p:spPr>
            <p:txBody>
              <a:bodyPr wrap="square" rtlCol="0">
                <a:spAutoFit/>
              </a:bodyPr>
              <a:lstStyle>
                <a:defPPr>
                  <a:defRPr lang="zh-CN"/>
                </a:defPPr>
                <a:lvl1pPr marR="0" lvl="0" indent="0" fontAlgn="auto">
                  <a:lnSpc>
                    <a:spcPct val="100000"/>
                  </a:lnSpc>
                  <a:spcBef>
                    <a:spcPts val="0"/>
                  </a:spcBef>
                  <a:spcAft>
                    <a:spcPts val="0"/>
                  </a:spcAft>
                  <a:buClrTx/>
                  <a:buSzTx/>
                  <a:buFontTx/>
                  <a:buNone/>
                  <a:defRPr kumimoji="0" sz="2400" b="0" i="0" u="none" strike="noStrike" cap="none" spc="0" normalizeH="0" baseline="0">
                    <a:ln w="25400">
                      <a:noFill/>
                    </a:ln>
                    <a:gradFill>
                      <a:gsLst>
                        <a:gs pos="0">
                          <a:prstClr val="white"/>
                        </a:gs>
                        <a:gs pos="100000">
                          <a:srgbClr val="FF9933"/>
                        </a:gs>
                      </a:gsLst>
                      <a:lin ang="5400000" scaled="1"/>
                    </a:gradFill>
                    <a:effectLst>
                      <a:outerShdw blurRad="127000" dist="38100" dir="5400000" algn="t" rotWithShape="0">
                        <a:prstClr val="black">
                          <a:alpha val="25000"/>
                        </a:prstClr>
                      </a:outerShdw>
                    </a:effectLst>
                    <a:uLnTx/>
                    <a:uFillTx/>
                    <a:latin typeface="思源黑体 CN Heavy" panose="020B0A00000000000000" pitchFamily="34" charset="-122"/>
                    <a:ea typeface="思源黑体 CN Heavy" panose="020B0A00000000000000" pitchFamily="34" charset="-122"/>
                    <a:cs typeface="阿里巴巴普惠体 Heavy" panose="00020600040101010101" pitchFamily="18" charset="-122"/>
                  </a:defRPr>
                </a:lvl1pPr>
              </a:lstStyle>
              <a:p>
                <a:pPr lvl="0">
                  <a:defRPr/>
                </a:pPr>
                <a:r>
                  <a:rPr kumimoji="0" lang="zh-CN" altLang="en-US" sz="2300" b="1" i="0" u="none" strike="noStrike" kern="1200" cap="none" spc="0" normalizeH="0" noProof="0" dirty="0">
                    <a:ln w="25400">
                      <a:noFill/>
                    </a:ln>
                    <a:gradFill>
                      <a:gsLst>
                        <a:gs pos="0">
                          <a:schemeClr val="bg1"/>
                        </a:gs>
                        <a:gs pos="100000">
                          <a:schemeClr val="accent3"/>
                        </a:gs>
                      </a:gsLst>
                      <a:lin ang="5400000" scaled="1"/>
                    </a:gradFill>
                    <a:effectLst>
                      <a:outerShdw blurRad="127000" dist="38100" dir="5400000" algn="t" rotWithShape="0">
                        <a:prstClr val="black">
                          <a:alpha val="25000"/>
                        </a:prstClr>
                      </a:outerShdw>
                    </a:effectLst>
                    <a:uLnTx/>
                    <a:uFillTx/>
                    <a:latin typeface="微软雅黑" panose="020B0503020204020204" charset="-122"/>
                    <a:ea typeface="微软雅黑" panose="020B0503020204020204" charset="-122"/>
                    <a:cs typeface="微软雅黑" panose="020B0503020204020204" charset="-122"/>
                  </a:rPr>
                  <a:t>标题</a:t>
                </a:r>
                <a:endParaRPr kumimoji="0" lang="zh-CN" altLang="en-US" sz="2300" b="1" i="0" u="none" strike="noStrike" kern="1200" cap="none" spc="0" normalizeH="0" noProof="0" dirty="0">
                  <a:ln w="25400">
                    <a:noFill/>
                  </a:ln>
                  <a:gradFill>
                    <a:gsLst>
                      <a:gs pos="0">
                        <a:schemeClr val="bg1"/>
                      </a:gs>
                      <a:gs pos="100000">
                        <a:schemeClr val="accent3"/>
                      </a:gs>
                    </a:gsLst>
                    <a:lin ang="5400000" scaled="1"/>
                  </a:gradFill>
                  <a:effectLst>
                    <a:outerShdw blurRad="127000" dist="38100" dir="5400000" algn="t" rotWithShape="0">
                      <a:prstClr val="black">
                        <a:alpha val="25000"/>
                      </a:prstClr>
                    </a:outerShdw>
                  </a:effectLst>
                  <a:uLnTx/>
                  <a:uFillTx/>
                  <a:latin typeface="微软雅黑" panose="020B0503020204020204" charset="-122"/>
                  <a:ea typeface="微软雅黑" panose="020B0503020204020204" charset="-122"/>
                  <a:cs typeface="微软雅黑" panose="020B0503020204020204" charset="-122"/>
                </a:endParaRPr>
              </a:p>
            </p:txBody>
          </p:sp>
          <p:sp>
            <p:nvSpPr>
              <p:cNvPr id="475" name="知鱼PPT25-3"/>
              <p:cNvSpPr txBox="1"/>
              <p:nvPr/>
            </p:nvSpPr>
            <p:spPr>
              <a:xfrm>
                <a:off x="299482" y="2049126"/>
                <a:ext cx="3656220" cy="564515"/>
              </a:xfrm>
              <a:prstGeom prst="rect">
                <a:avLst/>
              </a:prstGeom>
              <a:noFill/>
            </p:spPr>
            <p:txBody>
              <a:bodyPr wrap="square">
                <a:spAutoFit/>
              </a:bodyPr>
              <a:lstStyle>
                <a:defPPr>
                  <a:defRPr lang="zh-CN"/>
                </a:defPPr>
                <a:lvl1pPr marR="0" lvl="0" indent="0" algn="just" fontAlgn="auto">
                  <a:lnSpc>
                    <a:spcPct val="110000"/>
                  </a:lnSpc>
                  <a:spcBef>
                    <a:spcPts val="0"/>
                  </a:spcBef>
                  <a:spcAft>
                    <a:spcPts val="0"/>
                  </a:spcAft>
                  <a:buClrTx/>
                  <a:buSzTx/>
                  <a:buFontTx/>
                  <a:buNone/>
                  <a:defRPr kumimoji="0" sz="1500" b="0" i="0" u="none" strike="noStrike" cap="none" spc="0" normalizeH="0" baseline="0">
                    <a:ln>
                      <a:noFill/>
                    </a:ln>
                    <a:solidFill>
                      <a:prstClr val="black">
                        <a:lumMod val="75000"/>
                        <a:lumOff val="25000"/>
                      </a:prstClr>
                    </a:solidFill>
                    <a:effectLst/>
                    <a:uLnTx/>
                    <a:uFillTx/>
                    <a:latin typeface="+mn-ea"/>
                  </a:defRPr>
                </a:lvl1pPr>
              </a:lstStyle>
              <a:p>
                <a:pPr lvl="0">
                  <a:defRPr/>
                </a:pPr>
                <a:r>
                  <a:rPr lang="zh-CN" altLang="en-US" sz="1400" b="1" dirty="0">
                    <a:solidFill>
                      <a:prstClr val="white"/>
                    </a:solidFill>
                    <a:latin typeface="微软雅黑" panose="020B0503020204020204" charset="-122"/>
                    <a:ea typeface="微软雅黑" panose="020B0503020204020204" charset="-122"/>
                    <a:cs typeface="OPPOSans M" panose="00020600040101010101" pitchFamily="18" charset="-122"/>
                  </a:rPr>
                  <a:t>单击此处输入你的正文，文字是您思想的提炼，为了以后演示发布的良好效果</a:t>
                </a:r>
                <a:endParaRPr lang="zh-CN" altLang="en-US" sz="1400" b="1" dirty="0">
                  <a:solidFill>
                    <a:prstClr val="white"/>
                  </a:solidFill>
                  <a:latin typeface="微软雅黑" panose="020B0503020204020204" charset="-122"/>
                  <a:ea typeface="微软雅黑" panose="020B0503020204020204" charset="-122"/>
                  <a:cs typeface="OPPOSans M" panose="00020600040101010101" pitchFamily="18" charset="-122"/>
                </a:endParaRPr>
              </a:p>
            </p:txBody>
          </p:sp>
        </p:grpSp>
      </p:grpSp>
      <p:sp>
        <p:nvSpPr>
          <p:cNvPr id="65" name="知鱼PPT26"/>
          <p:cNvSpPr/>
          <p:nvPr/>
        </p:nvSpPr>
        <p:spPr>
          <a:xfrm>
            <a:off x="3529687" y="0"/>
            <a:ext cx="3621529" cy="6858000"/>
          </a:xfrm>
          <a:custGeom>
            <a:avLst/>
            <a:gdLst>
              <a:gd name="connsiteX0" fmla="*/ 1483807 w 3621529"/>
              <a:gd name="connsiteY0" fmla="*/ 0 h 6858000"/>
              <a:gd name="connsiteX1" fmla="*/ 3303133 w 3621529"/>
              <a:gd name="connsiteY1" fmla="*/ 0 h 6858000"/>
              <a:gd name="connsiteX2" fmla="*/ 1848566 w 3621529"/>
              <a:gd name="connsiteY2" fmla="*/ 2976761 h 6858000"/>
              <a:gd name="connsiteX3" fmla="*/ 1848566 w 3621529"/>
              <a:gd name="connsiteY3" fmla="*/ 3229643 h 6858000"/>
              <a:gd name="connsiteX4" fmla="*/ 3621529 w 3621529"/>
              <a:gd name="connsiteY4" fmla="*/ 6858000 h 6858000"/>
              <a:gd name="connsiteX5" fmla="*/ 1802203 w 3621529"/>
              <a:gd name="connsiteY5" fmla="*/ 6858000 h 6858000"/>
              <a:gd name="connsiteX6" fmla="*/ 29240 w 3621529"/>
              <a:gd name="connsiteY6" fmla="*/ 3229643 h 6858000"/>
              <a:gd name="connsiteX7" fmla="*/ 29240 w 3621529"/>
              <a:gd name="connsiteY7" fmla="*/ 2976761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21529" h="6858000">
                <a:moveTo>
                  <a:pt x="1483807" y="0"/>
                </a:moveTo>
                <a:lnTo>
                  <a:pt x="3303133" y="0"/>
                </a:lnTo>
                <a:lnTo>
                  <a:pt x="1848566" y="2976761"/>
                </a:lnTo>
                <a:cubicBezTo>
                  <a:pt x="1809580" y="3056545"/>
                  <a:pt x="1809580" y="3149859"/>
                  <a:pt x="1848566" y="3229643"/>
                </a:cubicBezTo>
                <a:lnTo>
                  <a:pt x="3621529" y="6858000"/>
                </a:lnTo>
                <a:lnTo>
                  <a:pt x="1802203" y="6858000"/>
                </a:lnTo>
                <a:lnTo>
                  <a:pt x="29240" y="3229643"/>
                </a:lnTo>
                <a:cubicBezTo>
                  <a:pt x="-9746" y="3149859"/>
                  <a:pt x="-9746" y="3056545"/>
                  <a:pt x="29240" y="2976761"/>
                </a:cubicBezTo>
                <a:close/>
              </a:path>
            </a:pathLst>
          </a:custGeom>
          <a:solidFill>
            <a:schemeClr val="accent3">
              <a:lumMod val="20000"/>
              <a:lumOff val="80000"/>
            </a:schemeClr>
          </a:solidFill>
          <a:ln>
            <a:noFill/>
          </a:ln>
          <a:effectLst>
            <a:outerShdw blurRad="254000" dist="127000" sx="98000" sy="98000" rotWithShape="0">
              <a:schemeClr val="accent1">
                <a:alpha val="2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b="1" dirty="0">
              <a:solidFill>
                <a:prstClr val="white"/>
              </a:solidFill>
              <a:latin typeface="OPPOSans M" panose="00020600040101010101" pitchFamily="18" charset="-122"/>
              <a:ea typeface="OPPOSans M" panose="00020600040101010101" pitchFamily="18" charset="-122"/>
              <a:cs typeface="OPPOSans M" panose="00020600040101010101" pitchFamily="18" charset="-122"/>
            </a:endParaRPr>
          </a:p>
        </p:txBody>
      </p:sp>
      <p:sp>
        <p:nvSpPr>
          <p:cNvPr id="64" name="知鱼PPT27"/>
          <p:cNvSpPr/>
          <p:nvPr/>
        </p:nvSpPr>
        <p:spPr>
          <a:xfrm>
            <a:off x="3510568" y="0"/>
            <a:ext cx="3621529" cy="6858000"/>
          </a:xfrm>
          <a:custGeom>
            <a:avLst/>
            <a:gdLst>
              <a:gd name="connsiteX0" fmla="*/ 1483807 w 3621529"/>
              <a:gd name="connsiteY0" fmla="*/ 0 h 6858000"/>
              <a:gd name="connsiteX1" fmla="*/ 3303133 w 3621529"/>
              <a:gd name="connsiteY1" fmla="*/ 0 h 6858000"/>
              <a:gd name="connsiteX2" fmla="*/ 1848566 w 3621529"/>
              <a:gd name="connsiteY2" fmla="*/ 2976761 h 6858000"/>
              <a:gd name="connsiteX3" fmla="*/ 1848566 w 3621529"/>
              <a:gd name="connsiteY3" fmla="*/ 3229643 h 6858000"/>
              <a:gd name="connsiteX4" fmla="*/ 3621529 w 3621529"/>
              <a:gd name="connsiteY4" fmla="*/ 6858000 h 6858000"/>
              <a:gd name="connsiteX5" fmla="*/ 1802203 w 3621529"/>
              <a:gd name="connsiteY5" fmla="*/ 6858000 h 6858000"/>
              <a:gd name="connsiteX6" fmla="*/ 29240 w 3621529"/>
              <a:gd name="connsiteY6" fmla="*/ 3229643 h 6858000"/>
              <a:gd name="connsiteX7" fmla="*/ 29240 w 3621529"/>
              <a:gd name="connsiteY7" fmla="*/ 2976761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21529" h="6858000">
                <a:moveTo>
                  <a:pt x="1483807" y="0"/>
                </a:moveTo>
                <a:lnTo>
                  <a:pt x="3303133" y="0"/>
                </a:lnTo>
                <a:lnTo>
                  <a:pt x="1848566" y="2976761"/>
                </a:lnTo>
                <a:cubicBezTo>
                  <a:pt x="1809580" y="3056545"/>
                  <a:pt x="1809580" y="3149859"/>
                  <a:pt x="1848566" y="3229643"/>
                </a:cubicBezTo>
                <a:lnTo>
                  <a:pt x="3621529" y="6858000"/>
                </a:lnTo>
                <a:lnTo>
                  <a:pt x="1802203" y="6858000"/>
                </a:lnTo>
                <a:lnTo>
                  <a:pt x="29240" y="3229643"/>
                </a:lnTo>
                <a:cubicBezTo>
                  <a:pt x="-9746" y="3149859"/>
                  <a:pt x="-9746" y="3056545"/>
                  <a:pt x="29240" y="2976761"/>
                </a:cubicBezTo>
                <a:close/>
              </a:path>
            </a:pathLst>
          </a:custGeom>
          <a:gradFill flip="none" rotWithShape="1">
            <a:gsLst>
              <a:gs pos="0">
                <a:schemeClr val="accent1"/>
              </a:gs>
              <a:gs pos="100000">
                <a:schemeClr val="accent2"/>
              </a:gs>
            </a:gsLst>
            <a:lin ang="2700000" scaled="1"/>
            <a:tileRect/>
          </a:gradFill>
          <a:ln>
            <a:noFill/>
          </a:ln>
          <a:effectLst/>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b="1">
              <a:solidFill>
                <a:prstClr val="white"/>
              </a:solidFill>
              <a:latin typeface="OPPOSans M" panose="00020600040101010101" pitchFamily="18" charset="-122"/>
              <a:ea typeface="OPPOSans M" panose="00020600040101010101" pitchFamily="18" charset="-122"/>
              <a:cs typeface="OPPOSans M" panose="00020600040101010101" pitchFamily="18" charset="-122"/>
            </a:endParaRPr>
          </a:p>
        </p:txBody>
      </p:sp>
      <p:sp>
        <p:nvSpPr>
          <p:cNvPr id="416" name="知鱼PPT28"/>
          <p:cNvSpPr/>
          <p:nvPr/>
        </p:nvSpPr>
        <p:spPr>
          <a:xfrm>
            <a:off x="3583264" y="2095528"/>
            <a:ext cx="2127627" cy="990572"/>
          </a:xfrm>
          <a:custGeom>
            <a:avLst/>
            <a:gdLst>
              <a:gd name="connsiteX0" fmla="*/ 3805 w 2127627"/>
              <a:gd name="connsiteY0" fmla="*/ 938555 h 990572"/>
              <a:gd name="connsiteX1" fmla="*/ 460133 w 2127627"/>
              <a:gd name="connsiteY1" fmla="*/ 19983 h 990572"/>
              <a:gd name="connsiteX2" fmla="*/ 492373 w 2127627"/>
              <a:gd name="connsiteY2" fmla="*/ 0 h 990572"/>
              <a:gd name="connsiteX3" fmla="*/ 2091582 w 2127627"/>
              <a:gd name="connsiteY3" fmla="*/ 0 h 990572"/>
              <a:gd name="connsiteX4" fmla="*/ 2123823 w 2127627"/>
              <a:gd name="connsiteY4" fmla="*/ 52016 h 990572"/>
              <a:gd name="connsiteX5" fmla="*/ 1667495 w 2127627"/>
              <a:gd name="connsiteY5" fmla="*/ 970589 h 990572"/>
              <a:gd name="connsiteX6" fmla="*/ 1635254 w 2127627"/>
              <a:gd name="connsiteY6" fmla="*/ 990572 h 990572"/>
              <a:gd name="connsiteX7" fmla="*/ 36046 w 2127627"/>
              <a:gd name="connsiteY7" fmla="*/ 990572 h 990572"/>
              <a:gd name="connsiteX8" fmla="*/ 3805 w 2127627"/>
              <a:gd name="connsiteY8" fmla="*/ 938555 h 9905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127627" h="990572">
                <a:moveTo>
                  <a:pt x="3805" y="938555"/>
                </a:moveTo>
                <a:lnTo>
                  <a:pt x="460133" y="19983"/>
                </a:lnTo>
                <a:cubicBezTo>
                  <a:pt x="466218" y="7734"/>
                  <a:pt x="478695" y="0"/>
                  <a:pt x="492373" y="0"/>
                </a:cubicBezTo>
                <a:lnTo>
                  <a:pt x="2091582" y="0"/>
                </a:lnTo>
                <a:cubicBezTo>
                  <a:pt x="2118300" y="0"/>
                  <a:pt x="2135710" y="28089"/>
                  <a:pt x="2123823" y="52016"/>
                </a:cubicBezTo>
                <a:lnTo>
                  <a:pt x="1667495" y="970589"/>
                </a:lnTo>
                <a:cubicBezTo>
                  <a:pt x="1661410" y="982838"/>
                  <a:pt x="1648933" y="990572"/>
                  <a:pt x="1635254" y="990572"/>
                </a:cubicBezTo>
                <a:lnTo>
                  <a:pt x="36046" y="990572"/>
                </a:lnTo>
                <a:cubicBezTo>
                  <a:pt x="9328" y="990572"/>
                  <a:pt x="-8082" y="962483"/>
                  <a:pt x="3805" y="938555"/>
                </a:cubicBezTo>
              </a:path>
            </a:pathLst>
          </a:cu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b="1">
              <a:solidFill>
                <a:schemeClr val="lt1"/>
              </a:solidFill>
              <a:latin typeface="微软雅黑" panose="020B0503020204020204" charset="-122"/>
              <a:ea typeface="微软雅黑" panose="020B0503020204020204" charset="-122"/>
              <a:cs typeface="OPPOSans M" panose="00020600040101010101" pitchFamily="18" charset="-122"/>
            </a:endParaRPr>
          </a:p>
        </p:txBody>
      </p:sp>
      <p:sp>
        <p:nvSpPr>
          <p:cNvPr id="417" name="知鱼PPT29"/>
          <p:cNvSpPr/>
          <p:nvPr/>
        </p:nvSpPr>
        <p:spPr>
          <a:xfrm>
            <a:off x="3583264" y="3134543"/>
            <a:ext cx="2127627" cy="990572"/>
          </a:xfrm>
          <a:custGeom>
            <a:avLst/>
            <a:gdLst>
              <a:gd name="connsiteX0" fmla="*/ 2123823 w 2127627"/>
              <a:gd name="connsiteY0" fmla="*/ 938555 h 990572"/>
              <a:gd name="connsiteX1" fmla="*/ 1667495 w 2127627"/>
              <a:gd name="connsiteY1" fmla="*/ 19983 h 990572"/>
              <a:gd name="connsiteX2" fmla="*/ 1635254 w 2127627"/>
              <a:gd name="connsiteY2" fmla="*/ 0 h 990572"/>
              <a:gd name="connsiteX3" fmla="*/ 36046 w 2127627"/>
              <a:gd name="connsiteY3" fmla="*/ 0 h 990572"/>
              <a:gd name="connsiteX4" fmla="*/ 3805 w 2127627"/>
              <a:gd name="connsiteY4" fmla="*/ 52017 h 990572"/>
              <a:gd name="connsiteX5" fmla="*/ 460133 w 2127627"/>
              <a:gd name="connsiteY5" fmla="*/ 970589 h 990572"/>
              <a:gd name="connsiteX6" fmla="*/ 492373 w 2127627"/>
              <a:gd name="connsiteY6" fmla="*/ 990572 h 990572"/>
              <a:gd name="connsiteX7" fmla="*/ 2091582 w 2127627"/>
              <a:gd name="connsiteY7" fmla="*/ 990572 h 990572"/>
              <a:gd name="connsiteX8" fmla="*/ 2123823 w 2127627"/>
              <a:gd name="connsiteY8" fmla="*/ 938555 h 9905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127627" h="990572">
                <a:moveTo>
                  <a:pt x="2123823" y="938555"/>
                </a:moveTo>
                <a:lnTo>
                  <a:pt x="1667495" y="19983"/>
                </a:lnTo>
                <a:cubicBezTo>
                  <a:pt x="1661410" y="7734"/>
                  <a:pt x="1648933" y="0"/>
                  <a:pt x="1635254" y="0"/>
                </a:cubicBezTo>
                <a:lnTo>
                  <a:pt x="36046" y="0"/>
                </a:lnTo>
                <a:cubicBezTo>
                  <a:pt x="9328" y="0"/>
                  <a:pt x="-8082" y="28089"/>
                  <a:pt x="3805" y="52017"/>
                </a:cubicBezTo>
                <a:lnTo>
                  <a:pt x="460133" y="970589"/>
                </a:lnTo>
                <a:cubicBezTo>
                  <a:pt x="466218" y="982838"/>
                  <a:pt x="478695" y="990572"/>
                  <a:pt x="492373" y="990572"/>
                </a:cubicBezTo>
                <a:lnTo>
                  <a:pt x="2091582" y="990572"/>
                </a:lnTo>
                <a:cubicBezTo>
                  <a:pt x="2118300" y="990572"/>
                  <a:pt x="2135710" y="962483"/>
                  <a:pt x="2123823" y="938555"/>
                </a:cubicBezTo>
              </a:path>
            </a:pathLst>
          </a:cu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b="1">
              <a:solidFill>
                <a:schemeClr val="lt1"/>
              </a:solidFill>
              <a:latin typeface="微软雅黑" panose="020B0503020204020204" charset="-122"/>
              <a:ea typeface="微软雅黑" panose="020B0503020204020204" charset="-122"/>
              <a:cs typeface="OPPOSans M" panose="00020600040101010101" pitchFamily="18" charset="-122"/>
            </a:endParaRPr>
          </a:p>
        </p:txBody>
      </p:sp>
      <p:sp>
        <p:nvSpPr>
          <p:cNvPr id="415" name="知鱼PPT30"/>
          <p:cNvSpPr/>
          <p:nvPr/>
        </p:nvSpPr>
        <p:spPr>
          <a:xfrm>
            <a:off x="4088089" y="1056298"/>
            <a:ext cx="2127627" cy="990572"/>
          </a:xfrm>
          <a:custGeom>
            <a:avLst/>
            <a:gdLst>
              <a:gd name="connsiteX0" fmla="*/ 3805 w 2127627"/>
              <a:gd name="connsiteY0" fmla="*/ 938555 h 990572"/>
              <a:gd name="connsiteX1" fmla="*/ 460133 w 2127627"/>
              <a:gd name="connsiteY1" fmla="*/ 19983 h 990572"/>
              <a:gd name="connsiteX2" fmla="*/ 492373 w 2127627"/>
              <a:gd name="connsiteY2" fmla="*/ 0 h 990572"/>
              <a:gd name="connsiteX3" fmla="*/ 2091582 w 2127627"/>
              <a:gd name="connsiteY3" fmla="*/ 0 h 990572"/>
              <a:gd name="connsiteX4" fmla="*/ 2123823 w 2127627"/>
              <a:gd name="connsiteY4" fmla="*/ 52017 h 990572"/>
              <a:gd name="connsiteX5" fmla="*/ 1667495 w 2127627"/>
              <a:gd name="connsiteY5" fmla="*/ 970589 h 990572"/>
              <a:gd name="connsiteX6" fmla="*/ 1635254 w 2127627"/>
              <a:gd name="connsiteY6" fmla="*/ 990572 h 990572"/>
              <a:gd name="connsiteX7" fmla="*/ 36046 w 2127627"/>
              <a:gd name="connsiteY7" fmla="*/ 990572 h 990572"/>
              <a:gd name="connsiteX8" fmla="*/ 3805 w 2127627"/>
              <a:gd name="connsiteY8" fmla="*/ 938555 h 9905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127627" h="990572">
                <a:moveTo>
                  <a:pt x="3805" y="938555"/>
                </a:moveTo>
                <a:lnTo>
                  <a:pt x="460133" y="19983"/>
                </a:lnTo>
                <a:cubicBezTo>
                  <a:pt x="466218" y="7734"/>
                  <a:pt x="478695" y="0"/>
                  <a:pt x="492373" y="0"/>
                </a:cubicBezTo>
                <a:lnTo>
                  <a:pt x="2091582" y="0"/>
                </a:lnTo>
                <a:cubicBezTo>
                  <a:pt x="2118300" y="0"/>
                  <a:pt x="2135710" y="28089"/>
                  <a:pt x="2123823" y="52017"/>
                </a:cubicBezTo>
                <a:lnTo>
                  <a:pt x="1667495" y="970589"/>
                </a:lnTo>
                <a:cubicBezTo>
                  <a:pt x="1661410" y="982838"/>
                  <a:pt x="1648933" y="990572"/>
                  <a:pt x="1635254" y="990572"/>
                </a:cubicBezTo>
                <a:lnTo>
                  <a:pt x="36046" y="990572"/>
                </a:lnTo>
                <a:cubicBezTo>
                  <a:pt x="9328" y="990572"/>
                  <a:pt x="-8082" y="962483"/>
                  <a:pt x="3805" y="938555"/>
                </a:cubicBezTo>
              </a:path>
            </a:pathLst>
          </a:cu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b="1">
              <a:solidFill>
                <a:schemeClr val="lt1"/>
              </a:solidFill>
              <a:latin typeface="微软雅黑" panose="020B0503020204020204" charset="-122"/>
              <a:ea typeface="微软雅黑" panose="020B0503020204020204" charset="-122"/>
              <a:cs typeface="OPPOSans M" panose="00020600040101010101" pitchFamily="18" charset="-122"/>
            </a:endParaRPr>
          </a:p>
        </p:txBody>
      </p:sp>
      <p:sp>
        <p:nvSpPr>
          <p:cNvPr id="418" name="知鱼PPT31"/>
          <p:cNvSpPr/>
          <p:nvPr/>
        </p:nvSpPr>
        <p:spPr>
          <a:xfrm>
            <a:off x="4088089" y="4170237"/>
            <a:ext cx="2127627" cy="990572"/>
          </a:xfrm>
          <a:custGeom>
            <a:avLst/>
            <a:gdLst>
              <a:gd name="connsiteX0" fmla="*/ 2123823 w 2127627"/>
              <a:gd name="connsiteY0" fmla="*/ 938555 h 990572"/>
              <a:gd name="connsiteX1" fmla="*/ 1667495 w 2127627"/>
              <a:gd name="connsiteY1" fmla="*/ 19983 h 990572"/>
              <a:gd name="connsiteX2" fmla="*/ 1635254 w 2127627"/>
              <a:gd name="connsiteY2" fmla="*/ 0 h 990572"/>
              <a:gd name="connsiteX3" fmla="*/ 36046 w 2127627"/>
              <a:gd name="connsiteY3" fmla="*/ 0 h 990572"/>
              <a:gd name="connsiteX4" fmla="*/ 3805 w 2127627"/>
              <a:gd name="connsiteY4" fmla="*/ 52017 h 990572"/>
              <a:gd name="connsiteX5" fmla="*/ 460133 w 2127627"/>
              <a:gd name="connsiteY5" fmla="*/ 970589 h 990572"/>
              <a:gd name="connsiteX6" fmla="*/ 492373 w 2127627"/>
              <a:gd name="connsiteY6" fmla="*/ 990572 h 990572"/>
              <a:gd name="connsiteX7" fmla="*/ 2091582 w 2127627"/>
              <a:gd name="connsiteY7" fmla="*/ 990572 h 990572"/>
              <a:gd name="connsiteX8" fmla="*/ 2123823 w 2127627"/>
              <a:gd name="connsiteY8" fmla="*/ 938555 h 9905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127627" h="990572">
                <a:moveTo>
                  <a:pt x="2123823" y="938555"/>
                </a:moveTo>
                <a:lnTo>
                  <a:pt x="1667495" y="19983"/>
                </a:lnTo>
                <a:cubicBezTo>
                  <a:pt x="1661410" y="7734"/>
                  <a:pt x="1648933" y="0"/>
                  <a:pt x="1635254" y="0"/>
                </a:cubicBezTo>
                <a:lnTo>
                  <a:pt x="36046" y="0"/>
                </a:lnTo>
                <a:cubicBezTo>
                  <a:pt x="9328" y="0"/>
                  <a:pt x="-8082" y="28089"/>
                  <a:pt x="3805" y="52017"/>
                </a:cubicBezTo>
                <a:lnTo>
                  <a:pt x="460133" y="970589"/>
                </a:lnTo>
                <a:cubicBezTo>
                  <a:pt x="466218" y="982838"/>
                  <a:pt x="478695" y="990572"/>
                  <a:pt x="492373" y="990572"/>
                </a:cubicBezTo>
                <a:lnTo>
                  <a:pt x="2091582" y="990572"/>
                </a:lnTo>
                <a:cubicBezTo>
                  <a:pt x="2118300" y="990572"/>
                  <a:pt x="2135710" y="962483"/>
                  <a:pt x="2123823" y="938555"/>
                </a:cubicBezTo>
              </a:path>
            </a:pathLst>
          </a:cu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b="1">
              <a:solidFill>
                <a:schemeClr val="lt1"/>
              </a:solidFill>
              <a:latin typeface="微软雅黑" panose="020B0503020204020204" charset="-122"/>
              <a:ea typeface="微软雅黑" panose="020B0503020204020204" charset="-122"/>
              <a:cs typeface="OPPOSans M" panose="00020600040101010101" pitchFamily="18" charset="-122"/>
            </a:endParaRPr>
          </a:p>
        </p:txBody>
      </p:sp>
      <p:sp>
        <p:nvSpPr>
          <p:cNvPr id="419" name="知鱼PPT32"/>
          <p:cNvSpPr/>
          <p:nvPr/>
        </p:nvSpPr>
        <p:spPr>
          <a:xfrm>
            <a:off x="4592913" y="5205931"/>
            <a:ext cx="2127627" cy="990572"/>
          </a:xfrm>
          <a:custGeom>
            <a:avLst/>
            <a:gdLst>
              <a:gd name="connsiteX0" fmla="*/ 2123823 w 2127627"/>
              <a:gd name="connsiteY0" fmla="*/ 938556 h 990572"/>
              <a:gd name="connsiteX1" fmla="*/ 1667495 w 2127627"/>
              <a:gd name="connsiteY1" fmla="*/ 19983 h 990572"/>
              <a:gd name="connsiteX2" fmla="*/ 1635255 w 2127627"/>
              <a:gd name="connsiteY2" fmla="*/ 0 h 990572"/>
              <a:gd name="connsiteX3" fmla="*/ 36046 w 2127627"/>
              <a:gd name="connsiteY3" fmla="*/ 0 h 990572"/>
              <a:gd name="connsiteX4" fmla="*/ 3805 w 2127627"/>
              <a:gd name="connsiteY4" fmla="*/ 52017 h 990572"/>
              <a:gd name="connsiteX5" fmla="*/ 460133 w 2127627"/>
              <a:gd name="connsiteY5" fmla="*/ 970589 h 990572"/>
              <a:gd name="connsiteX6" fmla="*/ 492373 w 2127627"/>
              <a:gd name="connsiteY6" fmla="*/ 990572 h 990572"/>
              <a:gd name="connsiteX7" fmla="*/ 2091582 w 2127627"/>
              <a:gd name="connsiteY7" fmla="*/ 990572 h 990572"/>
              <a:gd name="connsiteX8" fmla="*/ 2123823 w 2127627"/>
              <a:gd name="connsiteY8" fmla="*/ 938556 h 9905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127627" h="990572">
                <a:moveTo>
                  <a:pt x="2123823" y="938556"/>
                </a:moveTo>
                <a:lnTo>
                  <a:pt x="1667495" y="19983"/>
                </a:lnTo>
                <a:cubicBezTo>
                  <a:pt x="1661410" y="7734"/>
                  <a:pt x="1648933" y="0"/>
                  <a:pt x="1635255" y="0"/>
                </a:cubicBezTo>
                <a:lnTo>
                  <a:pt x="36046" y="0"/>
                </a:lnTo>
                <a:cubicBezTo>
                  <a:pt x="9328" y="0"/>
                  <a:pt x="-8082" y="28089"/>
                  <a:pt x="3805" y="52017"/>
                </a:cubicBezTo>
                <a:lnTo>
                  <a:pt x="460133" y="970589"/>
                </a:lnTo>
                <a:cubicBezTo>
                  <a:pt x="466218" y="982839"/>
                  <a:pt x="478695" y="990572"/>
                  <a:pt x="492373" y="990572"/>
                </a:cubicBezTo>
                <a:lnTo>
                  <a:pt x="2091582" y="990572"/>
                </a:lnTo>
                <a:cubicBezTo>
                  <a:pt x="2118300" y="990572"/>
                  <a:pt x="2135710" y="962483"/>
                  <a:pt x="2123823" y="938556"/>
                </a:cubicBezTo>
              </a:path>
            </a:pathLst>
          </a:cu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b="1">
              <a:solidFill>
                <a:schemeClr val="lt1"/>
              </a:solidFill>
              <a:latin typeface="微软雅黑" panose="020B0503020204020204" charset="-122"/>
              <a:ea typeface="微软雅黑" panose="020B0503020204020204" charset="-122"/>
              <a:cs typeface="OPPOSans M" panose="00020600040101010101" pitchFamily="18" charset="-122"/>
            </a:endParaRPr>
          </a:p>
        </p:txBody>
      </p:sp>
      <p:sp>
        <p:nvSpPr>
          <p:cNvPr id="15" name="知鱼PPT33"/>
          <p:cNvSpPr/>
          <p:nvPr/>
        </p:nvSpPr>
        <p:spPr>
          <a:xfrm>
            <a:off x="5103263" y="6241626"/>
            <a:ext cx="1963769" cy="616374"/>
          </a:xfrm>
          <a:custGeom>
            <a:avLst/>
            <a:gdLst>
              <a:gd name="connsiteX0" fmla="*/ 36045 w 1963769"/>
              <a:gd name="connsiteY0" fmla="*/ 0 h 616374"/>
              <a:gd name="connsiteX1" fmla="*/ 1635254 w 1963769"/>
              <a:gd name="connsiteY1" fmla="*/ 0 h 616374"/>
              <a:gd name="connsiteX2" fmla="*/ 1667494 w 1963769"/>
              <a:gd name="connsiteY2" fmla="*/ 19983 h 616374"/>
              <a:gd name="connsiteX3" fmla="*/ 1963769 w 1963769"/>
              <a:gd name="connsiteY3" fmla="*/ 616374 h 616374"/>
              <a:gd name="connsiteX4" fmla="*/ 284166 w 1963769"/>
              <a:gd name="connsiteY4" fmla="*/ 616374 h 616374"/>
              <a:gd name="connsiteX5" fmla="*/ 3805 w 1963769"/>
              <a:gd name="connsiteY5" fmla="*/ 52017 h 616374"/>
              <a:gd name="connsiteX6" fmla="*/ 36045 w 1963769"/>
              <a:gd name="connsiteY6" fmla="*/ 0 h 6163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963769" h="616374">
                <a:moveTo>
                  <a:pt x="36045" y="0"/>
                </a:moveTo>
                <a:lnTo>
                  <a:pt x="1635254" y="0"/>
                </a:lnTo>
                <a:cubicBezTo>
                  <a:pt x="1648932" y="0"/>
                  <a:pt x="1661409" y="7734"/>
                  <a:pt x="1667494" y="19983"/>
                </a:cubicBezTo>
                <a:lnTo>
                  <a:pt x="1963769" y="616374"/>
                </a:lnTo>
                <a:lnTo>
                  <a:pt x="284166" y="616374"/>
                </a:lnTo>
                <a:lnTo>
                  <a:pt x="3805" y="52017"/>
                </a:lnTo>
                <a:cubicBezTo>
                  <a:pt x="-8083" y="28089"/>
                  <a:pt x="9327" y="0"/>
                  <a:pt x="36045" y="0"/>
                </a:cubicBezTo>
                <a:close/>
              </a:path>
            </a:pathLst>
          </a:cu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b="1">
              <a:solidFill>
                <a:schemeClr val="lt1"/>
              </a:solidFill>
              <a:latin typeface="微软雅黑" panose="020B0503020204020204" charset="-122"/>
              <a:ea typeface="微软雅黑" panose="020B0503020204020204" charset="-122"/>
              <a:cs typeface="OPPOSans M" panose="00020600040101010101" pitchFamily="18" charset="-122"/>
            </a:endParaRPr>
          </a:p>
        </p:txBody>
      </p:sp>
      <p:sp>
        <p:nvSpPr>
          <p:cNvPr id="13" name="知鱼PPT34"/>
          <p:cNvSpPr/>
          <p:nvPr/>
        </p:nvSpPr>
        <p:spPr>
          <a:xfrm>
            <a:off x="4592913" y="0"/>
            <a:ext cx="2161650" cy="1007639"/>
          </a:xfrm>
          <a:custGeom>
            <a:avLst/>
            <a:gdLst>
              <a:gd name="connsiteX0" fmla="*/ 478540 w 2161650"/>
              <a:gd name="connsiteY0" fmla="*/ 0 h 1007639"/>
              <a:gd name="connsiteX1" fmla="*/ 2161650 w 2161650"/>
              <a:gd name="connsiteY1" fmla="*/ 0 h 1007639"/>
              <a:gd name="connsiteX2" fmla="*/ 1671002 w 2161650"/>
              <a:gd name="connsiteY2" fmla="*/ 987656 h 1007639"/>
              <a:gd name="connsiteX3" fmla="*/ 1638761 w 2161650"/>
              <a:gd name="connsiteY3" fmla="*/ 1007639 h 1007639"/>
              <a:gd name="connsiteX4" fmla="*/ 36046 w 2161650"/>
              <a:gd name="connsiteY4" fmla="*/ 1007639 h 1007639"/>
              <a:gd name="connsiteX5" fmla="*/ 3805 w 2161650"/>
              <a:gd name="connsiteY5" fmla="*/ 955622 h 10076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61650" h="1007639">
                <a:moveTo>
                  <a:pt x="478540" y="0"/>
                </a:moveTo>
                <a:lnTo>
                  <a:pt x="2161650" y="0"/>
                </a:lnTo>
                <a:lnTo>
                  <a:pt x="1671002" y="987656"/>
                </a:lnTo>
                <a:cubicBezTo>
                  <a:pt x="1664917" y="999906"/>
                  <a:pt x="1652440" y="1007639"/>
                  <a:pt x="1638761" y="1007639"/>
                </a:cubicBezTo>
                <a:lnTo>
                  <a:pt x="36046" y="1007639"/>
                </a:lnTo>
                <a:cubicBezTo>
                  <a:pt x="9329" y="1007639"/>
                  <a:pt x="-8082" y="979550"/>
                  <a:pt x="3805" y="955622"/>
                </a:cubicBezTo>
                <a:close/>
              </a:path>
            </a:pathLst>
          </a:cu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b="1">
              <a:solidFill>
                <a:schemeClr val="lt1"/>
              </a:solidFill>
              <a:latin typeface="OPPOSans M" panose="00020600040101010101" pitchFamily="18" charset="-122"/>
              <a:ea typeface="OPPOSans M" panose="00020600040101010101" pitchFamily="18" charset="-122"/>
              <a:cs typeface="OPPOSans M" panose="00020600040101010101" pitchFamily="18" charset="-122"/>
            </a:endParaRPr>
          </a:p>
        </p:txBody>
      </p:sp>
      <p:sp>
        <p:nvSpPr>
          <p:cNvPr id="183" name="知鱼PPT37"/>
          <p:cNvSpPr/>
          <p:nvPr/>
        </p:nvSpPr>
        <p:spPr>
          <a:xfrm flipH="1">
            <a:off x="6484546" y="1561241"/>
            <a:ext cx="2085119" cy="222776"/>
          </a:xfrm>
          <a:prstGeom prst="rect">
            <a:avLst/>
          </a:prstGeom>
          <a:gradFill flip="none" rotWithShape="1">
            <a:gsLst>
              <a:gs pos="0">
                <a:schemeClr val="accent3">
                  <a:lumMod val="20000"/>
                  <a:lumOff val="80000"/>
                  <a:alpha val="0"/>
                </a:schemeClr>
              </a:gs>
              <a:gs pos="100000">
                <a:schemeClr val="accent3">
                  <a:lumMod val="20000"/>
                  <a:lumOff val="80000"/>
                  <a:alpha val="50000"/>
                </a:schemeClr>
              </a:gs>
            </a:gsLst>
            <a:lin ang="0" scaled="1"/>
            <a:tileRect/>
          </a:gra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lIns="101498" tIns="50749" rIns="101498" bIns="50749" rtlCol="0" anchor="ctr"/>
          <a:lstStyle/>
          <a:p>
            <a:pPr algn="ctr"/>
            <a:endParaRPr lang="zh-CN" altLang="en-US" sz="2000" b="1" dirty="0">
              <a:solidFill>
                <a:prstClr val="white"/>
              </a:solidFill>
              <a:latin typeface="微软雅黑" panose="020B0503020204020204" charset="-122"/>
              <a:ea typeface="微软雅黑" panose="020B0503020204020204" charset="-122"/>
              <a:cs typeface="OPPOSans M" panose="00020600040101010101" pitchFamily="18" charset="-122"/>
            </a:endParaRPr>
          </a:p>
        </p:txBody>
      </p:sp>
      <p:sp>
        <p:nvSpPr>
          <p:cNvPr id="167" name="知鱼PPT43"/>
          <p:cNvSpPr txBox="1"/>
          <p:nvPr>
            <p:custDataLst>
              <p:tags r:id="rId20"/>
            </p:custDataLst>
          </p:nvPr>
        </p:nvSpPr>
        <p:spPr>
          <a:xfrm>
            <a:off x="7894681" y="1572430"/>
            <a:ext cx="3505079" cy="220980"/>
          </a:xfrm>
          <a:prstGeom prst="rect">
            <a:avLst/>
          </a:prstGeom>
          <a:noFill/>
          <a:effectLst/>
        </p:spPr>
        <p:txBody>
          <a:bodyPr wrap="square" lIns="0" tIns="0" rIns="0" bIns="0" rtlCol="0">
            <a:spAutoFit/>
          </a:bodyPr>
          <a:lstStyle>
            <a:defPPr>
              <a:defRPr lang="zh-CN"/>
            </a:defPPr>
            <a:lvl1pPr marR="0" lvl="0" indent="0" fontAlgn="auto">
              <a:lnSpc>
                <a:spcPct val="100000"/>
              </a:lnSpc>
              <a:spcBef>
                <a:spcPts val="0"/>
              </a:spcBef>
              <a:spcAft>
                <a:spcPts val="0"/>
              </a:spcAft>
              <a:buClrTx/>
              <a:buSzTx/>
              <a:buFontTx/>
              <a:buNone/>
              <a:defRPr kumimoji="0" sz="1200" b="0" i="0" u="none" strike="noStrike" cap="none" spc="0" normalizeH="0" baseline="0">
                <a:ln>
                  <a:noFill/>
                </a:ln>
                <a:gradFill>
                  <a:gsLst>
                    <a:gs pos="0">
                      <a:srgbClr val="FDEFDD"/>
                    </a:gs>
                    <a:gs pos="100000">
                      <a:srgbClr val="F9D39A"/>
                    </a:gs>
                  </a:gsLst>
                  <a:path path="circle">
                    <a:fillToRect l="50000" t="50000" r="50000" b="50000"/>
                  </a:path>
                </a:gradFill>
                <a:effectLst>
                  <a:outerShdw blurRad="56388" dist="42291" dir="2699996" algn="tl" rotWithShape="0">
                    <a:prstClr val="black">
                      <a:alpha val="40000"/>
                    </a:prstClr>
                  </a:outerShdw>
                </a:effectLst>
                <a:uLnTx/>
                <a:uFillTx/>
                <a:latin typeface="OPPOSans H" panose="00020600040101010101" pitchFamily="18" charset="-122"/>
                <a:ea typeface="OPPOSans H" panose="00020600040101010101" pitchFamily="18" charset="-122"/>
                <a:cs typeface="OPPOSans H" panose="00020600040101010101" pitchFamily="18" charset="-122"/>
              </a:defRPr>
            </a:lvl1pPr>
          </a:lstStyle>
          <a:p>
            <a:pPr>
              <a:lnSpc>
                <a:spcPct val="120000"/>
              </a:lnSpc>
            </a:pPr>
            <a:r>
              <a:rPr lang="zh-CN" altLang="en-US" b="1" dirty="0">
                <a:solidFill>
                  <a:schemeClr val="bg1"/>
                </a:solidFill>
                <a:effectLst>
                  <a:outerShdw blurRad="38100" dist="38100" dir="2700000" algn="tl">
                    <a:schemeClr val="accent1">
                      <a:lumMod val="50000"/>
                      <a:alpha val="43000"/>
                    </a:schemeClr>
                  </a:outerShdw>
                </a:effectLst>
                <a:latin typeface="微软雅黑" panose="020B0503020204020204" charset="-122"/>
                <a:ea typeface="微软雅黑" panose="020B0503020204020204" charset="-122"/>
                <a:cs typeface="OPPOSans M" panose="00020600040101010101" pitchFamily="18" charset="-122"/>
              </a:rPr>
              <a:t>单击此处输入你的正文，文字是您思想的提炼</a:t>
            </a:r>
            <a:endParaRPr lang="zh-CN" altLang="en-US" b="1" dirty="0">
              <a:solidFill>
                <a:schemeClr val="bg1"/>
              </a:solidFill>
              <a:effectLst>
                <a:outerShdw blurRad="38100" dist="38100" dir="2700000" algn="tl">
                  <a:schemeClr val="accent1">
                    <a:lumMod val="50000"/>
                    <a:alpha val="43000"/>
                  </a:schemeClr>
                </a:outerShdw>
              </a:effectLst>
              <a:latin typeface="微软雅黑" panose="020B0503020204020204" charset="-122"/>
              <a:ea typeface="微软雅黑" panose="020B0503020204020204" charset="-122"/>
              <a:cs typeface="OPPOSans M" panose="00020600040101010101" pitchFamily="18" charset="-122"/>
            </a:endParaRPr>
          </a:p>
        </p:txBody>
      </p:sp>
      <p:grpSp>
        <p:nvGrpSpPr>
          <p:cNvPr id="7" name="知鱼PPT45"/>
          <p:cNvGrpSpPr/>
          <p:nvPr/>
        </p:nvGrpSpPr>
        <p:grpSpPr>
          <a:xfrm>
            <a:off x="455330" y="4417021"/>
            <a:ext cx="187605" cy="178414"/>
            <a:chOff x="5676900" y="3028950"/>
            <a:chExt cx="841914" cy="800670"/>
          </a:xfrm>
        </p:grpSpPr>
        <p:sp>
          <p:nvSpPr>
            <p:cNvPr id="9" name="知鱼PPT45-1"/>
            <p:cNvSpPr/>
            <p:nvPr/>
          </p:nvSpPr>
          <p:spPr>
            <a:xfrm>
              <a:off x="5676900" y="3334702"/>
              <a:ext cx="421005" cy="205263"/>
            </a:xfrm>
            <a:custGeom>
              <a:avLst/>
              <a:gdLst>
                <a:gd name="connsiteX0" fmla="*/ 0 w 421005"/>
                <a:gd name="connsiteY0" fmla="*/ 0 h 205263"/>
                <a:gd name="connsiteX1" fmla="*/ 421005 w 421005"/>
                <a:gd name="connsiteY1" fmla="*/ 136874 h 205263"/>
                <a:gd name="connsiteX2" fmla="*/ 210598 w 421005"/>
                <a:gd name="connsiteY2" fmla="*/ 205264 h 205263"/>
              </a:gdLst>
              <a:ahLst/>
              <a:cxnLst>
                <a:cxn ang="0">
                  <a:pos x="connsiteX0" y="connsiteY0"/>
                </a:cxn>
                <a:cxn ang="0">
                  <a:pos x="connsiteX1" y="connsiteY1"/>
                </a:cxn>
                <a:cxn ang="0">
                  <a:pos x="connsiteX2" y="connsiteY2"/>
                </a:cxn>
              </a:cxnLst>
              <a:rect l="l" t="t" r="r" b="b"/>
              <a:pathLst>
                <a:path w="421005" h="205263">
                  <a:moveTo>
                    <a:pt x="0" y="0"/>
                  </a:moveTo>
                  <a:lnTo>
                    <a:pt x="421005" y="136874"/>
                  </a:lnTo>
                  <a:lnTo>
                    <a:pt x="210598" y="205264"/>
                  </a:lnTo>
                  <a:close/>
                </a:path>
              </a:pathLst>
            </a:custGeom>
            <a:gradFill>
              <a:gsLst>
                <a:gs pos="0">
                  <a:srgbClr val="FDD733"/>
                </a:gs>
                <a:gs pos="50000">
                  <a:srgbClr val="F7B923"/>
                </a:gs>
                <a:gs pos="100000">
                  <a:srgbClr val="F29C14"/>
                </a:gs>
              </a:gsLst>
              <a:lin ang="13425099" scaled="1"/>
            </a:gradFill>
            <a:ln w="9525" cap="flat">
              <a:noFill/>
              <a:prstDash val="solid"/>
              <a:miter/>
            </a:ln>
          </p:spPr>
          <p:txBody>
            <a:bodyPr rtlCol="0" anchor="ctr"/>
            <a:lstStyle/>
            <a:p>
              <a:endParaRPr lang="zh-CN" altLang="en-US" b="1">
                <a:latin typeface="微软雅黑" panose="020B0503020204020204" charset="-122"/>
                <a:ea typeface="微软雅黑" panose="020B0503020204020204" charset="-122"/>
                <a:cs typeface="OPPOSans M" panose="00020600040101010101" pitchFamily="18" charset="-122"/>
              </a:endParaRPr>
            </a:p>
          </p:txBody>
        </p:sp>
        <p:sp>
          <p:nvSpPr>
            <p:cNvPr id="10" name="知鱼PPT45-2"/>
            <p:cNvSpPr/>
            <p:nvPr/>
          </p:nvSpPr>
          <p:spPr>
            <a:xfrm>
              <a:off x="5837681" y="3471576"/>
              <a:ext cx="260223" cy="358044"/>
            </a:xfrm>
            <a:custGeom>
              <a:avLst/>
              <a:gdLst>
                <a:gd name="connsiteX0" fmla="*/ 260223 w 260223"/>
                <a:gd name="connsiteY0" fmla="*/ 0 h 358044"/>
                <a:gd name="connsiteX1" fmla="*/ 260223 w 260223"/>
                <a:gd name="connsiteY1" fmla="*/ 221266 h 358044"/>
                <a:gd name="connsiteX2" fmla="*/ 0 w 260223"/>
                <a:gd name="connsiteY2" fmla="*/ 358045 h 358044"/>
              </a:gdLst>
              <a:ahLst/>
              <a:cxnLst>
                <a:cxn ang="0">
                  <a:pos x="connsiteX0" y="connsiteY0"/>
                </a:cxn>
                <a:cxn ang="0">
                  <a:pos x="connsiteX1" y="connsiteY1"/>
                </a:cxn>
                <a:cxn ang="0">
                  <a:pos x="connsiteX2" y="connsiteY2"/>
                </a:cxn>
              </a:cxnLst>
              <a:rect l="l" t="t" r="r" b="b"/>
              <a:pathLst>
                <a:path w="260223" h="358044">
                  <a:moveTo>
                    <a:pt x="260223" y="0"/>
                  </a:moveTo>
                  <a:lnTo>
                    <a:pt x="260223" y="221266"/>
                  </a:lnTo>
                  <a:lnTo>
                    <a:pt x="0" y="358045"/>
                  </a:lnTo>
                  <a:close/>
                </a:path>
              </a:pathLst>
            </a:custGeom>
            <a:gradFill>
              <a:gsLst>
                <a:gs pos="0">
                  <a:srgbClr val="FDE265"/>
                </a:gs>
                <a:gs pos="50000">
                  <a:srgbClr val="FCD147"/>
                </a:gs>
                <a:gs pos="100000">
                  <a:srgbClr val="FBC12A"/>
                </a:gs>
              </a:gsLst>
              <a:lin ang="9266400" scaled="1"/>
            </a:gradFill>
            <a:ln w="9525" cap="flat">
              <a:noFill/>
              <a:prstDash val="solid"/>
              <a:miter/>
            </a:ln>
          </p:spPr>
          <p:txBody>
            <a:bodyPr rtlCol="0" anchor="ctr"/>
            <a:lstStyle/>
            <a:p>
              <a:endParaRPr lang="zh-CN" altLang="en-US" b="1">
                <a:latin typeface="微软雅黑" panose="020B0503020204020204" charset="-122"/>
                <a:ea typeface="微软雅黑" panose="020B0503020204020204" charset="-122"/>
                <a:cs typeface="OPPOSans M" panose="00020600040101010101" pitchFamily="18" charset="-122"/>
              </a:endParaRPr>
            </a:p>
          </p:txBody>
        </p:sp>
        <p:sp>
          <p:nvSpPr>
            <p:cNvPr id="12" name="知鱼PPT45-3"/>
            <p:cNvSpPr/>
            <p:nvPr/>
          </p:nvSpPr>
          <p:spPr>
            <a:xfrm>
              <a:off x="6097905" y="3471576"/>
              <a:ext cx="260127" cy="358044"/>
            </a:xfrm>
            <a:custGeom>
              <a:avLst/>
              <a:gdLst>
                <a:gd name="connsiteX0" fmla="*/ 210407 w 260127"/>
                <a:gd name="connsiteY0" fmla="*/ 68390 h 358044"/>
                <a:gd name="connsiteX1" fmla="*/ 260128 w 260127"/>
                <a:gd name="connsiteY1" fmla="*/ 358045 h 358044"/>
                <a:gd name="connsiteX2" fmla="*/ 0 w 260127"/>
                <a:gd name="connsiteY2" fmla="*/ 0 h 358044"/>
              </a:gdLst>
              <a:ahLst/>
              <a:cxnLst>
                <a:cxn ang="0">
                  <a:pos x="connsiteX0" y="connsiteY0"/>
                </a:cxn>
                <a:cxn ang="0">
                  <a:pos x="connsiteX1" y="connsiteY1"/>
                </a:cxn>
                <a:cxn ang="0">
                  <a:pos x="connsiteX2" y="connsiteY2"/>
                </a:cxn>
              </a:cxnLst>
              <a:rect l="l" t="t" r="r" b="b"/>
              <a:pathLst>
                <a:path w="260127" h="358044">
                  <a:moveTo>
                    <a:pt x="210407" y="68390"/>
                  </a:moveTo>
                  <a:lnTo>
                    <a:pt x="260128" y="358045"/>
                  </a:lnTo>
                  <a:lnTo>
                    <a:pt x="0" y="0"/>
                  </a:lnTo>
                  <a:close/>
                </a:path>
              </a:pathLst>
            </a:custGeom>
            <a:gradFill>
              <a:gsLst>
                <a:gs pos="0">
                  <a:srgbClr val="FBC12A"/>
                </a:gs>
                <a:gs pos="50000">
                  <a:srgbClr val="F6AE1F"/>
                </a:gs>
                <a:gs pos="100000">
                  <a:srgbClr val="F29C14"/>
                </a:gs>
              </a:gsLst>
              <a:lin ang="15706979" scaled="1"/>
            </a:gradFill>
            <a:ln w="9525" cap="flat">
              <a:noFill/>
              <a:prstDash val="solid"/>
              <a:miter/>
            </a:ln>
          </p:spPr>
          <p:txBody>
            <a:bodyPr rtlCol="0" anchor="ctr"/>
            <a:lstStyle/>
            <a:p>
              <a:endParaRPr lang="zh-CN" altLang="en-US" b="1">
                <a:latin typeface="微软雅黑" panose="020B0503020204020204" charset="-122"/>
                <a:ea typeface="微软雅黑" panose="020B0503020204020204" charset="-122"/>
                <a:cs typeface="OPPOSans M" panose="00020600040101010101" pitchFamily="18" charset="-122"/>
              </a:endParaRPr>
            </a:p>
          </p:txBody>
        </p:sp>
        <p:sp>
          <p:nvSpPr>
            <p:cNvPr id="14" name="知鱼PPT45-4"/>
            <p:cNvSpPr/>
            <p:nvPr/>
          </p:nvSpPr>
          <p:spPr>
            <a:xfrm>
              <a:off x="6097905" y="3292506"/>
              <a:ext cx="420909" cy="179070"/>
            </a:xfrm>
            <a:custGeom>
              <a:avLst/>
              <a:gdLst>
                <a:gd name="connsiteX0" fmla="*/ 420910 w 420909"/>
                <a:gd name="connsiteY0" fmla="*/ 42196 h 179070"/>
                <a:gd name="connsiteX1" fmla="*/ 0 w 420909"/>
                <a:gd name="connsiteY1" fmla="*/ 179070 h 179070"/>
                <a:gd name="connsiteX2" fmla="*/ 130016 w 420909"/>
                <a:gd name="connsiteY2" fmla="*/ 0 h 179070"/>
              </a:gdLst>
              <a:ahLst/>
              <a:cxnLst>
                <a:cxn ang="0">
                  <a:pos x="connsiteX0" y="connsiteY0"/>
                </a:cxn>
                <a:cxn ang="0">
                  <a:pos x="connsiteX1" y="connsiteY1"/>
                </a:cxn>
                <a:cxn ang="0">
                  <a:pos x="connsiteX2" y="connsiteY2"/>
                </a:cxn>
              </a:cxnLst>
              <a:rect l="l" t="t" r="r" b="b"/>
              <a:pathLst>
                <a:path w="420909" h="179070">
                  <a:moveTo>
                    <a:pt x="420910" y="42196"/>
                  </a:moveTo>
                  <a:lnTo>
                    <a:pt x="0" y="179070"/>
                  </a:lnTo>
                  <a:lnTo>
                    <a:pt x="130016" y="0"/>
                  </a:lnTo>
                  <a:close/>
                </a:path>
              </a:pathLst>
            </a:custGeom>
            <a:gradFill>
              <a:gsLst>
                <a:gs pos="0">
                  <a:srgbClr val="FCED97"/>
                </a:gs>
                <a:gs pos="50000">
                  <a:srgbClr val="FCE265"/>
                </a:gs>
                <a:gs pos="100000">
                  <a:srgbClr val="FDD733"/>
                </a:gs>
              </a:gsLst>
              <a:lin ang="11434416" scaled="1"/>
            </a:gradFill>
            <a:ln w="9525" cap="flat">
              <a:noFill/>
              <a:prstDash val="solid"/>
              <a:miter/>
            </a:ln>
          </p:spPr>
          <p:txBody>
            <a:bodyPr rtlCol="0" anchor="ctr"/>
            <a:lstStyle/>
            <a:p>
              <a:endParaRPr lang="zh-CN" altLang="en-US" b="1">
                <a:latin typeface="微软雅黑" panose="020B0503020204020204" charset="-122"/>
                <a:ea typeface="微软雅黑" panose="020B0503020204020204" charset="-122"/>
                <a:cs typeface="OPPOSans M" panose="00020600040101010101" pitchFamily="18" charset="-122"/>
              </a:endParaRPr>
            </a:p>
          </p:txBody>
        </p:sp>
        <p:sp>
          <p:nvSpPr>
            <p:cNvPr id="16" name="知鱼PPT45-5"/>
            <p:cNvSpPr/>
            <p:nvPr/>
          </p:nvSpPr>
          <p:spPr>
            <a:xfrm>
              <a:off x="5967793" y="3028950"/>
              <a:ext cx="130111" cy="442626"/>
            </a:xfrm>
            <a:custGeom>
              <a:avLst/>
              <a:gdLst>
                <a:gd name="connsiteX0" fmla="*/ 130112 w 130111"/>
                <a:gd name="connsiteY0" fmla="*/ 0 h 442626"/>
                <a:gd name="connsiteX1" fmla="*/ 130112 w 130111"/>
                <a:gd name="connsiteY1" fmla="*/ 442627 h 442626"/>
                <a:gd name="connsiteX2" fmla="*/ 0 w 130111"/>
                <a:gd name="connsiteY2" fmla="*/ 263557 h 442626"/>
              </a:gdLst>
              <a:ahLst/>
              <a:cxnLst>
                <a:cxn ang="0">
                  <a:pos x="connsiteX0" y="connsiteY0"/>
                </a:cxn>
                <a:cxn ang="0">
                  <a:pos x="connsiteX1" y="connsiteY1"/>
                </a:cxn>
                <a:cxn ang="0">
                  <a:pos x="connsiteX2" y="connsiteY2"/>
                </a:cxn>
              </a:cxnLst>
              <a:rect l="l" t="t" r="r" b="b"/>
              <a:pathLst>
                <a:path w="130111" h="442626">
                  <a:moveTo>
                    <a:pt x="130112" y="0"/>
                  </a:moveTo>
                  <a:lnTo>
                    <a:pt x="130112" y="442627"/>
                  </a:lnTo>
                  <a:lnTo>
                    <a:pt x="0" y="263557"/>
                  </a:lnTo>
                  <a:close/>
                </a:path>
              </a:pathLst>
            </a:custGeom>
            <a:gradFill>
              <a:gsLst>
                <a:gs pos="0">
                  <a:srgbClr val="FDD733"/>
                </a:gs>
                <a:gs pos="50000">
                  <a:srgbClr val="F7B923"/>
                </a:gs>
                <a:gs pos="100000">
                  <a:srgbClr val="F29C14"/>
                </a:gs>
              </a:gsLst>
              <a:lin ang="17882604" scaled="1"/>
            </a:gradFill>
            <a:ln w="9525" cap="flat">
              <a:noFill/>
              <a:prstDash val="solid"/>
              <a:miter/>
            </a:ln>
          </p:spPr>
          <p:txBody>
            <a:bodyPr rtlCol="0" anchor="ctr"/>
            <a:lstStyle/>
            <a:p>
              <a:endParaRPr lang="zh-CN" altLang="en-US" b="1">
                <a:latin typeface="微软雅黑" panose="020B0503020204020204" charset="-122"/>
                <a:ea typeface="微软雅黑" panose="020B0503020204020204" charset="-122"/>
                <a:cs typeface="OPPOSans M" panose="00020600040101010101" pitchFamily="18" charset="-122"/>
              </a:endParaRPr>
            </a:p>
          </p:txBody>
        </p:sp>
        <p:sp>
          <p:nvSpPr>
            <p:cNvPr id="17" name="知鱼PPT45-6"/>
            <p:cNvSpPr/>
            <p:nvPr/>
          </p:nvSpPr>
          <p:spPr>
            <a:xfrm>
              <a:off x="5676900" y="3292506"/>
              <a:ext cx="421005" cy="179070"/>
            </a:xfrm>
            <a:custGeom>
              <a:avLst/>
              <a:gdLst>
                <a:gd name="connsiteX0" fmla="*/ 421005 w 421005"/>
                <a:gd name="connsiteY0" fmla="*/ 179070 h 179070"/>
                <a:gd name="connsiteX1" fmla="*/ 0 w 421005"/>
                <a:gd name="connsiteY1" fmla="*/ 42196 h 179070"/>
                <a:gd name="connsiteX2" fmla="*/ 290894 w 421005"/>
                <a:gd name="connsiteY2" fmla="*/ 0 h 179070"/>
              </a:gdLst>
              <a:ahLst/>
              <a:cxnLst>
                <a:cxn ang="0">
                  <a:pos x="connsiteX0" y="connsiteY0"/>
                </a:cxn>
                <a:cxn ang="0">
                  <a:pos x="connsiteX1" y="connsiteY1"/>
                </a:cxn>
                <a:cxn ang="0">
                  <a:pos x="connsiteX2" y="connsiteY2"/>
                </a:cxn>
              </a:cxnLst>
              <a:rect l="l" t="t" r="r" b="b"/>
              <a:pathLst>
                <a:path w="421005" h="179070">
                  <a:moveTo>
                    <a:pt x="421005" y="179070"/>
                  </a:moveTo>
                  <a:lnTo>
                    <a:pt x="0" y="42196"/>
                  </a:lnTo>
                  <a:lnTo>
                    <a:pt x="290894" y="0"/>
                  </a:lnTo>
                  <a:close/>
                </a:path>
              </a:pathLst>
            </a:custGeom>
            <a:gradFill>
              <a:gsLst>
                <a:gs pos="0">
                  <a:srgbClr val="F9AB21"/>
                </a:gs>
                <a:gs pos="50000">
                  <a:srgbClr val="E39212"/>
                </a:gs>
                <a:gs pos="100000">
                  <a:srgbClr val="CE7904"/>
                </a:gs>
              </a:gsLst>
              <a:lin ang="10375070" scaled="1"/>
            </a:gradFill>
            <a:ln w="9525" cap="flat">
              <a:noFill/>
              <a:prstDash val="solid"/>
              <a:miter/>
            </a:ln>
          </p:spPr>
          <p:txBody>
            <a:bodyPr rtlCol="0" anchor="ctr"/>
            <a:lstStyle/>
            <a:p>
              <a:endParaRPr lang="zh-CN" altLang="en-US" b="1">
                <a:latin typeface="微软雅黑" panose="020B0503020204020204" charset="-122"/>
                <a:ea typeface="微软雅黑" panose="020B0503020204020204" charset="-122"/>
                <a:cs typeface="OPPOSans M" panose="00020600040101010101" pitchFamily="18" charset="-122"/>
              </a:endParaRPr>
            </a:p>
          </p:txBody>
        </p:sp>
        <p:sp>
          <p:nvSpPr>
            <p:cNvPr id="18" name="知鱼PPT45-7"/>
            <p:cNvSpPr/>
            <p:nvPr/>
          </p:nvSpPr>
          <p:spPr>
            <a:xfrm>
              <a:off x="5837681" y="3471576"/>
              <a:ext cx="260223" cy="358044"/>
            </a:xfrm>
            <a:custGeom>
              <a:avLst/>
              <a:gdLst>
                <a:gd name="connsiteX0" fmla="*/ 260223 w 260223"/>
                <a:gd name="connsiteY0" fmla="*/ 0 h 358044"/>
                <a:gd name="connsiteX1" fmla="*/ 0 w 260223"/>
                <a:gd name="connsiteY1" fmla="*/ 358045 h 358044"/>
                <a:gd name="connsiteX2" fmla="*/ 49816 w 260223"/>
                <a:gd name="connsiteY2" fmla="*/ 68390 h 358044"/>
              </a:gdLst>
              <a:ahLst/>
              <a:cxnLst>
                <a:cxn ang="0">
                  <a:pos x="connsiteX0" y="connsiteY0"/>
                </a:cxn>
                <a:cxn ang="0">
                  <a:pos x="connsiteX1" y="connsiteY1"/>
                </a:cxn>
                <a:cxn ang="0">
                  <a:pos x="connsiteX2" y="connsiteY2"/>
                </a:cxn>
              </a:cxnLst>
              <a:rect l="l" t="t" r="r" b="b"/>
              <a:pathLst>
                <a:path w="260223" h="358044">
                  <a:moveTo>
                    <a:pt x="260223" y="0"/>
                  </a:moveTo>
                  <a:lnTo>
                    <a:pt x="0" y="358045"/>
                  </a:lnTo>
                  <a:lnTo>
                    <a:pt x="49816" y="68390"/>
                  </a:lnTo>
                  <a:close/>
                </a:path>
              </a:pathLst>
            </a:custGeom>
            <a:gradFill>
              <a:gsLst>
                <a:gs pos="0">
                  <a:srgbClr val="F9AB21"/>
                </a:gs>
                <a:gs pos="50000">
                  <a:srgbClr val="E39212"/>
                </a:gs>
                <a:gs pos="100000">
                  <a:srgbClr val="CE7904"/>
                </a:gs>
              </a:gsLst>
              <a:lin ang="5928102" scaled="1"/>
            </a:gradFill>
            <a:ln w="9525" cap="flat">
              <a:noFill/>
              <a:prstDash val="solid"/>
              <a:miter/>
            </a:ln>
          </p:spPr>
          <p:txBody>
            <a:bodyPr rtlCol="0" anchor="ctr"/>
            <a:lstStyle/>
            <a:p>
              <a:endParaRPr lang="zh-CN" altLang="en-US" b="1">
                <a:latin typeface="微软雅黑" panose="020B0503020204020204" charset="-122"/>
                <a:ea typeface="微软雅黑" panose="020B0503020204020204" charset="-122"/>
                <a:cs typeface="OPPOSans M" panose="00020600040101010101" pitchFamily="18" charset="-122"/>
              </a:endParaRPr>
            </a:p>
          </p:txBody>
        </p:sp>
        <p:sp>
          <p:nvSpPr>
            <p:cNvPr id="22" name="知鱼PPT45-8"/>
            <p:cNvSpPr/>
            <p:nvPr/>
          </p:nvSpPr>
          <p:spPr>
            <a:xfrm>
              <a:off x="6097905" y="3471576"/>
              <a:ext cx="260127" cy="358044"/>
            </a:xfrm>
            <a:custGeom>
              <a:avLst/>
              <a:gdLst>
                <a:gd name="connsiteX0" fmla="*/ 0 w 260127"/>
                <a:gd name="connsiteY0" fmla="*/ 0 h 358044"/>
                <a:gd name="connsiteX1" fmla="*/ 260128 w 260127"/>
                <a:gd name="connsiteY1" fmla="*/ 358045 h 358044"/>
                <a:gd name="connsiteX2" fmla="*/ 0 w 260127"/>
                <a:gd name="connsiteY2" fmla="*/ 221266 h 358044"/>
              </a:gdLst>
              <a:ahLst/>
              <a:cxnLst>
                <a:cxn ang="0">
                  <a:pos x="connsiteX0" y="connsiteY0"/>
                </a:cxn>
                <a:cxn ang="0">
                  <a:pos x="connsiteX1" y="connsiteY1"/>
                </a:cxn>
                <a:cxn ang="0">
                  <a:pos x="connsiteX2" y="connsiteY2"/>
                </a:cxn>
              </a:cxnLst>
              <a:rect l="l" t="t" r="r" b="b"/>
              <a:pathLst>
                <a:path w="260127" h="358044">
                  <a:moveTo>
                    <a:pt x="0" y="0"/>
                  </a:moveTo>
                  <a:lnTo>
                    <a:pt x="260128" y="358045"/>
                  </a:lnTo>
                  <a:lnTo>
                    <a:pt x="0" y="221266"/>
                  </a:lnTo>
                  <a:close/>
                </a:path>
              </a:pathLst>
            </a:custGeom>
            <a:gradFill>
              <a:gsLst>
                <a:gs pos="0">
                  <a:srgbClr val="FDE265"/>
                </a:gs>
                <a:gs pos="50000">
                  <a:srgbClr val="FCD147"/>
                </a:gs>
                <a:gs pos="100000">
                  <a:srgbClr val="FBC12A"/>
                </a:gs>
              </a:gsLst>
              <a:lin ang="12167629" scaled="1"/>
            </a:gradFill>
            <a:ln w="9525" cap="flat">
              <a:noFill/>
              <a:prstDash val="solid"/>
              <a:miter/>
            </a:ln>
          </p:spPr>
          <p:txBody>
            <a:bodyPr rtlCol="0" anchor="ctr"/>
            <a:lstStyle/>
            <a:p>
              <a:endParaRPr lang="zh-CN" altLang="en-US" b="1">
                <a:latin typeface="微软雅黑" panose="020B0503020204020204" charset="-122"/>
                <a:ea typeface="微软雅黑" panose="020B0503020204020204" charset="-122"/>
                <a:cs typeface="OPPOSans M" panose="00020600040101010101" pitchFamily="18" charset="-122"/>
              </a:endParaRPr>
            </a:p>
          </p:txBody>
        </p:sp>
        <p:sp>
          <p:nvSpPr>
            <p:cNvPr id="23" name="知鱼PPT45-9"/>
            <p:cNvSpPr/>
            <p:nvPr/>
          </p:nvSpPr>
          <p:spPr>
            <a:xfrm>
              <a:off x="6097905" y="3334702"/>
              <a:ext cx="420909" cy="205263"/>
            </a:xfrm>
            <a:custGeom>
              <a:avLst/>
              <a:gdLst>
                <a:gd name="connsiteX0" fmla="*/ 420910 w 420909"/>
                <a:gd name="connsiteY0" fmla="*/ 0 h 205263"/>
                <a:gd name="connsiteX1" fmla="*/ 210407 w 420909"/>
                <a:gd name="connsiteY1" fmla="*/ 205264 h 205263"/>
                <a:gd name="connsiteX2" fmla="*/ 0 w 420909"/>
                <a:gd name="connsiteY2" fmla="*/ 136874 h 205263"/>
              </a:gdLst>
              <a:ahLst/>
              <a:cxnLst>
                <a:cxn ang="0">
                  <a:pos x="connsiteX0" y="connsiteY0"/>
                </a:cxn>
                <a:cxn ang="0">
                  <a:pos x="connsiteX1" y="connsiteY1"/>
                </a:cxn>
                <a:cxn ang="0">
                  <a:pos x="connsiteX2" y="connsiteY2"/>
                </a:cxn>
              </a:cxnLst>
              <a:rect l="l" t="t" r="r" b="b"/>
              <a:pathLst>
                <a:path w="420909" h="205263">
                  <a:moveTo>
                    <a:pt x="420910" y="0"/>
                  </a:moveTo>
                  <a:lnTo>
                    <a:pt x="210407" y="205264"/>
                  </a:lnTo>
                  <a:lnTo>
                    <a:pt x="0" y="136874"/>
                  </a:lnTo>
                  <a:close/>
                </a:path>
              </a:pathLst>
            </a:custGeom>
            <a:gradFill>
              <a:gsLst>
                <a:gs pos="0">
                  <a:srgbClr val="FBC12A"/>
                </a:gs>
                <a:gs pos="50000">
                  <a:srgbClr val="F6AE1F"/>
                </a:gs>
                <a:gs pos="100000">
                  <a:srgbClr val="F29C14"/>
                </a:gs>
              </a:gsLst>
              <a:lin ang="18697059" scaled="1"/>
            </a:gradFill>
            <a:ln w="9525" cap="flat">
              <a:noFill/>
              <a:prstDash val="solid"/>
              <a:miter/>
            </a:ln>
          </p:spPr>
          <p:txBody>
            <a:bodyPr rtlCol="0" anchor="ctr"/>
            <a:lstStyle/>
            <a:p>
              <a:endParaRPr lang="zh-CN" altLang="en-US" b="1">
                <a:latin typeface="微软雅黑" panose="020B0503020204020204" charset="-122"/>
                <a:ea typeface="微软雅黑" panose="020B0503020204020204" charset="-122"/>
                <a:cs typeface="OPPOSans M" panose="00020600040101010101" pitchFamily="18" charset="-122"/>
              </a:endParaRPr>
            </a:p>
          </p:txBody>
        </p:sp>
        <p:sp>
          <p:nvSpPr>
            <p:cNvPr id="24" name="知鱼PPT45-10"/>
            <p:cNvSpPr/>
            <p:nvPr/>
          </p:nvSpPr>
          <p:spPr>
            <a:xfrm>
              <a:off x="6097905" y="3028950"/>
              <a:ext cx="130016" cy="442626"/>
            </a:xfrm>
            <a:custGeom>
              <a:avLst/>
              <a:gdLst>
                <a:gd name="connsiteX0" fmla="*/ 0 w 130016"/>
                <a:gd name="connsiteY0" fmla="*/ 0 h 442626"/>
                <a:gd name="connsiteX1" fmla="*/ 130016 w 130016"/>
                <a:gd name="connsiteY1" fmla="*/ 263557 h 442626"/>
                <a:gd name="connsiteX2" fmla="*/ 0 w 130016"/>
                <a:gd name="connsiteY2" fmla="*/ 442627 h 442626"/>
              </a:gdLst>
              <a:ahLst/>
              <a:cxnLst>
                <a:cxn ang="0">
                  <a:pos x="connsiteX0" y="connsiteY0"/>
                </a:cxn>
                <a:cxn ang="0">
                  <a:pos x="connsiteX1" y="connsiteY1"/>
                </a:cxn>
                <a:cxn ang="0">
                  <a:pos x="connsiteX2" y="connsiteY2"/>
                </a:cxn>
              </a:cxnLst>
              <a:rect l="l" t="t" r="r" b="b"/>
              <a:pathLst>
                <a:path w="130016" h="442626">
                  <a:moveTo>
                    <a:pt x="0" y="0"/>
                  </a:moveTo>
                  <a:lnTo>
                    <a:pt x="130016" y="263557"/>
                  </a:lnTo>
                  <a:lnTo>
                    <a:pt x="0" y="442627"/>
                  </a:lnTo>
                  <a:close/>
                </a:path>
              </a:pathLst>
            </a:custGeom>
            <a:gradFill>
              <a:gsLst>
                <a:gs pos="0">
                  <a:srgbClr val="FDD733"/>
                </a:gs>
                <a:gs pos="50000">
                  <a:srgbClr val="F7B923"/>
                </a:gs>
                <a:gs pos="100000">
                  <a:srgbClr val="F29C14"/>
                </a:gs>
              </a:gsLst>
              <a:lin ang="14237808" scaled="1"/>
            </a:gradFill>
            <a:ln w="9525" cap="flat">
              <a:noFill/>
              <a:prstDash val="solid"/>
              <a:miter/>
            </a:ln>
          </p:spPr>
          <p:txBody>
            <a:bodyPr rtlCol="0" anchor="ctr"/>
            <a:lstStyle/>
            <a:p>
              <a:endParaRPr lang="zh-CN" altLang="en-US" b="1">
                <a:latin typeface="微软雅黑" panose="020B0503020204020204" charset="-122"/>
                <a:ea typeface="微软雅黑" panose="020B0503020204020204" charset="-122"/>
                <a:cs typeface="OPPOSans M" panose="00020600040101010101" pitchFamily="18" charset="-122"/>
              </a:endParaRPr>
            </a:p>
          </p:txBody>
        </p:sp>
        <p:sp>
          <p:nvSpPr>
            <p:cNvPr id="25" name="知鱼PPT45-11"/>
            <p:cNvSpPr/>
            <p:nvPr/>
          </p:nvSpPr>
          <p:spPr>
            <a:xfrm>
              <a:off x="5713761" y="3346704"/>
              <a:ext cx="384143" cy="187261"/>
            </a:xfrm>
            <a:custGeom>
              <a:avLst/>
              <a:gdLst>
                <a:gd name="connsiteX0" fmla="*/ 384143 w 384143"/>
                <a:gd name="connsiteY0" fmla="*/ 124777 h 187261"/>
                <a:gd name="connsiteX1" fmla="*/ 384143 w 384143"/>
                <a:gd name="connsiteY1" fmla="*/ 124873 h 187261"/>
                <a:gd name="connsiteX2" fmla="*/ 192119 w 384143"/>
                <a:gd name="connsiteY2" fmla="*/ 187262 h 187261"/>
                <a:gd name="connsiteX3" fmla="*/ 0 w 384143"/>
                <a:gd name="connsiteY3" fmla="*/ 0 h 187261"/>
              </a:gdLst>
              <a:ahLst/>
              <a:cxnLst>
                <a:cxn ang="0">
                  <a:pos x="connsiteX0" y="connsiteY0"/>
                </a:cxn>
                <a:cxn ang="0">
                  <a:pos x="connsiteX1" y="connsiteY1"/>
                </a:cxn>
                <a:cxn ang="0">
                  <a:pos x="connsiteX2" y="connsiteY2"/>
                </a:cxn>
                <a:cxn ang="0">
                  <a:pos x="connsiteX3" y="connsiteY3"/>
                </a:cxn>
              </a:cxnLst>
              <a:rect l="l" t="t" r="r" b="b"/>
              <a:pathLst>
                <a:path w="384143" h="187261">
                  <a:moveTo>
                    <a:pt x="384143" y="124777"/>
                  </a:moveTo>
                  <a:lnTo>
                    <a:pt x="384143" y="124873"/>
                  </a:lnTo>
                  <a:lnTo>
                    <a:pt x="192119" y="187262"/>
                  </a:lnTo>
                  <a:lnTo>
                    <a:pt x="0" y="0"/>
                  </a:lnTo>
                  <a:close/>
                </a:path>
              </a:pathLst>
            </a:custGeom>
            <a:gradFill>
              <a:gsLst>
                <a:gs pos="0">
                  <a:srgbClr val="F9AB21"/>
                </a:gs>
                <a:gs pos="50000">
                  <a:srgbClr val="E39212"/>
                </a:gs>
                <a:gs pos="100000">
                  <a:srgbClr val="CE7904"/>
                </a:gs>
              </a:gsLst>
              <a:lin ang="1186031" scaled="1"/>
            </a:gradFill>
            <a:ln w="9525" cap="flat">
              <a:noFill/>
              <a:prstDash val="solid"/>
              <a:miter/>
            </a:ln>
          </p:spPr>
          <p:txBody>
            <a:bodyPr rtlCol="0" anchor="ctr"/>
            <a:lstStyle/>
            <a:p>
              <a:endParaRPr lang="zh-CN" altLang="en-US" b="1">
                <a:latin typeface="微软雅黑" panose="020B0503020204020204" charset="-122"/>
                <a:ea typeface="微软雅黑" panose="020B0503020204020204" charset="-122"/>
                <a:cs typeface="OPPOSans M" panose="00020600040101010101" pitchFamily="18" charset="-122"/>
              </a:endParaRPr>
            </a:p>
          </p:txBody>
        </p:sp>
        <p:sp>
          <p:nvSpPr>
            <p:cNvPr id="26" name="知鱼PPT45-12"/>
            <p:cNvSpPr/>
            <p:nvPr/>
          </p:nvSpPr>
          <p:spPr>
            <a:xfrm>
              <a:off x="5860446" y="3471576"/>
              <a:ext cx="237458" cy="326707"/>
            </a:xfrm>
            <a:custGeom>
              <a:avLst/>
              <a:gdLst>
                <a:gd name="connsiteX0" fmla="*/ 237458 w 237458"/>
                <a:gd name="connsiteY0" fmla="*/ 0 h 326707"/>
                <a:gd name="connsiteX1" fmla="*/ 237458 w 237458"/>
                <a:gd name="connsiteY1" fmla="*/ 201930 h 326707"/>
                <a:gd name="connsiteX2" fmla="*/ 0 w 237458"/>
                <a:gd name="connsiteY2" fmla="*/ 326707 h 326707"/>
              </a:gdLst>
              <a:ahLst/>
              <a:cxnLst>
                <a:cxn ang="0">
                  <a:pos x="connsiteX0" y="connsiteY0"/>
                </a:cxn>
                <a:cxn ang="0">
                  <a:pos x="connsiteX1" y="connsiteY1"/>
                </a:cxn>
                <a:cxn ang="0">
                  <a:pos x="connsiteX2" y="connsiteY2"/>
                </a:cxn>
              </a:cxnLst>
              <a:rect l="l" t="t" r="r" b="b"/>
              <a:pathLst>
                <a:path w="237458" h="326707">
                  <a:moveTo>
                    <a:pt x="237458" y="0"/>
                  </a:moveTo>
                  <a:lnTo>
                    <a:pt x="237458" y="201930"/>
                  </a:lnTo>
                  <a:lnTo>
                    <a:pt x="0" y="326707"/>
                  </a:lnTo>
                  <a:close/>
                </a:path>
              </a:pathLst>
            </a:custGeom>
            <a:gradFill>
              <a:gsLst>
                <a:gs pos="0">
                  <a:srgbClr val="F9AB21"/>
                </a:gs>
                <a:gs pos="50000">
                  <a:srgbClr val="E39212"/>
                </a:gs>
                <a:gs pos="100000">
                  <a:srgbClr val="CE7904"/>
                </a:gs>
              </a:gsLst>
              <a:lin ang="19403276" scaled="1"/>
            </a:gradFill>
            <a:ln w="9525" cap="flat">
              <a:noFill/>
              <a:prstDash val="solid"/>
              <a:miter/>
            </a:ln>
          </p:spPr>
          <p:txBody>
            <a:bodyPr rtlCol="0" anchor="ctr"/>
            <a:lstStyle/>
            <a:p>
              <a:endParaRPr lang="zh-CN" altLang="en-US" b="1">
                <a:latin typeface="微软雅黑" panose="020B0503020204020204" charset="-122"/>
                <a:ea typeface="微软雅黑" panose="020B0503020204020204" charset="-122"/>
                <a:cs typeface="OPPOSans M" panose="00020600040101010101" pitchFamily="18" charset="-122"/>
              </a:endParaRPr>
            </a:p>
          </p:txBody>
        </p:sp>
        <p:sp>
          <p:nvSpPr>
            <p:cNvPr id="27" name="知鱼PPT45-13"/>
            <p:cNvSpPr/>
            <p:nvPr/>
          </p:nvSpPr>
          <p:spPr>
            <a:xfrm>
              <a:off x="6097905" y="3471576"/>
              <a:ext cx="237363" cy="326707"/>
            </a:xfrm>
            <a:custGeom>
              <a:avLst/>
              <a:gdLst>
                <a:gd name="connsiteX0" fmla="*/ 192024 w 237363"/>
                <a:gd name="connsiteY0" fmla="*/ 62389 h 326707"/>
                <a:gd name="connsiteX1" fmla="*/ 237363 w 237363"/>
                <a:gd name="connsiteY1" fmla="*/ 326707 h 326707"/>
                <a:gd name="connsiteX2" fmla="*/ 0 w 237363"/>
                <a:gd name="connsiteY2" fmla="*/ 0 h 326707"/>
              </a:gdLst>
              <a:ahLst/>
              <a:cxnLst>
                <a:cxn ang="0">
                  <a:pos x="connsiteX0" y="connsiteY0"/>
                </a:cxn>
                <a:cxn ang="0">
                  <a:pos x="connsiteX1" y="connsiteY1"/>
                </a:cxn>
                <a:cxn ang="0">
                  <a:pos x="connsiteX2" y="connsiteY2"/>
                </a:cxn>
              </a:cxnLst>
              <a:rect l="l" t="t" r="r" b="b"/>
              <a:pathLst>
                <a:path w="237363" h="326707">
                  <a:moveTo>
                    <a:pt x="192024" y="62389"/>
                  </a:moveTo>
                  <a:lnTo>
                    <a:pt x="237363" y="326707"/>
                  </a:lnTo>
                  <a:lnTo>
                    <a:pt x="0" y="0"/>
                  </a:lnTo>
                  <a:close/>
                </a:path>
              </a:pathLst>
            </a:custGeom>
            <a:gradFill>
              <a:gsLst>
                <a:gs pos="0">
                  <a:srgbClr val="FDE265"/>
                </a:gs>
                <a:gs pos="50000">
                  <a:srgbClr val="FCD147"/>
                </a:gs>
                <a:gs pos="100000">
                  <a:srgbClr val="FBC12A"/>
                </a:gs>
              </a:gsLst>
              <a:lin ang="14673197" scaled="1"/>
            </a:gradFill>
            <a:ln w="9525" cap="flat">
              <a:noFill/>
              <a:prstDash val="solid"/>
              <a:miter/>
            </a:ln>
          </p:spPr>
          <p:txBody>
            <a:bodyPr rtlCol="0" anchor="ctr"/>
            <a:lstStyle/>
            <a:p>
              <a:endParaRPr lang="zh-CN" altLang="en-US" b="1">
                <a:latin typeface="微软雅黑" panose="020B0503020204020204" charset="-122"/>
                <a:ea typeface="微软雅黑" panose="020B0503020204020204" charset="-122"/>
                <a:cs typeface="OPPOSans M" panose="00020600040101010101" pitchFamily="18" charset="-122"/>
              </a:endParaRPr>
            </a:p>
          </p:txBody>
        </p:sp>
        <p:sp>
          <p:nvSpPr>
            <p:cNvPr id="28" name="知鱼PPT45-14"/>
            <p:cNvSpPr/>
            <p:nvPr/>
          </p:nvSpPr>
          <p:spPr>
            <a:xfrm>
              <a:off x="6097905" y="3308222"/>
              <a:ext cx="384047" cy="163258"/>
            </a:xfrm>
            <a:custGeom>
              <a:avLst/>
              <a:gdLst>
                <a:gd name="connsiteX0" fmla="*/ 384048 w 384047"/>
                <a:gd name="connsiteY0" fmla="*/ 38481 h 163258"/>
                <a:gd name="connsiteX1" fmla="*/ 0 w 384047"/>
                <a:gd name="connsiteY1" fmla="*/ 163259 h 163258"/>
                <a:gd name="connsiteX2" fmla="*/ 118681 w 384047"/>
                <a:gd name="connsiteY2" fmla="*/ 0 h 163258"/>
              </a:gdLst>
              <a:ahLst/>
              <a:cxnLst>
                <a:cxn ang="0">
                  <a:pos x="connsiteX0" y="connsiteY0"/>
                </a:cxn>
                <a:cxn ang="0">
                  <a:pos x="connsiteX1" y="connsiteY1"/>
                </a:cxn>
                <a:cxn ang="0">
                  <a:pos x="connsiteX2" y="connsiteY2"/>
                </a:cxn>
              </a:cxnLst>
              <a:rect l="l" t="t" r="r" b="b"/>
              <a:pathLst>
                <a:path w="384047" h="163258">
                  <a:moveTo>
                    <a:pt x="384048" y="38481"/>
                  </a:moveTo>
                  <a:lnTo>
                    <a:pt x="0" y="163259"/>
                  </a:lnTo>
                  <a:lnTo>
                    <a:pt x="118681" y="0"/>
                  </a:lnTo>
                  <a:close/>
                </a:path>
              </a:pathLst>
            </a:custGeom>
            <a:gradFill>
              <a:gsLst>
                <a:gs pos="0">
                  <a:srgbClr val="FDE265"/>
                </a:gs>
                <a:gs pos="50000">
                  <a:srgbClr val="FCD147"/>
                </a:gs>
                <a:gs pos="100000">
                  <a:srgbClr val="FBC12A"/>
                </a:gs>
              </a:gsLst>
              <a:lin ang="9779400" scaled="1"/>
            </a:gradFill>
            <a:ln w="9525" cap="flat">
              <a:noFill/>
              <a:prstDash val="solid"/>
              <a:miter/>
            </a:ln>
          </p:spPr>
          <p:txBody>
            <a:bodyPr rtlCol="0" anchor="ctr"/>
            <a:lstStyle/>
            <a:p>
              <a:endParaRPr lang="zh-CN" altLang="en-US" b="1">
                <a:latin typeface="微软雅黑" panose="020B0503020204020204" charset="-122"/>
                <a:ea typeface="微软雅黑" panose="020B0503020204020204" charset="-122"/>
                <a:cs typeface="OPPOSans M" panose="00020600040101010101" pitchFamily="18" charset="-122"/>
              </a:endParaRPr>
            </a:p>
          </p:txBody>
        </p:sp>
        <p:sp>
          <p:nvSpPr>
            <p:cNvPr id="29" name="知鱼PPT45-15"/>
            <p:cNvSpPr/>
            <p:nvPr/>
          </p:nvSpPr>
          <p:spPr>
            <a:xfrm>
              <a:off x="5979128" y="3067621"/>
              <a:ext cx="118776" cy="403859"/>
            </a:xfrm>
            <a:custGeom>
              <a:avLst/>
              <a:gdLst>
                <a:gd name="connsiteX0" fmla="*/ 118777 w 118776"/>
                <a:gd name="connsiteY0" fmla="*/ 0 h 403859"/>
                <a:gd name="connsiteX1" fmla="*/ 118777 w 118776"/>
                <a:gd name="connsiteY1" fmla="*/ 403860 h 403859"/>
                <a:gd name="connsiteX2" fmla="*/ 0 w 118776"/>
                <a:gd name="connsiteY2" fmla="*/ 240602 h 403859"/>
              </a:gdLst>
              <a:ahLst/>
              <a:cxnLst>
                <a:cxn ang="0">
                  <a:pos x="connsiteX0" y="connsiteY0"/>
                </a:cxn>
                <a:cxn ang="0">
                  <a:pos x="connsiteX1" y="connsiteY1"/>
                </a:cxn>
                <a:cxn ang="0">
                  <a:pos x="connsiteX2" y="connsiteY2"/>
                </a:cxn>
              </a:cxnLst>
              <a:rect l="l" t="t" r="r" b="b"/>
              <a:pathLst>
                <a:path w="118776" h="403859">
                  <a:moveTo>
                    <a:pt x="118777" y="0"/>
                  </a:moveTo>
                  <a:lnTo>
                    <a:pt x="118777" y="403860"/>
                  </a:lnTo>
                  <a:lnTo>
                    <a:pt x="0" y="240602"/>
                  </a:lnTo>
                  <a:close/>
                </a:path>
              </a:pathLst>
            </a:custGeom>
            <a:gradFill>
              <a:gsLst>
                <a:gs pos="0">
                  <a:srgbClr val="FBC12A"/>
                </a:gs>
                <a:gs pos="50000">
                  <a:srgbClr val="F6AE1F"/>
                </a:gs>
                <a:gs pos="100000">
                  <a:srgbClr val="F29C14"/>
                </a:gs>
              </a:gsLst>
              <a:lin ang="5228791" scaled="1"/>
            </a:gradFill>
            <a:ln w="9525" cap="flat">
              <a:noFill/>
              <a:prstDash val="solid"/>
              <a:miter/>
            </a:ln>
          </p:spPr>
          <p:txBody>
            <a:bodyPr rtlCol="0" anchor="ctr"/>
            <a:lstStyle/>
            <a:p>
              <a:endParaRPr lang="zh-CN" altLang="en-US" b="1">
                <a:latin typeface="微软雅黑" panose="020B0503020204020204" charset="-122"/>
                <a:ea typeface="微软雅黑" panose="020B0503020204020204" charset="-122"/>
                <a:cs typeface="OPPOSans M" panose="00020600040101010101" pitchFamily="18" charset="-122"/>
              </a:endParaRPr>
            </a:p>
          </p:txBody>
        </p:sp>
        <p:sp>
          <p:nvSpPr>
            <p:cNvPr id="30" name="知鱼PPT45-16"/>
            <p:cNvSpPr/>
            <p:nvPr/>
          </p:nvSpPr>
          <p:spPr>
            <a:xfrm>
              <a:off x="5713761" y="3308222"/>
              <a:ext cx="384143" cy="163258"/>
            </a:xfrm>
            <a:custGeom>
              <a:avLst/>
              <a:gdLst>
                <a:gd name="connsiteX0" fmla="*/ 384143 w 384143"/>
                <a:gd name="connsiteY0" fmla="*/ 163259 h 163258"/>
                <a:gd name="connsiteX1" fmla="*/ 0 w 384143"/>
                <a:gd name="connsiteY1" fmla="*/ 38481 h 163258"/>
                <a:gd name="connsiteX2" fmla="*/ 265367 w 384143"/>
                <a:gd name="connsiteY2" fmla="*/ 0 h 163258"/>
              </a:gdLst>
              <a:ahLst/>
              <a:cxnLst>
                <a:cxn ang="0">
                  <a:pos x="connsiteX0" y="connsiteY0"/>
                </a:cxn>
                <a:cxn ang="0">
                  <a:pos x="connsiteX1" y="connsiteY1"/>
                </a:cxn>
                <a:cxn ang="0">
                  <a:pos x="connsiteX2" y="connsiteY2"/>
                </a:cxn>
              </a:cxnLst>
              <a:rect l="l" t="t" r="r" b="b"/>
              <a:pathLst>
                <a:path w="384143" h="163258">
                  <a:moveTo>
                    <a:pt x="384143" y="163259"/>
                  </a:moveTo>
                  <a:lnTo>
                    <a:pt x="0" y="38481"/>
                  </a:lnTo>
                  <a:lnTo>
                    <a:pt x="265367" y="0"/>
                  </a:lnTo>
                  <a:close/>
                </a:path>
              </a:pathLst>
            </a:custGeom>
            <a:gradFill>
              <a:gsLst>
                <a:gs pos="0">
                  <a:srgbClr val="FDD733"/>
                </a:gs>
                <a:gs pos="50000">
                  <a:srgbClr val="F7B923"/>
                </a:gs>
                <a:gs pos="100000">
                  <a:srgbClr val="F29C14"/>
                </a:gs>
              </a:gsLst>
              <a:lin ang="654000" scaled="1"/>
            </a:gradFill>
            <a:ln w="9525" cap="flat">
              <a:noFill/>
              <a:prstDash val="solid"/>
              <a:miter/>
            </a:ln>
          </p:spPr>
          <p:txBody>
            <a:bodyPr rtlCol="0" anchor="ctr"/>
            <a:lstStyle/>
            <a:p>
              <a:endParaRPr lang="zh-CN" altLang="en-US" b="1">
                <a:latin typeface="微软雅黑" panose="020B0503020204020204" charset="-122"/>
                <a:ea typeface="微软雅黑" panose="020B0503020204020204" charset="-122"/>
                <a:cs typeface="OPPOSans M" panose="00020600040101010101" pitchFamily="18" charset="-122"/>
              </a:endParaRPr>
            </a:p>
          </p:txBody>
        </p:sp>
        <p:sp>
          <p:nvSpPr>
            <p:cNvPr id="31" name="知鱼PPT45-17"/>
            <p:cNvSpPr/>
            <p:nvPr/>
          </p:nvSpPr>
          <p:spPr>
            <a:xfrm>
              <a:off x="5860446" y="3471576"/>
              <a:ext cx="237458" cy="326707"/>
            </a:xfrm>
            <a:custGeom>
              <a:avLst/>
              <a:gdLst>
                <a:gd name="connsiteX0" fmla="*/ 237458 w 237458"/>
                <a:gd name="connsiteY0" fmla="*/ 0 h 326707"/>
                <a:gd name="connsiteX1" fmla="*/ 0 w 237458"/>
                <a:gd name="connsiteY1" fmla="*/ 326707 h 326707"/>
                <a:gd name="connsiteX2" fmla="*/ 45434 w 237458"/>
                <a:gd name="connsiteY2" fmla="*/ 62389 h 326707"/>
              </a:gdLst>
              <a:ahLst/>
              <a:cxnLst>
                <a:cxn ang="0">
                  <a:pos x="connsiteX0" y="connsiteY0"/>
                </a:cxn>
                <a:cxn ang="0">
                  <a:pos x="connsiteX1" y="connsiteY1"/>
                </a:cxn>
                <a:cxn ang="0">
                  <a:pos x="connsiteX2" y="connsiteY2"/>
                </a:cxn>
              </a:cxnLst>
              <a:rect l="l" t="t" r="r" b="b"/>
              <a:pathLst>
                <a:path w="237458" h="326707">
                  <a:moveTo>
                    <a:pt x="237458" y="0"/>
                  </a:moveTo>
                  <a:lnTo>
                    <a:pt x="0" y="326707"/>
                  </a:lnTo>
                  <a:lnTo>
                    <a:pt x="45434" y="62389"/>
                  </a:lnTo>
                  <a:close/>
                </a:path>
              </a:pathLst>
            </a:custGeom>
            <a:gradFill>
              <a:gsLst>
                <a:gs pos="0">
                  <a:srgbClr val="FBC12A"/>
                </a:gs>
                <a:gs pos="50000">
                  <a:srgbClr val="F6AE1F"/>
                </a:gs>
                <a:gs pos="100000">
                  <a:srgbClr val="F29C14"/>
                </a:gs>
              </a:gsLst>
              <a:lin ang="18462045" scaled="1"/>
            </a:gradFill>
            <a:ln w="9525" cap="flat">
              <a:noFill/>
              <a:prstDash val="solid"/>
              <a:miter/>
            </a:ln>
          </p:spPr>
          <p:txBody>
            <a:bodyPr rtlCol="0" anchor="ctr"/>
            <a:lstStyle/>
            <a:p>
              <a:endParaRPr lang="zh-CN" altLang="en-US" b="1">
                <a:latin typeface="微软雅黑" panose="020B0503020204020204" charset="-122"/>
                <a:ea typeface="微软雅黑" panose="020B0503020204020204" charset="-122"/>
                <a:cs typeface="OPPOSans M" panose="00020600040101010101" pitchFamily="18" charset="-122"/>
              </a:endParaRPr>
            </a:p>
          </p:txBody>
        </p:sp>
        <p:sp>
          <p:nvSpPr>
            <p:cNvPr id="32" name="知鱼PPT45-18"/>
            <p:cNvSpPr/>
            <p:nvPr/>
          </p:nvSpPr>
          <p:spPr>
            <a:xfrm>
              <a:off x="6097905" y="3471576"/>
              <a:ext cx="237363" cy="326707"/>
            </a:xfrm>
            <a:custGeom>
              <a:avLst/>
              <a:gdLst>
                <a:gd name="connsiteX0" fmla="*/ 0 w 237363"/>
                <a:gd name="connsiteY0" fmla="*/ 0 h 326707"/>
                <a:gd name="connsiteX1" fmla="*/ 237363 w 237363"/>
                <a:gd name="connsiteY1" fmla="*/ 326707 h 326707"/>
                <a:gd name="connsiteX2" fmla="*/ 0 w 237363"/>
                <a:gd name="connsiteY2" fmla="*/ 201930 h 326707"/>
              </a:gdLst>
              <a:ahLst/>
              <a:cxnLst>
                <a:cxn ang="0">
                  <a:pos x="connsiteX0" y="connsiteY0"/>
                </a:cxn>
                <a:cxn ang="0">
                  <a:pos x="connsiteX1" y="connsiteY1"/>
                </a:cxn>
                <a:cxn ang="0">
                  <a:pos x="connsiteX2" y="connsiteY2"/>
                </a:cxn>
              </a:cxnLst>
              <a:rect l="l" t="t" r="r" b="b"/>
              <a:pathLst>
                <a:path w="237363" h="326707">
                  <a:moveTo>
                    <a:pt x="0" y="0"/>
                  </a:moveTo>
                  <a:lnTo>
                    <a:pt x="237363" y="326707"/>
                  </a:lnTo>
                  <a:lnTo>
                    <a:pt x="0" y="201930"/>
                  </a:lnTo>
                  <a:close/>
                </a:path>
              </a:pathLst>
            </a:custGeom>
            <a:gradFill>
              <a:gsLst>
                <a:gs pos="0">
                  <a:srgbClr val="F9AB21"/>
                </a:gs>
                <a:gs pos="50000">
                  <a:srgbClr val="E39212"/>
                </a:gs>
                <a:gs pos="100000">
                  <a:srgbClr val="CE7904"/>
                </a:gs>
              </a:gsLst>
              <a:lin ang="13767928" scaled="1"/>
            </a:gradFill>
            <a:ln w="9525" cap="flat">
              <a:noFill/>
              <a:prstDash val="solid"/>
              <a:miter/>
            </a:ln>
          </p:spPr>
          <p:txBody>
            <a:bodyPr rtlCol="0" anchor="ctr"/>
            <a:lstStyle/>
            <a:p>
              <a:endParaRPr lang="zh-CN" altLang="en-US" b="1">
                <a:latin typeface="微软雅黑" panose="020B0503020204020204" charset="-122"/>
                <a:ea typeface="微软雅黑" panose="020B0503020204020204" charset="-122"/>
                <a:cs typeface="OPPOSans M" panose="00020600040101010101" pitchFamily="18" charset="-122"/>
              </a:endParaRPr>
            </a:p>
          </p:txBody>
        </p:sp>
        <p:sp>
          <p:nvSpPr>
            <p:cNvPr id="33" name="知鱼PPT45-19"/>
            <p:cNvSpPr/>
            <p:nvPr/>
          </p:nvSpPr>
          <p:spPr>
            <a:xfrm>
              <a:off x="6097905" y="3346704"/>
              <a:ext cx="384047" cy="187261"/>
            </a:xfrm>
            <a:custGeom>
              <a:avLst/>
              <a:gdLst>
                <a:gd name="connsiteX0" fmla="*/ 384048 w 384047"/>
                <a:gd name="connsiteY0" fmla="*/ 0 h 187261"/>
                <a:gd name="connsiteX1" fmla="*/ 192024 w 384047"/>
                <a:gd name="connsiteY1" fmla="*/ 187262 h 187261"/>
                <a:gd name="connsiteX2" fmla="*/ 0 w 384047"/>
                <a:gd name="connsiteY2" fmla="*/ 124873 h 187261"/>
                <a:gd name="connsiteX3" fmla="*/ 0 w 384047"/>
                <a:gd name="connsiteY3" fmla="*/ 124777 h 187261"/>
              </a:gdLst>
              <a:ahLst/>
              <a:cxnLst>
                <a:cxn ang="0">
                  <a:pos x="connsiteX0" y="connsiteY0"/>
                </a:cxn>
                <a:cxn ang="0">
                  <a:pos x="connsiteX1" y="connsiteY1"/>
                </a:cxn>
                <a:cxn ang="0">
                  <a:pos x="connsiteX2" y="connsiteY2"/>
                </a:cxn>
                <a:cxn ang="0">
                  <a:pos x="connsiteX3" y="connsiteY3"/>
                </a:cxn>
              </a:cxnLst>
              <a:rect l="l" t="t" r="r" b="b"/>
              <a:pathLst>
                <a:path w="384047" h="187261">
                  <a:moveTo>
                    <a:pt x="384048" y="0"/>
                  </a:moveTo>
                  <a:lnTo>
                    <a:pt x="192024" y="187262"/>
                  </a:lnTo>
                  <a:lnTo>
                    <a:pt x="0" y="124873"/>
                  </a:lnTo>
                  <a:lnTo>
                    <a:pt x="0" y="124777"/>
                  </a:lnTo>
                  <a:close/>
                </a:path>
              </a:pathLst>
            </a:custGeom>
            <a:gradFill>
              <a:gsLst>
                <a:gs pos="0">
                  <a:srgbClr val="FBC12A"/>
                </a:gs>
                <a:gs pos="50000">
                  <a:srgbClr val="F6AE1F"/>
                </a:gs>
                <a:gs pos="100000">
                  <a:srgbClr val="F29C14"/>
                </a:gs>
              </a:gsLst>
              <a:lin ang="9574029" scaled="1"/>
            </a:gradFill>
            <a:ln w="9525" cap="flat">
              <a:noFill/>
              <a:prstDash val="solid"/>
              <a:miter/>
            </a:ln>
          </p:spPr>
          <p:txBody>
            <a:bodyPr rtlCol="0" anchor="ctr"/>
            <a:lstStyle/>
            <a:p>
              <a:endParaRPr lang="zh-CN" altLang="en-US" b="1">
                <a:latin typeface="微软雅黑" panose="020B0503020204020204" charset="-122"/>
                <a:ea typeface="微软雅黑" panose="020B0503020204020204" charset="-122"/>
                <a:cs typeface="OPPOSans M" panose="00020600040101010101" pitchFamily="18" charset="-122"/>
              </a:endParaRPr>
            </a:p>
          </p:txBody>
        </p:sp>
        <p:sp>
          <p:nvSpPr>
            <p:cNvPr id="34" name="知鱼PPT45-20"/>
            <p:cNvSpPr/>
            <p:nvPr/>
          </p:nvSpPr>
          <p:spPr>
            <a:xfrm>
              <a:off x="6097905" y="3067621"/>
              <a:ext cx="118681" cy="403859"/>
            </a:xfrm>
            <a:custGeom>
              <a:avLst/>
              <a:gdLst>
                <a:gd name="connsiteX0" fmla="*/ 0 w 118681"/>
                <a:gd name="connsiteY0" fmla="*/ 0 h 403859"/>
                <a:gd name="connsiteX1" fmla="*/ 118681 w 118681"/>
                <a:gd name="connsiteY1" fmla="*/ 240602 h 403859"/>
                <a:gd name="connsiteX2" fmla="*/ 0 w 118681"/>
                <a:gd name="connsiteY2" fmla="*/ 403860 h 403859"/>
              </a:gdLst>
              <a:ahLst/>
              <a:cxnLst>
                <a:cxn ang="0">
                  <a:pos x="connsiteX0" y="connsiteY0"/>
                </a:cxn>
                <a:cxn ang="0">
                  <a:pos x="connsiteX1" y="connsiteY1"/>
                </a:cxn>
                <a:cxn ang="0">
                  <a:pos x="connsiteX2" y="connsiteY2"/>
                </a:cxn>
              </a:cxnLst>
              <a:rect l="l" t="t" r="r" b="b"/>
              <a:pathLst>
                <a:path w="118681" h="403859">
                  <a:moveTo>
                    <a:pt x="0" y="0"/>
                  </a:moveTo>
                  <a:lnTo>
                    <a:pt x="118681" y="240602"/>
                  </a:lnTo>
                  <a:lnTo>
                    <a:pt x="0" y="403860"/>
                  </a:lnTo>
                  <a:close/>
                </a:path>
              </a:pathLst>
            </a:custGeom>
            <a:gradFill>
              <a:gsLst>
                <a:gs pos="0">
                  <a:srgbClr val="FCED97"/>
                </a:gs>
                <a:gs pos="50000">
                  <a:srgbClr val="FCE265"/>
                </a:gs>
                <a:gs pos="100000">
                  <a:srgbClr val="FDD733"/>
                </a:gs>
              </a:gsLst>
              <a:lin ang="5426245" scaled="1"/>
            </a:gradFill>
            <a:ln w="9525" cap="flat">
              <a:noFill/>
              <a:prstDash val="solid"/>
              <a:miter/>
            </a:ln>
          </p:spPr>
          <p:txBody>
            <a:bodyPr rtlCol="0" anchor="ctr"/>
            <a:lstStyle/>
            <a:p>
              <a:endParaRPr lang="zh-CN" altLang="en-US" b="1">
                <a:latin typeface="微软雅黑" panose="020B0503020204020204" charset="-122"/>
                <a:ea typeface="微软雅黑" panose="020B0503020204020204" charset="-122"/>
                <a:cs typeface="OPPOSans M" panose="00020600040101010101" pitchFamily="18" charset="-122"/>
              </a:endParaRPr>
            </a:p>
          </p:txBody>
        </p:sp>
      </p:grpSp>
      <p:grpSp>
        <p:nvGrpSpPr>
          <p:cNvPr id="35" name="知鱼PPT46"/>
          <p:cNvGrpSpPr/>
          <p:nvPr/>
        </p:nvGrpSpPr>
        <p:grpSpPr>
          <a:xfrm>
            <a:off x="455330" y="4781448"/>
            <a:ext cx="187605" cy="178414"/>
            <a:chOff x="5676900" y="3028950"/>
            <a:chExt cx="841914" cy="800670"/>
          </a:xfrm>
        </p:grpSpPr>
        <p:sp>
          <p:nvSpPr>
            <p:cNvPr id="36" name="知鱼PPT46-1"/>
            <p:cNvSpPr/>
            <p:nvPr/>
          </p:nvSpPr>
          <p:spPr>
            <a:xfrm>
              <a:off x="5676900" y="3334702"/>
              <a:ext cx="421005" cy="205263"/>
            </a:xfrm>
            <a:custGeom>
              <a:avLst/>
              <a:gdLst>
                <a:gd name="connsiteX0" fmla="*/ 0 w 421005"/>
                <a:gd name="connsiteY0" fmla="*/ 0 h 205263"/>
                <a:gd name="connsiteX1" fmla="*/ 421005 w 421005"/>
                <a:gd name="connsiteY1" fmla="*/ 136874 h 205263"/>
                <a:gd name="connsiteX2" fmla="*/ 210598 w 421005"/>
                <a:gd name="connsiteY2" fmla="*/ 205264 h 205263"/>
              </a:gdLst>
              <a:ahLst/>
              <a:cxnLst>
                <a:cxn ang="0">
                  <a:pos x="connsiteX0" y="connsiteY0"/>
                </a:cxn>
                <a:cxn ang="0">
                  <a:pos x="connsiteX1" y="connsiteY1"/>
                </a:cxn>
                <a:cxn ang="0">
                  <a:pos x="connsiteX2" y="connsiteY2"/>
                </a:cxn>
              </a:cxnLst>
              <a:rect l="l" t="t" r="r" b="b"/>
              <a:pathLst>
                <a:path w="421005" h="205263">
                  <a:moveTo>
                    <a:pt x="0" y="0"/>
                  </a:moveTo>
                  <a:lnTo>
                    <a:pt x="421005" y="136874"/>
                  </a:lnTo>
                  <a:lnTo>
                    <a:pt x="210598" y="205264"/>
                  </a:lnTo>
                  <a:close/>
                </a:path>
              </a:pathLst>
            </a:custGeom>
            <a:gradFill>
              <a:gsLst>
                <a:gs pos="0">
                  <a:srgbClr val="FDD733"/>
                </a:gs>
                <a:gs pos="50000">
                  <a:srgbClr val="F7B923"/>
                </a:gs>
                <a:gs pos="100000">
                  <a:srgbClr val="F29C14"/>
                </a:gs>
              </a:gsLst>
              <a:lin ang="13425099" scaled="1"/>
            </a:gradFill>
            <a:ln w="9525" cap="flat">
              <a:noFill/>
              <a:prstDash val="solid"/>
              <a:miter/>
            </a:ln>
          </p:spPr>
          <p:txBody>
            <a:bodyPr rtlCol="0" anchor="ctr"/>
            <a:lstStyle/>
            <a:p>
              <a:endParaRPr lang="zh-CN" altLang="en-US" b="1">
                <a:latin typeface="微软雅黑" panose="020B0503020204020204" charset="-122"/>
                <a:ea typeface="微软雅黑" panose="020B0503020204020204" charset="-122"/>
                <a:cs typeface="OPPOSans M" panose="00020600040101010101" pitchFamily="18" charset="-122"/>
              </a:endParaRPr>
            </a:p>
          </p:txBody>
        </p:sp>
        <p:sp>
          <p:nvSpPr>
            <p:cNvPr id="37" name="知鱼PPT46-2"/>
            <p:cNvSpPr/>
            <p:nvPr/>
          </p:nvSpPr>
          <p:spPr>
            <a:xfrm>
              <a:off x="5837681" y="3471576"/>
              <a:ext cx="260223" cy="358044"/>
            </a:xfrm>
            <a:custGeom>
              <a:avLst/>
              <a:gdLst>
                <a:gd name="connsiteX0" fmla="*/ 260223 w 260223"/>
                <a:gd name="connsiteY0" fmla="*/ 0 h 358044"/>
                <a:gd name="connsiteX1" fmla="*/ 260223 w 260223"/>
                <a:gd name="connsiteY1" fmla="*/ 221266 h 358044"/>
                <a:gd name="connsiteX2" fmla="*/ 0 w 260223"/>
                <a:gd name="connsiteY2" fmla="*/ 358045 h 358044"/>
              </a:gdLst>
              <a:ahLst/>
              <a:cxnLst>
                <a:cxn ang="0">
                  <a:pos x="connsiteX0" y="connsiteY0"/>
                </a:cxn>
                <a:cxn ang="0">
                  <a:pos x="connsiteX1" y="connsiteY1"/>
                </a:cxn>
                <a:cxn ang="0">
                  <a:pos x="connsiteX2" y="connsiteY2"/>
                </a:cxn>
              </a:cxnLst>
              <a:rect l="l" t="t" r="r" b="b"/>
              <a:pathLst>
                <a:path w="260223" h="358044">
                  <a:moveTo>
                    <a:pt x="260223" y="0"/>
                  </a:moveTo>
                  <a:lnTo>
                    <a:pt x="260223" y="221266"/>
                  </a:lnTo>
                  <a:lnTo>
                    <a:pt x="0" y="358045"/>
                  </a:lnTo>
                  <a:close/>
                </a:path>
              </a:pathLst>
            </a:custGeom>
            <a:gradFill>
              <a:gsLst>
                <a:gs pos="0">
                  <a:srgbClr val="FDE265"/>
                </a:gs>
                <a:gs pos="50000">
                  <a:srgbClr val="FCD147"/>
                </a:gs>
                <a:gs pos="100000">
                  <a:srgbClr val="FBC12A"/>
                </a:gs>
              </a:gsLst>
              <a:lin ang="9266400" scaled="1"/>
            </a:gradFill>
            <a:ln w="9525" cap="flat">
              <a:noFill/>
              <a:prstDash val="solid"/>
              <a:miter/>
            </a:ln>
          </p:spPr>
          <p:txBody>
            <a:bodyPr rtlCol="0" anchor="ctr"/>
            <a:lstStyle/>
            <a:p>
              <a:endParaRPr lang="zh-CN" altLang="en-US" b="1">
                <a:latin typeface="微软雅黑" panose="020B0503020204020204" charset="-122"/>
                <a:ea typeface="微软雅黑" panose="020B0503020204020204" charset="-122"/>
                <a:cs typeface="OPPOSans M" panose="00020600040101010101" pitchFamily="18" charset="-122"/>
              </a:endParaRPr>
            </a:p>
          </p:txBody>
        </p:sp>
        <p:sp>
          <p:nvSpPr>
            <p:cNvPr id="38" name="知鱼PPT46-3"/>
            <p:cNvSpPr/>
            <p:nvPr/>
          </p:nvSpPr>
          <p:spPr>
            <a:xfrm>
              <a:off x="6097905" y="3471576"/>
              <a:ext cx="260127" cy="358044"/>
            </a:xfrm>
            <a:custGeom>
              <a:avLst/>
              <a:gdLst>
                <a:gd name="connsiteX0" fmla="*/ 210407 w 260127"/>
                <a:gd name="connsiteY0" fmla="*/ 68390 h 358044"/>
                <a:gd name="connsiteX1" fmla="*/ 260128 w 260127"/>
                <a:gd name="connsiteY1" fmla="*/ 358045 h 358044"/>
                <a:gd name="connsiteX2" fmla="*/ 0 w 260127"/>
                <a:gd name="connsiteY2" fmla="*/ 0 h 358044"/>
              </a:gdLst>
              <a:ahLst/>
              <a:cxnLst>
                <a:cxn ang="0">
                  <a:pos x="connsiteX0" y="connsiteY0"/>
                </a:cxn>
                <a:cxn ang="0">
                  <a:pos x="connsiteX1" y="connsiteY1"/>
                </a:cxn>
                <a:cxn ang="0">
                  <a:pos x="connsiteX2" y="connsiteY2"/>
                </a:cxn>
              </a:cxnLst>
              <a:rect l="l" t="t" r="r" b="b"/>
              <a:pathLst>
                <a:path w="260127" h="358044">
                  <a:moveTo>
                    <a:pt x="210407" y="68390"/>
                  </a:moveTo>
                  <a:lnTo>
                    <a:pt x="260128" y="358045"/>
                  </a:lnTo>
                  <a:lnTo>
                    <a:pt x="0" y="0"/>
                  </a:lnTo>
                  <a:close/>
                </a:path>
              </a:pathLst>
            </a:custGeom>
            <a:gradFill>
              <a:gsLst>
                <a:gs pos="0">
                  <a:srgbClr val="FBC12A"/>
                </a:gs>
                <a:gs pos="50000">
                  <a:srgbClr val="F6AE1F"/>
                </a:gs>
                <a:gs pos="100000">
                  <a:srgbClr val="F29C14"/>
                </a:gs>
              </a:gsLst>
              <a:lin ang="15706979" scaled="1"/>
            </a:gradFill>
            <a:ln w="9525" cap="flat">
              <a:noFill/>
              <a:prstDash val="solid"/>
              <a:miter/>
            </a:ln>
          </p:spPr>
          <p:txBody>
            <a:bodyPr rtlCol="0" anchor="ctr"/>
            <a:lstStyle/>
            <a:p>
              <a:endParaRPr lang="zh-CN" altLang="en-US" b="1">
                <a:latin typeface="微软雅黑" panose="020B0503020204020204" charset="-122"/>
                <a:ea typeface="微软雅黑" panose="020B0503020204020204" charset="-122"/>
                <a:cs typeface="OPPOSans M" panose="00020600040101010101" pitchFamily="18" charset="-122"/>
              </a:endParaRPr>
            </a:p>
          </p:txBody>
        </p:sp>
        <p:sp>
          <p:nvSpPr>
            <p:cNvPr id="39" name="知鱼PPT46-4"/>
            <p:cNvSpPr/>
            <p:nvPr/>
          </p:nvSpPr>
          <p:spPr>
            <a:xfrm>
              <a:off x="6097905" y="3292506"/>
              <a:ext cx="420909" cy="179070"/>
            </a:xfrm>
            <a:custGeom>
              <a:avLst/>
              <a:gdLst>
                <a:gd name="connsiteX0" fmla="*/ 420910 w 420909"/>
                <a:gd name="connsiteY0" fmla="*/ 42196 h 179070"/>
                <a:gd name="connsiteX1" fmla="*/ 0 w 420909"/>
                <a:gd name="connsiteY1" fmla="*/ 179070 h 179070"/>
                <a:gd name="connsiteX2" fmla="*/ 130016 w 420909"/>
                <a:gd name="connsiteY2" fmla="*/ 0 h 179070"/>
              </a:gdLst>
              <a:ahLst/>
              <a:cxnLst>
                <a:cxn ang="0">
                  <a:pos x="connsiteX0" y="connsiteY0"/>
                </a:cxn>
                <a:cxn ang="0">
                  <a:pos x="connsiteX1" y="connsiteY1"/>
                </a:cxn>
                <a:cxn ang="0">
                  <a:pos x="connsiteX2" y="connsiteY2"/>
                </a:cxn>
              </a:cxnLst>
              <a:rect l="l" t="t" r="r" b="b"/>
              <a:pathLst>
                <a:path w="420909" h="179070">
                  <a:moveTo>
                    <a:pt x="420910" y="42196"/>
                  </a:moveTo>
                  <a:lnTo>
                    <a:pt x="0" y="179070"/>
                  </a:lnTo>
                  <a:lnTo>
                    <a:pt x="130016" y="0"/>
                  </a:lnTo>
                  <a:close/>
                </a:path>
              </a:pathLst>
            </a:custGeom>
            <a:gradFill>
              <a:gsLst>
                <a:gs pos="0">
                  <a:srgbClr val="FCED97"/>
                </a:gs>
                <a:gs pos="50000">
                  <a:srgbClr val="FCE265"/>
                </a:gs>
                <a:gs pos="100000">
                  <a:srgbClr val="FDD733"/>
                </a:gs>
              </a:gsLst>
              <a:lin ang="11434416" scaled="1"/>
            </a:gradFill>
            <a:ln w="9525" cap="flat">
              <a:noFill/>
              <a:prstDash val="solid"/>
              <a:miter/>
            </a:ln>
          </p:spPr>
          <p:txBody>
            <a:bodyPr rtlCol="0" anchor="ctr"/>
            <a:lstStyle/>
            <a:p>
              <a:endParaRPr lang="zh-CN" altLang="en-US" b="1">
                <a:latin typeface="微软雅黑" panose="020B0503020204020204" charset="-122"/>
                <a:ea typeface="微软雅黑" panose="020B0503020204020204" charset="-122"/>
                <a:cs typeface="OPPOSans M" panose="00020600040101010101" pitchFamily="18" charset="-122"/>
              </a:endParaRPr>
            </a:p>
          </p:txBody>
        </p:sp>
        <p:sp>
          <p:nvSpPr>
            <p:cNvPr id="40" name="知鱼PPT46-5"/>
            <p:cNvSpPr/>
            <p:nvPr/>
          </p:nvSpPr>
          <p:spPr>
            <a:xfrm>
              <a:off x="5967793" y="3028950"/>
              <a:ext cx="130111" cy="442626"/>
            </a:xfrm>
            <a:custGeom>
              <a:avLst/>
              <a:gdLst>
                <a:gd name="connsiteX0" fmla="*/ 130112 w 130111"/>
                <a:gd name="connsiteY0" fmla="*/ 0 h 442626"/>
                <a:gd name="connsiteX1" fmla="*/ 130112 w 130111"/>
                <a:gd name="connsiteY1" fmla="*/ 442627 h 442626"/>
                <a:gd name="connsiteX2" fmla="*/ 0 w 130111"/>
                <a:gd name="connsiteY2" fmla="*/ 263557 h 442626"/>
              </a:gdLst>
              <a:ahLst/>
              <a:cxnLst>
                <a:cxn ang="0">
                  <a:pos x="connsiteX0" y="connsiteY0"/>
                </a:cxn>
                <a:cxn ang="0">
                  <a:pos x="connsiteX1" y="connsiteY1"/>
                </a:cxn>
                <a:cxn ang="0">
                  <a:pos x="connsiteX2" y="connsiteY2"/>
                </a:cxn>
              </a:cxnLst>
              <a:rect l="l" t="t" r="r" b="b"/>
              <a:pathLst>
                <a:path w="130111" h="442626">
                  <a:moveTo>
                    <a:pt x="130112" y="0"/>
                  </a:moveTo>
                  <a:lnTo>
                    <a:pt x="130112" y="442627"/>
                  </a:lnTo>
                  <a:lnTo>
                    <a:pt x="0" y="263557"/>
                  </a:lnTo>
                  <a:close/>
                </a:path>
              </a:pathLst>
            </a:custGeom>
            <a:gradFill>
              <a:gsLst>
                <a:gs pos="0">
                  <a:srgbClr val="FDD733"/>
                </a:gs>
                <a:gs pos="50000">
                  <a:srgbClr val="F7B923"/>
                </a:gs>
                <a:gs pos="100000">
                  <a:srgbClr val="F29C14"/>
                </a:gs>
              </a:gsLst>
              <a:lin ang="17882604" scaled="1"/>
            </a:gradFill>
            <a:ln w="9525" cap="flat">
              <a:noFill/>
              <a:prstDash val="solid"/>
              <a:miter/>
            </a:ln>
          </p:spPr>
          <p:txBody>
            <a:bodyPr rtlCol="0" anchor="ctr"/>
            <a:lstStyle/>
            <a:p>
              <a:endParaRPr lang="zh-CN" altLang="en-US" b="1">
                <a:latin typeface="微软雅黑" panose="020B0503020204020204" charset="-122"/>
                <a:ea typeface="微软雅黑" panose="020B0503020204020204" charset="-122"/>
                <a:cs typeface="OPPOSans M" panose="00020600040101010101" pitchFamily="18" charset="-122"/>
              </a:endParaRPr>
            </a:p>
          </p:txBody>
        </p:sp>
        <p:sp>
          <p:nvSpPr>
            <p:cNvPr id="41" name="知鱼PPT46-6"/>
            <p:cNvSpPr/>
            <p:nvPr/>
          </p:nvSpPr>
          <p:spPr>
            <a:xfrm>
              <a:off x="5676900" y="3292506"/>
              <a:ext cx="421005" cy="179070"/>
            </a:xfrm>
            <a:custGeom>
              <a:avLst/>
              <a:gdLst>
                <a:gd name="connsiteX0" fmla="*/ 421005 w 421005"/>
                <a:gd name="connsiteY0" fmla="*/ 179070 h 179070"/>
                <a:gd name="connsiteX1" fmla="*/ 0 w 421005"/>
                <a:gd name="connsiteY1" fmla="*/ 42196 h 179070"/>
                <a:gd name="connsiteX2" fmla="*/ 290894 w 421005"/>
                <a:gd name="connsiteY2" fmla="*/ 0 h 179070"/>
              </a:gdLst>
              <a:ahLst/>
              <a:cxnLst>
                <a:cxn ang="0">
                  <a:pos x="connsiteX0" y="connsiteY0"/>
                </a:cxn>
                <a:cxn ang="0">
                  <a:pos x="connsiteX1" y="connsiteY1"/>
                </a:cxn>
                <a:cxn ang="0">
                  <a:pos x="connsiteX2" y="connsiteY2"/>
                </a:cxn>
              </a:cxnLst>
              <a:rect l="l" t="t" r="r" b="b"/>
              <a:pathLst>
                <a:path w="421005" h="179070">
                  <a:moveTo>
                    <a:pt x="421005" y="179070"/>
                  </a:moveTo>
                  <a:lnTo>
                    <a:pt x="0" y="42196"/>
                  </a:lnTo>
                  <a:lnTo>
                    <a:pt x="290894" y="0"/>
                  </a:lnTo>
                  <a:close/>
                </a:path>
              </a:pathLst>
            </a:custGeom>
            <a:gradFill>
              <a:gsLst>
                <a:gs pos="0">
                  <a:srgbClr val="F9AB21"/>
                </a:gs>
                <a:gs pos="50000">
                  <a:srgbClr val="E39212"/>
                </a:gs>
                <a:gs pos="100000">
                  <a:srgbClr val="CE7904"/>
                </a:gs>
              </a:gsLst>
              <a:lin ang="10375070" scaled="1"/>
            </a:gradFill>
            <a:ln w="9525" cap="flat">
              <a:noFill/>
              <a:prstDash val="solid"/>
              <a:miter/>
            </a:ln>
          </p:spPr>
          <p:txBody>
            <a:bodyPr rtlCol="0" anchor="ctr"/>
            <a:lstStyle/>
            <a:p>
              <a:endParaRPr lang="zh-CN" altLang="en-US" b="1">
                <a:latin typeface="微软雅黑" panose="020B0503020204020204" charset="-122"/>
                <a:ea typeface="微软雅黑" panose="020B0503020204020204" charset="-122"/>
                <a:cs typeface="OPPOSans M" panose="00020600040101010101" pitchFamily="18" charset="-122"/>
              </a:endParaRPr>
            </a:p>
          </p:txBody>
        </p:sp>
        <p:sp>
          <p:nvSpPr>
            <p:cNvPr id="42" name="知鱼PPT46-7"/>
            <p:cNvSpPr/>
            <p:nvPr/>
          </p:nvSpPr>
          <p:spPr>
            <a:xfrm>
              <a:off x="5837681" y="3471576"/>
              <a:ext cx="260223" cy="358044"/>
            </a:xfrm>
            <a:custGeom>
              <a:avLst/>
              <a:gdLst>
                <a:gd name="connsiteX0" fmla="*/ 260223 w 260223"/>
                <a:gd name="connsiteY0" fmla="*/ 0 h 358044"/>
                <a:gd name="connsiteX1" fmla="*/ 0 w 260223"/>
                <a:gd name="connsiteY1" fmla="*/ 358045 h 358044"/>
                <a:gd name="connsiteX2" fmla="*/ 49816 w 260223"/>
                <a:gd name="connsiteY2" fmla="*/ 68390 h 358044"/>
              </a:gdLst>
              <a:ahLst/>
              <a:cxnLst>
                <a:cxn ang="0">
                  <a:pos x="connsiteX0" y="connsiteY0"/>
                </a:cxn>
                <a:cxn ang="0">
                  <a:pos x="connsiteX1" y="connsiteY1"/>
                </a:cxn>
                <a:cxn ang="0">
                  <a:pos x="connsiteX2" y="connsiteY2"/>
                </a:cxn>
              </a:cxnLst>
              <a:rect l="l" t="t" r="r" b="b"/>
              <a:pathLst>
                <a:path w="260223" h="358044">
                  <a:moveTo>
                    <a:pt x="260223" y="0"/>
                  </a:moveTo>
                  <a:lnTo>
                    <a:pt x="0" y="358045"/>
                  </a:lnTo>
                  <a:lnTo>
                    <a:pt x="49816" y="68390"/>
                  </a:lnTo>
                  <a:close/>
                </a:path>
              </a:pathLst>
            </a:custGeom>
            <a:gradFill>
              <a:gsLst>
                <a:gs pos="0">
                  <a:srgbClr val="F9AB21"/>
                </a:gs>
                <a:gs pos="50000">
                  <a:srgbClr val="E39212"/>
                </a:gs>
                <a:gs pos="100000">
                  <a:srgbClr val="CE7904"/>
                </a:gs>
              </a:gsLst>
              <a:lin ang="5928102" scaled="1"/>
            </a:gradFill>
            <a:ln w="9525" cap="flat">
              <a:noFill/>
              <a:prstDash val="solid"/>
              <a:miter/>
            </a:ln>
          </p:spPr>
          <p:txBody>
            <a:bodyPr rtlCol="0" anchor="ctr"/>
            <a:lstStyle/>
            <a:p>
              <a:endParaRPr lang="zh-CN" altLang="en-US" b="1">
                <a:latin typeface="微软雅黑" panose="020B0503020204020204" charset="-122"/>
                <a:ea typeface="微软雅黑" panose="020B0503020204020204" charset="-122"/>
                <a:cs typeface="OPPOSans M" panose="00020600040101010101" pitchFamily="18" charset="-122"/>
              </a:endParaRPr>
            </a:p>
          </p:txBody>
        </p:sp>
        <p:sp>
          <p:nvSpPr>
            <p:cNvPr id="43" name="知鱼PPT46-8"/>
            <p:cNvSpPr/>
            <p:nvPr/>
          </p:nvSpPr>
          <p:spPr>
            <a:xfrm>
              <a:off x="6097905" y="3471576"/>
              <a:ext cx="260127" cy="358044"/>
            </a:xfrm>
            <a:custGeom>
              <a:avLst/>
              <a:gdLst>
                <a:gd name="connsiteX0" fmla="*/ 0 w 260127"/>
                <a:gd name="connsiteY0" fmla="*/ 0 h 358044"/>
                <a:gd name="connsiteX1" fmla="*/ 260128 w 260127"/>
                <a:gd name="connsiteY1" fmla="*/ 358045 h 358044"/>
                <a:gd name="connsiteX2" fmla="*/ 0 w 260127"/>
                <a:gd name="connsiteY2" fmla="*/ 221266 h 358044"/>
              </a:gdLst>
              <a:ahLst/>
              <a:cxnLst>
                <a:cxn ang="0">
                  <a:pos x="connsiteX0" y="connsiteY0"/>
                </a:cxn>
                <a:cxn ang="0">
                  <a:pos x="connsiteX1" y="connsiteY1"/>
                </a:cxn>
                <a:cxn ang="0">
                  <a:pos x="connsiteX2" y="connsiteY2"/>
                </a:cxn>
              </a:cxnLst>
              <a:rect l="l" t="t" r="r" b="b"/>
              <a:pathLst>
                <a:path w="260127" h="358044">
                  <a:moveTo>
                    <a:pt x="0" y="0"/>
                  </a:moveTo>
                  <a:lnTo>
                    <a:pt x="260128" y="358045"/>
                  </a:lnTo>
                  <a:lnTo>
                    <a:pt x="0" y="221266"/>
                  </a:lnTo>
                  <a:close/>
                </a:path>
              </a:pathLst>
            </a:custGeom>
            <a:gradFill>
              <a:gsLst>
                <a:gs pos="0">
                  <a:srgbClr val="FDE265"/>
                </a:gs>
                <a:gs pos="50000">
                  <a:srgbClr val="FCD147"/>
                </a:gs>
                <a:gs pos="100000">
                  <a:srgbClr val="FBC12A"/>
                </a:gs>
              </a:gsLst>
              <a:lin ang="12167629" scaled="1"/>
            </a:gradFill>
            <a:ln w="9525" cap="flat">
              <a:noFill/>
              <a:prstDash val="solid"/>
              <a:miter/>
            </a:ln>
          </p:spPr>
          <p:txBody>
            <a:bodyPr rtlCol="0" anchor="ctr"/>
            <a:lstStyle/>
            <a:p>
              <a:endParaRPr lang="zh-CN" altLang="en-US" b="1">
                <a:latin typeface="微软雅黑" panose="020B0503020204020204" charset="-122"/>
                <a:ea typeface="微软雅黑" panose="020B0503020204020204" charset="-122"/>
                <a:cs typeface="OPPOSans M" panose="00020600040101010101" pitchFamily="18" charset="-122"/>
              </a:endParaRPr>
            </a:p>
          </p:txBody>
        </p:sp>
        <p:sp>
          <p:nvSpPr>
            <p:cNvPr id="44" name="知鱼PPT46-9"/>
            <p:cNvSpPr/>
            <p:nvPr/>
          </p:nvSpPr>
          <p:spPr>
            <a:xfrm>
              <a:off x="6097905" y="3334702"/>
              <a:ext cx="420909" cy="205263"/>
            </a:xfrm>
            <a:custGeom>
              <a:avLst/>
              <a:gdLst>
                <a:gd name="connsiteX0" fmla="*/ 420910 w 420909"/>
                <a:gd name="connsiteY0" fmla="*/ 0 h 205263"/>
                <a:gd name="connsiteX1" fmla="*/ 210407 w 420909"/>
                <a:gd name="connsiteY1" fmla="*/ 205264 h 205263"/>
                <a:gd name="connsiteX2" fmla="*/ 0 w 420909"/>
                <a:gd name="connsiteY2" fmla="*/ 136874 h 205263"/>
              </a:gdLst>
              <a:ahLst/>
              <a:cxnLst>
                <a:cxn ang="0">
                  <a:pos x="connsiteX0" y="connsiteY0"/>
                </a:cxn>
                <a:cxn ang="0">
                  <a:pos x="connsiteX1" y="connsiteY1"/>
                </a:cxn>
                <a:cxn ang="0">
                  <a:pos x="connsiteX2" y="connsiteY2"/>
                </a:cxn>
              </a:cxnLst>
              <a:rect l="l" t="t" r="r" b="b"/>
              <a:pathLst>
                <a:path w="420909" h="205263">
                  <a:moveTo>
                    <a:pt x="420910" y="0"/>
                  </a:moveTo>
                  <a:lnTo>
                    <a:pt x="210407" y="205264"/>
                  </a:lnTo>
                  <a:lnTo>
                    <a:pt x="0" y="136874"/>
                  </a:lnTo>
                  <a:close/>
                </a:path>
              </a:pathLst>
            </a:custGeom>
            <a:gradFill>
              <a:gsLst>
                <a:gs pos="0">
                  <a:srgbClr val="FBC12A"/>
                </a:gs>
                <a:gs pos="50000">
                  <a:srgbClr val="F6AE1F"/>
                </a:gs>
                <a:gs pos="100000">
                  <a:srgbClr val="F29C14"/>
                </a:gs>
              </a:gsLst>
              <a:lin ang="18697059" scaled="1"/>
            </a:gradFill>
            <a:ln w="9525" cap="flat">
              <a:noFill/>
              <a:prstDash val="solid"/>
              <a:miter/>
            </a:ln>
          </p:spPr>
          <p:txBody>
            <a:bodyPr rtlCol="0" anchor="ctr"/>
            <a:lstStyle/>
            <a:p>
              <a:endParaRPr lang="zh-CN" altLang="en-US" b="1">
                <a:latin typeface="微软雅黑" panose="020B0503020204020204" charset="-122"/>
                <a:ea typeface="微软雅黑" panose="020B0503020204020204" charset="-122"/>
                <a:cs typeface="OPPOSans M" panose="00020600040101010101" pitchFamily="18" charset="-122"/>
              </a:endParaRPr>
            </a:p>
          </p:txBody>
        </p:sp>
        <p:sp>
          <p:nvSpPr>
            <p:cNvPr id="45" name="知鱼PPT46-10"/>
            <p:cNvSpPr/>
            <p:nvPr/>
          </p:nvSpPr>
          <p:spPr>
            <a:xfrm>
              <a:off x="6097905" y="3028950"/>
              <a:ext cx="130016" cy="442626"/>
            </a:xfrm>
            <a:custGeom>
              <a:avLst/>
              <a:gdLst>
                <a:gd name="connsiteX0" fmla="*/ 0 w 130016"/>
                <a:gd name="connsiteY0" fmla="*/ 0 h 442626"/>
                <a:gd name="connsiteX1" fmla="*/ 130016 w 130016"/>
                <a:gd name="connsiteY1" fmla="*/ 263557 h 442626"/>
                <a:gd name="connsiteX2" fmla="*/ 0 w 130016"/>
                <a:gd name="connsiteY2" fmla="*/ 442627 h 442626"/>
              </a:gdLst>
              <a:ahLst/>
              <a:cxnLst>
                <a:cxn ang="0">
                  <a:pos x="connsiteX0" y="connsiteY0"/>
                </a:cxn>
                <a:cxn ang="0">
                  <a:pos x="connsiteX1" y="connsiteY1"/>
                </a:cxn>
                <a:cxn ang="0">
                  <a:pos x="connsiteX2" y="connsiteY2"/>
                </a:cxn>
              </a:cxnLst>
              <a:rect l="l" t="t" r="r" b="b"/>
              <a:pathLst>
                <a:path w="130016" h="442626">
                  <a:moveTo>
                    <a:pt x="0" y="0"/>
                  </a:moveTo>
                  <a:lnTo>
                    <a:pt x="130016" y="263557"/>
                  </a:lnTo>
                  <a:lnTo>
                    <a:pt x="0" y="442627"/>
                  </a:lnTo>
                  <a:close/>
                </a:path>
              </a:pathLst>
            </a:custGeom>
            <a:gradFill>
              <a:gsLst>
                <a:gs pos="0">
                  <a:srgbClr val="FDD733"/>
                </a:gs>
                <a:gs pos="50000">
                  <a:srgbClr val="F7B923"/>
                </a:gs>
                <a:gs pos="100000">
                  <a:srgbClr val="F29C14"/>
                </a:gs>
              </a:gsLst>
              <a:lin ang="14237808" scaled="1"/>
            </a:gradFill>
            <a:ln w="9525" cap="flat">
              <a:noFill/>
              <a:prstDash val="solid"/>
              <a:miter/>
            </a:ln>
          </p:spPr>
          <p:txBody>
            <a:bodyPr rtlCol="0" anchor="ctr"/>
            <a:lstStyle/>
            <a:p>
              <a:endParaRPr lang="zh-CN" altLang="en-US" b="1">
                <a:latin typeface="微软雅黑" panose="020B0503020204020204" charset="-122"/>
                <a:ea typeface="微软雅黑" panose="020B0503020204020204" charset="-122"/>
                <a:cs typeface="OPPOSans M" panose="00020600040101010101" pitchFamily="18" charset="-122"/>
              </a:endParaRPr>
            </a:p>
          </p:txBody>
        </p:sp>
        <p:sp>
          <p:nvSpPr>
            <p:cNvPr id="46" name="知鱼PPT46-11"/>
            <p:cNvSpPr/>
            <p:nvPr/>
          </p:nvSpPr>
          <p:spPr>
            <a:xfrm>
              <a:off x="5713761" y="3346704"/>
              <a:ext cx="384143" cy="187261"/>
            </a:xfrm>
            <a:custGeom>
              <a:avLst/>
              <a:gdLst>
                <a:gd name="connsiteX0" fmla="*/ 384143 w 384143"/>
                <a:gd name="connsiteY0" fmla="*/ 124777 h 187261"/>
                <a:gd name="connsiteX1" fmla="*/ 384143 w 384143"/>
                <a:gd name="connsiteY1" fmla="*/ 124873 h 187261"/>
                <a:gd name="connsiteX2" fmla="*/ 192119 w 384143"/>
                <a:gd name="connsiteY2" fmla="*/ 187262 h 187261"/>
                <a:gd name="connsiteX3" fmla="*/ 0 w 384143"/>
                <a:gd name="connsiteY3" fmla="*/ 0 h 187261"/>
              </a:gdLst>
              <a:ahLst/>
              <a:cxnLst>
                <a:cxn ang="0">
                  <a:pos x="connsiteX0" y="connsiteY0"/>
                </a:cxn>
                <a:cxn ang="0">
                  <a:pos x="connsiteX1" y="connsiteY1"/>
                </a:cxn>
                <a:cxn ang="0">
                  <a:pos x="connsiteX2" y="connsiteY2"/>
                </a:cxn>
                <a:cxn ang="0">
                  <a:pos x="connsiteX3" y="connsiteY3"/>
                </a:cxn>
              </a:cxnLst>
              <a:rect l="l" t="t" r="r" b="b"/>
              <a:pathLst>
                <a:path w="384143" h="187261">
                  <a:moveTo>
                    <a:pt x="384143" y="124777"/>
                  </a:moveTo>
                  <a:lnTo>
                    <a:pt x="384143" y="124873"/>
                  </a:lnTo>
                  <a:lnTo>
                    <a:pt x="192119" y="187262"/>
                  </a:lnTo>
                  <a:lnTo>
                    <a:pt x="0" y="0"/>
                  </a:lnTo>
                  <a:close/>
                </a:path>
              </a:pathLst>
            </a:custGeom>
            <a:gradFill>
              <a:gsLst>
                <a:gs pos="0">
                  <a:srgbClr val="F9AB21"/>
                </a:gs>
                <a:gs pos="50000">
                  <a:srgbClr val="E39212"/>
                </a:gs>
                <a:gs pos="100000">
                  <a:srgbClr val="CE7904"/>
                </a:gs>
              </a:gsLst>
              <a:lin ang="1186031" scaled="1"/>
            </a:gradFill>
            <a:ln w="9525" cap="flat">
              <a:noFill/>
              <a:prstDash val="solid"/>
              <a:miter/>
            </a:ln>
          </p:spPr>
          <p:txBody>
            <a:bodyPr rtlCol="0" anchor="ctr"/>
            <a:lstStyle/>
            <a:p>
              <a:endParaRPr lang="zh-CN" altLang="en-US" b="1">
                <a:latin typeface="微软雅黑" panose="020B0503020204020204" charset="-122"/>
                <a:ea typeface="微软雅黑" panose="020B0503020204020204" charset="-122"/>
                <a:cs typeface="OPPOSans M" panose="00020600040101010101" pitchFamily="18" charset="-122"/>
              </a:endParaRPr>
            </a:p>
          </p:txBody>
        </p:sp>
        <p:sp>
          <p:nvSpPr>
            <p:cNvPr id="47" name="知鱼PPT46-12"/>
            <p:cNvSpPr/>
            <p:nvPr/>
          </p:nvSpPr>
          <p:spPr>
            <a:xfrm>
              <a:off x="5860446" y="3471576"/>
              <a:ext cx="237458" cy="326707"/>
            </a:xfrm>
            <a:custGeom>
              <a:avLst/>
              <a:gdLst>
                <a:gd name="connsiteX0" fmla="*/ 237458 w 237458"/>
                <a:gd name="connsiteY0" fmla="*/ 0 h 326707"/>
                <a:gd name="connsiteX1" fmla="*/ 237458 w 237458"/>
                <a:gd name="connsiteY1" fmla="*/ 201930 h 326707"/>
                <a:gd name="connsiteX2" fmla="*/ 0 w 237458"/>
                <a:gd name="connsiteY2" fmla="*/ 326707 h 326707"/>
              </a:gdLst>
              <a:ahLst/>
              <a:cxnLst>
                <a:cxn ang="0">
                  <a:pos x="connsiteX0" y="connsiteY0"/>
                </a:cxn>
                <a:cxn ang="0">
                  <a:pos x="connsiteX1" y="connsiteY1"/>
                </a:cxn>
                <a:cxn ang="0">
                  <a:pos x="connsiteX2" y="connsiteY2"/>
                </a:cxn>
              </a:cxnLst>
              <a:rect l="l" t="t" r="r" b="b"/>
              <a:pathLst>
                <a:path w="237458" h="326707">
                  <a:moveTo>
                    <a:pt x="237458" y="0"/>
                  </a:moveTo>
                  <a:lnTo>
                    <a:pt x="237458" y="201930"/>
                  </a:lnTo>
                  <a:lnTo>
                    <a:pt x="0" y="326707"/>
                  </a:lnTo>
                  <a:close/>
                </a:path>
              </a:pathLst>
            </a:custGeom>
            <a:gradFill>
              <a:gsLst>
                <a:gs pos="0">
                  <a:srgbClr val="F9AB21"/>
                </a:gs>
                <a:gs pos="50000">
                  <a:srgbClr val="E39212"/>
                </a:gs>
                <a:gs pos="100000">
                  <a:srgbClr val="CE7904"/>
                </a:gs>
              </a:gsLst>
              <a:lin ang="19403276" scaled="1"/>
            </a:gradFill>
            <a:ln w="9525" cap="flat">
              <a:noFill/>
              <a:prstDash val="solid"/>
              <a:miter/>
            </a:ln>
          </p:spPr>
          <p:txBody>
            <a:bodyPr rtlCol="0" anchor="ctr"/>
            <a:lstStyle/>
            <a:p>
              <a:endParaRPr lang="zh-CN" altLang="en-US" b="1">
                <a:latin typeface="微软雅黑" panose="020B0503020204020204" charset="-122"/>
                <a:ea typeface="微软雅黑" panose="020B0503020204020204" charset="-122"/>
                <a:cs typeface="OPPOSans M" panose="00020600040101010101" pitchFamily="18" charset="-122"/>
              </a:endParaRPr>
            </a:p>
          </p:txBody>
        </p:sp>
        <p:sp>
          <p:nvSpPr>
            <p:cNvPr id="49" name="知鱼PPT46-13"/>
            <p:cNvSpPr/>
            <p:nvPr/>
          </p:nvSpPr>
          <p:spPr>
            <a:xfrm>
              <a:off x="6097905" y="3471576"/>
              <a:ext cx="237363" cy="326707"/>
            </a:xfrm>
            <a:custGeom>
              <a:avLst/>
              <a:gdLst>
                <a:gd name="connsiteX0" fmla="*/ 192024 w 237363"/>
                <a:gd name="connsiteY0" fmla="*/ 62389 h 326707"/>
                <a:gd name="connsiteX1" fmla="*/ 237363 w 237363"/>
                <a:gd name="connsiteY1" fmla="*/ 326707 h 326707"/>
                <a:gd name="connsiteX2" fmla="*/ 0 w 237363"/>
                <a:gd name="connsiteY2" fmla="*/ 0 h 326707"/>
              </a:gdLst>
              <a:ahLst/>
              <a:cxnLst>
                <a:cxn ang="0">
                  <a:pos x="connsiteX0" y="connsiteY0"/>
                </a:cxn>
                <a:cxn ang="0">
                  <a:pos x="connsiteX1" y="connsiteY1"/>
                </a:cxn>
                <a:cxn ang="0">
                  <a:pos x="connsiteX2" y="connsiteY2"/>
                </a:cxn>
              </a:cxnLst>
              <a:rect l="l" t="t" r="r" b="b"/>
              <a:pathLst>
                <a:path w="237363" h="326707">
                  <a:moveTo>
                    <a:pt x="192024" y="62389"/>
                  </a:moveTo>
                  <a:lnTo>
                    <a:pt x="237363" y="326707"/>
                  </a:lnTo>
                  <a:lnTo>
                    <a:pt x="0" y="0"/>
                  </a:lnTo>
                  <a:close/>
                </a:path>
              </a:pathLst>
            </a:custGeom>
            <a:gradFill>
              <a:gsLst>
                <a:gs pos="0">
                  <a:srgbClr val="FDE265"/>
                </a:gs>
                <a:gs pos="50000">
                  <a:srgbClr val="FCD147"/>
                </a:gs>
                <a:gs pos="100000">
                  <a:srgbClr val="FBC12A"/>
                </a:gs>
              </a:gsLst>
              <a:lin ang="14673197" scaled="1"/>
            </a:gradFill>
            <a:ln w="9525" cap="flat">
              <a:noFill/>
              <a:prstDash val="solid"/>
              <a:miter/>
            </a:ln>
          </p:spPr>
          <p:txBody>
            <a:bodyPr rtlCol="0" anchor="ctr"/>
            <a:lstStyle/>
            <a:p>
              <a:endParaRPr lang="zh-CN" altLang="en-US" b="1">
                <a:latin typeface="微软雅黑" panose="020B0503020204020204" charset="-122"/>
                <a:ea typeface="微软雅黑" panose="020B0503020204020204" charset="-122"/>
                <a:cs typeface="OPPOSans M" panose="00020600040101010101" pitchFamily="18" charset="-122"/>
              </a:endParaRPr>
            </a:p>
          </p:txBody>
        </p:sp>
        <p:sp>
          <p:nvSpPr>
            <p:cNvPr id="50" name="知鱼PPT46-14"/>
            <p:cNvSpPr/>
            <p:nvPr/>
          </p:nvSpPr>
          <p:spPr>
            <a:xfrm>
              <a:off x="6097905" y="3308222"/>
              <a:ext cx="384047" cy="163258"/>
            </a:xfrm>
            <a:custGeom>
              <a:avLst/>
              <a:gdLst>
                <a:gd name="connsiteX0" fmla="*/ 384048 w 384047"/>
                <a:gd name="connsiteY0" fmla="*/ 38481 h 163258"/>
                <a:gd name="connsiteX1" fmla="*/ 0 w 384047"/>
                <a:gd name="connsiteY1" fmla="*/ 163259 h 163258"/>
                <a:gd name="connsiteX2" fmla="*/ 118681 w 384047"/>
                <a:gd name="connsiteY2" fmla="*/ 0 h 163258"/>
              </a:gdLst>
              <a:ahLst/>
              <a:cxnLst>
                <a:cxn ang="0">
                  <a:pos x="connsiteX0" y="connsiteY0"/>
                </a:cxn>
                <a:cxn ang="0">
                  <a:pos x="connsiteX1" y="connsiteY1"/>
                </a:cxn>
                <a:cxn ang="0">
                  <a:pos x="connsiteX2" y="connsiteY2"/>
                </a:cxn>
              </a:cxnLst>
              <a:rect l="l" t="t" r="r" b="b"/>
              <a:pathLst>
                <a:path w="384047" h="163258">
                  <a:moveTo>
                    <a:pt x="384048" y="38481"/>
                  </a:moveTo>
                  <a:lnTo>
                    <a:pt x="0" y="163259"/>
                  </a:lnTo>
                  <a:lnTo>
                    <a:pt x="118681" y="0"/>
                  </a:lnTo>
                  <a:close/>
                </a:path>
              </a:pathLst>
            </a:custGeom>
            <a:gradFill>
              <a:gsLst>
                <a:gs pos="0">
                  <a:srgbClr val="FDE265"/>
                </a:gs>
                <a:gs pos="50000">
                  <a:srgbClr val="FCD147"/>
                </a:gs>
                <a:gs pos="100000">
                  <a:srgbClr val="FBC12A"/>
                </a:gs>
              </a:gsLst>
              <a:lin ang="9779400" scaled="1"/>
            </a:gradFill>
            <a:ln w="9525" cap="flat">
              <a:noFill/>
              <a:prstDash val="solid"/>
              <a:miter/>
            </a:ln>
          </p:spPr>
          <p:txBody>
            <a:bodyPr rtlCol="0" anchor="ctr"/>
            <a:lstStyle/>
            <a:p>
              <a:endParaRPr lang="zh-CN" altLang="en-US" b="1">
                <a:latin typeface="微软雅黑" panose="020B0503020204020204" charset="-122"/>
                <a:ea typeface="微软雅黑" panose="020B0503020204020204" charset="-122"/>
                <a:cs typeface="OPPOSans M" panose="00020600040101010101" pitchFamily="18" charset="-122"/>
              </a:endParaRPr>
            </a:p>
          </p:txBody>
        </p:sp>
        <p:sp>
          <p:nvSpPr>
            <p:cNvPr id="51" name="知鱼PPT46-15"/>
            <p:cNvSpPr/>
            <p:nvPr/>
          </p:nvSpPr>
          <p:spPr>
            <a:xfrm>
              <a:off x="5979128" y="3067621"/>
              <a:ext cx="118776" cy="403859"/>
            </a:xfrm>
            <a:custGeom>
              <a:avLst/>
              <a:gdLst>
                <a:gd name="connsiteX0" fmla="*/ 118777 w 118776"/>
                <a:gd name="connsiteY0" fmla="*/ 0 h 403859"/>
                <a:gd name="connsiteX1" fmla="*/ 118777 w 118776"/>
                <a:gd name="connsiteY1" fmla="*/ 403860 h 403859"/>
                <a:gd name="connsiteX2" fmla="*/ 0 w 118776"/>
                <a:gd name="connsiteY2" fmla="*/ 240602 h 403859"/>
              </a:gdLst>
              <a:ahLst/>
              <a:cxnLst>
                <a:cxn ang="0">
                  <a:pos x="connsiteX0" y="connsiteY0"/>
                </a:cxn>
                <a:cxn ang="0">
                  <a:pos x="connsiteX1" y="connsiteY1"/>
                </a:cxn>
                <a:cxn ang="0">
                  <a:pos x="connsiteX2" y="connsiteY2"/>
                </a:cxn>
              </a:cxnLst>
              <a:rect l="l" t="t" r="r" b="b"/>
              <a:pathLst>
                <a:path w="118776" h="403859">
                  <a:moveTo>
                    <a:pt x="118777" y="0"/>
                  </a:moveTo>
                  <a:lnTo>
                    <a:pt x="118777" y="403860"/>
                  </a:lnTo>
                  <a:lnTo>
                    <a:pt x="0" y="240602"/>
                  </a:lnTo>
                  <a:close/>
                </a:path>
              </a:pathLst>
            </a:custGeom>
            <a:gradFill>
              <a:gsLst>
                <a:gs pos="0">
                  <a:srgbClr val="FBC12A"/>
                </a:gs>
                <a:gs pos="50000">
                  <a:srgbClr val="F6AE1F"/>
                </a:gs>
                <a:gs pos="100000">
                  <a:srgbClr val="F29C14"/>
                </a:gs>
              </a:gsLst>
              <a:lin ang="5228791" scaled="1"/>
            </a:gradFill>
            <a:ln w="9525" cap="flat">
              <a:noFill/>
              <a:prstDash val="solid"/>
              <a:miter/>
            </a:ln>
          </p:spPr>
          <p:txBody>
            <a:bodyPr rtlCol="0" anchor="ctr"/>
            <a:lstStyle/>
            <a:p>
              <a:endParaRPr lang="zh-CN" altLang="en-US" b="1">
                <a:latin typeface="微软雅黑" panose="020B0503020204020204" charset="-122"/>
                <a:ea typeface="微软雅黑" panose="020B0503020204020204" charset="-122"/>
                <a:cs typeface="OPPOSans M" panose="00020600040101010101" pitchFamily="18" charset="-122"/>
              </a:endParaRPr>
            </a:p>
          </p:txBody>
        </p:sp>
        <p:sp>
          <p:nvSpPr>
            <p:cNvPr id="52" name="知鱼PPT46-16"/>
            <p:cNvSpPr/>
            <p:nvPr/>
          </p:nvSpPr>
          <p:spPr>
            <a:xfrm>
              <a:off x="5713761" y="3308222"/>
              <a:ext cx="384143" cy="163258"/>
            </a:xfrm>
            <a:custGeom>
              <a:avLst/>
              <a:gdLst>
                <a:gd name="connsiteX0" fmla="*/ 384143 w 384143"/>
                <a:gd name="connsiteY0" fmla="*/ 163259 h 163258"/>
                <a:gd name="connsiteX1" fmla="*/ 0 w 384143"/>
                <a:gd name="connsiteY1" fmla="*/ 38481 h 163258"/>
                <a:gd name="connsiteX2" fmla="*/ 265367 w 384143"/>
                <a:gd name="connsiteY2" fmla="*/ 0 h 163258"/>
              </a:gdLst>
              <a:ahLst/>
              <a:cxnLst>
                <a:cxn ang="0">
                  <a:pos x="connsiteX0" y="connsiteY0"/>
                </a:cxn>
                <a:cxn ang="0">
                  <a:pos x="connsiteX1" y="connsiteY1"/>
                </a:cxn>
                <a:cxn ang="0">
                  <a:pos x="connsiteX2" y="connsiteY2"/>
                </a:cxn>
              </a:cxnLst>
              <a:rect l="l" t="t" r="r" b="b"/>
              <a:pathLst>
                <a:path w="384143" h="163258">
                  <a:moveTo>
                    <a:pt x="384143" y="163259"/>
                  </a:moveTo>
                  <a:lnTo>
                    <a:pt x="0" y="38481"/>
                  </a:lnTo>
                  <a:lnTo>
                    <a:pt x="265367" y="0"/>
                  </a:lnTo>
                  <a:close/>
                </a:path>
              </a:pathLst>
            </a:custGeom>
            <a:gradFill>
              <a:gsLst>
                <a:gs pos="0">
                  <a:srgbClr val="FDD733"/>
                </a:gs>
                <a:gs pos="50000">
                  <a:srgbClr val="F7B923"/>
                </a:gs>
                <a:gs pos="100000">
                  <a:srgbClr val="F29C14"/>
                </a:gs>
              </a:gsLst>
              <a:lin ang="654000" scaled="1"/>
            </a:gradFill>
            <a:ln w="9525" cap="flat">
              <a:noFill/>
              <a:prstDash val="solid"/>
              <a:miter/>
            </a:ln>
          </p:spPr>
          <p:txBody>
            <a:bodyPr rtlCol="0" anchor="ctr"/>
            <a:lstStyle/>
            <a:p>
              <a:endParaRPr lang="zh-CN" altLang="en-US" b="1">
                <a:latin typeface="微软雅黑" panose="020B0503020204020204" charset="-122"/>
                <a:ea typeface="微软雅黑" panose="020B0503020204020204" charset="-122"/>
                <a:cs typeface="OPPOSans M" panose="00020600040101010101" pitchFamily="18" charset="-122"/>
              </a:endParaRPr>
            </a:p>
          </p:txBody>
        </p:sp>
        <p:sp>
          <p:nvSpPr>
            <p:cNvPr id="53" name="知鱼PPT46-17"/>
            <p:cNvSpPr/>
            <p:nvPr/>
          </p:nvSpPr>
          <p:spPr>
            <a:xfrm>
              <a:off x="5860446" y="3471576"/>
              <a:ext cx="237458" cy="326707"/>
            </a:xfrm>
            <a:custGeom>
              <a:avLst/>
              <a:gdLst>
                <a:gd name="connsiteX0" fmla="*/ 237458 w 237458"/>
                <a:gd name="connsiteY0" fmla="*/ 0 h 326707"/>
                <a:gd name="connsiteX1" fmla="*/ 0 w 237458"/>
                <a:gd name="connsiteY1" fmla="*/ 326707 h 326707"/>
                <a:gd name="connsiteX2" fmla="*/ 45434 w 237458"/>
                <a:gd name="connsiteY2" fmla="*/ 62389 h 326707"/>
              </a:gdLst>
              <a:ahLst/>
              <a:cxnLst>
                <a:cxn ang="0">
                  <a:pos x="connsiteX0" y="connsiteY0"/>
                </a:cxn>
                <a:cxn ang="0">
                  <a:pos x="connsiteX1" y="connsiteY1"/>
                </a:cxn>
                <a:cxn ang="0">
                  <a:pos x="connsiteX2" y="connsiteY2"/>
                </a:cxn>
              </a:cxnLst>
              <a:rect l="l" t="t" r="r" b="b"/>
              <a:pathLst>
                <a:path w="237458" h="326707">
                  <a:moveTo>
                    <a:pt x="237458" y="0"/>
                  </a:moveTo>
                  <a:lnTo>
                    <a:pt x="0" y="326707"/>
                  </a:lnTo>
                  <a:lnTo>
                    <a:pt x="45434" y="62389"/>
                  </a:lnTo>
                  <a:close/>
                </a:path>
              </a:pathLst>
            </a:custGeom>
            <a:gradFill>
              <a:gsLst>
                <a:gs pos="0">
                  <a:srgbClr val="FBC12A"/>
                </a:gs>
                <a:gs pos="50000">
                  <a:srgbClr val="F6AE1F"/>
                </a:gs>
                <a:gs pos="100000">
                  <a:srgbClr val="F29C14"/>
                </a:gs>
              </a:gsLst>
              <a:lin ang="18462045" scaled="1"/>
            </a:gradFill>
            <a:ln w="9525" cap="flat">
              <a:noFill/>
              <a:prstDash val="solid"/>
              <a:miter/>
            </a:ln>
          </p:spPr>
          <p:txBody>
            <a:bodyPr rtlCol="0" anchor="ctr"/>
            <a:lstStyle/>
            <a:p>
              <a:endParaRPr lang="zh-CN" altLang="en-US" b="1">
                <a:latin typeface="微软雅黑" panose="020B0503020204020204" charset="-122"/>
                <a:ea typeface="微软雅黑" panose="020B0503020204020204" charset="-122"/>
                <a:cs typeface="OPPOSans M" panose="00020600040101010101" pitchFamily="18" charset="-122"/>
              </a:endParaRPr>
            </a:p>
          </p:txBody>
        </p:sp>
        <p:sp>
          <p:nvSpPr>
            <p:cNvPr id="57" name="知鱼PPT46-18"/>
            <p:cNvSpPr/>
            <p:nvPr/>
          </p:nvSpPr>
          <p:spPr>
            <a:xfrm>
              <a:off x="6097905" y="3471576"/>
              <a:ext cx="237363" cy="326707"/>
            </a:xfrm>
            <a:custGeom>
              <a:avLst/>
              <a:gdLst>
                <a:gd name="connsiteX0" fmla="*/ 0 w 237363"/>
                <a:gd name="connsiteY0" fmla="*/ 0 h 326707"/>
                <a:gd name="connsiteX1" fmla="*/ 237363 w 237363"/>
                <a:gd name="connsiteY1" fmla="*/ 326707 h 326707"/>
                <a:gd name="connsiteX2" fmla="*/ 0 w 237363"/>
                <a:gd name="connsiteY2" fmla="*/ 201930 h 326707"/>
              </a:gdLst>
              <a:ahLst/>
              <a:cxnLst>
                <a:cxn ang="0">
                  <a:pos x="connsiteX0" y="connsiteY0"/>
                </a:cxn>
                <a:cxn ang="0">
                  <a:pos x="connsiteX1" y="connsiteY1"/>
                </a:cxn>
                <a:cxn ang="0">
                  <a:pos x="connsiteX2" y="connsiteY2"/>
                </a:cxn>
              </a:cxnLst>
              <a:rect l="l" t="t" r="r" b="b"/>
              <a:pathLst>
                <a:path w="237363" h="326707">
                  <a:moveTo>
                    <a:pt x="0" y="0"/>
                  </a:moveTo>
                  <a:lnTo>
                    <a:pt x="237363" y="326707"/>
                  </a:lnTo>
                  <a:lnTo>
                    <a:pt x="0" y="201930"/>
                  </a:lnTo>
                  <a:close/>
                </a:path>
              </a:pathLst>
            </a:custGeom>
            <a:gradFill>
              <a:gsLst>
                <a:gs pos="0">
                  <a:srgbClr val="F9AB21"/>
                </a:gs>
                <a:gs pos="50000">
                  <a:srgbClr val="E39212"/>
                </a:gs>
                <a:gs pos="100000">
                  <a:srgbClr val="CE7904"/>
                </a:gs>
              </a:gsLst>
              <a:lin ang="13767928" scaled="1"/>
            </a:gradFill>
            <a:ln w="9525" cap="flat">
              <a:noFill/>
              <a:prstDash val="solid"/>
              <a:miter/>
            </a:ln>
          </p:spPr>
          <p:txBody>
            <a:bodyPr rtlCol="0" anchor="ctr"/>
            <a:lstStyle/>
            <a:p>
              <a:endParaRPr lang="zh-CN" altLang="en-US" b="1">
                <a:latin typeface="微软雅黑" panose="020B0503020204020204" charset="-122"/>
                <a:ea typeface="微软雅黑" panose="020B0503020204020204" charset="-122"/>
                <a:cs typeface="OPPOSans M" panose="00020600040101010101" pitchFamily="18" charset="-122"/>
              </a:endParaRPr>
            </a:p>
          </p:txBody>
        </p:sp>
        <p:sp>
          <p:nvSpPr>
            <p:cNvPr id="58" name="知鱼PPT46-19"/>
            <p:cNvSpPr/>
            <p:nvPr/>
          </p:nvSpPr>
          <p:spPr>
            <a:xfrm>
              <a:off x="6097905" y="3346704"/>
              <a:ext cx="384047" cy="187261"/>
            </a:xfrm>
            <a:custGeom>
              <a:avLst/>
              <a:gdLst>
                <a:gd name="connsiteX0" fmla="*/ 384048 w 384047"/>
                <a:gd name="connsiteY0" fmla="*/ 0 h 187261"/>
                <a:gd name="connsiteX1" fmla="*/ 192024 w 384047"/>
                <a:gd name="connsiteY1" fmla="*/ 187262 h 187261"/>
                <a:gd name="connsiteX2" fmla="*/ 0 w 384047"/>
                <a:gd name="connsiteY2" fmla="*/ 124873 h 187261"/>
                <a:gd name="connsiteX3" fmla="*/ 0 w 384047"/>
                <a:gd name="connsiteY3" fmla="*/ 124777 h 187261"/>
              </a:gdLst>
              <a:ahLst/>
              <a:cxnLst>
                <a:cxn ang="0">
                  <a:pos x="connsiteX0" y="connsiteY0"/>
                </a:cxn>
                <a:cxn ang="0">
                  <a:pos x="connsiteX1" y="connsiteY1"/>
                </a:cxn>
                <a:cxn ang="0">
                  <a:pos x="connsiteX2" y="connsiteY2"/>
                </a:cxn>
                <a:cxn ang="0">
                  <a:pos x="connsiteX3" y="connsiteY3"/>
                </a:cxn>
              </a:cxnLst>
              <a:rect l="l" t="t" r="r" b="b"/>
              <a:pathLst>
                <a:path w="384047" h="187261">
                  <a:moveTo>
                    <a:pt x="384048" y="0"/>
                  </a:moveTo>
                  <a:lnTo>
                    <a:pt x="192024" y="187262"/>
                  </a:lnTo>
                  <a:lnTo>
                    <a:pt x="0" y="124873"/>
                  </a:lnTo>
                  <a:lnTo>
                    <a:pt x="0" y="124777"/>
                  </a:lnTo>
                  <a:close/>
                </a:path>
              </a:pathLst>
            </a:custGeom>
            <a:gradFill>
              <a:gsLst>
                <a:gs pos="0">
                  <a:srgbClr val="FBC12A"/>
                </a:gs>
                <a:gs pos="50000">
                  <a:srgbClr val="F6AE1F"/>
                </a:gs>
                <a:gs pos="100000">
                  <a:srgbClr val="F29C14"/>
                </a:gs>
              </a:gsLst>
              <a:lin ang="9574029" scaled="1"/>
            </a:gradFill>
            <a:ln w="9525" cap="flat">
              <a:noFill/>
              <a:prstDash val="solid"/>
              <a:miter/>
            </a:ln>
          </p:spPr>
          <p:txBody>
            <a:bodyPr rtlCol="0" anchor="ctr"/>
            <a:lstStyle/>
            <a:p>
              <a:endParaRPr lang="zh-CN" altLang="en-US" b="1">
                <a:latin typeface="微软雅黑" panose="020B0503020204020204" charset="-122"/>
                <a:ea typeface="微软雅黑" panose="020B0503020204020204" charset="-122"/>
                <a:cs typeface="OPPOSans M" panose="00020600040101010101" pitchFamily="18" charset="-122"/>
              </a:endParaRPr>
            </a:p>
          </p:txBody>
        </p:sp>
        <p:sp>
          <p:nvSpPr>
            <p:cNvPr id="59" name="知鱼PPT46-20"/>
            <p:cNvSpPr/>
            <p:nvPr/>
          </p:nvSpPr>
          <p:spPr>
            <a:xfrm>
              <a:off x="6097905" y="3067621"/>
              <a:ext cx="118681" cy="403859"/>
            </a:xfrm>
            <a:custGeom>
              <a:avLst/>
              <a:gdLst>
                <a:gd name="connsiteX0" fmla="*/ 0 w 118681"/>
                <a:gd name="connsiteY0" fmla="*/ 0 h 403859"/>
                <a:gd name="connsiteX1" fmla="*/ 118681 w 118681"/>
                <a:gd name="connsiteY1" fmla="*/ 240602 h 403859"/>
                <a:gd name="connsiteX2" fmla="*/ 0 w 118681"/>
                <a:gd name="connsiteY2" fmla="*/ 403860 h 403859"/>
              </a:gdLst>
              <a:ahLst/>
              <a:cxnLst>
                <a:cxn ang="0">
                  <a:pos x="connsiteX0" y="connsiteY0"/>
                </a:cxn>
                <a:cxn ang="0">
                  <a:pos x="connsiteX1" y="connsiteY1"/>
                </a:cxn>
                <a:cxn ang="0">
                  <a:pos x="connsiteX2" y="connsiteY2"/>
                </a:cxn>
              </a:cxnLst>
              <a:rect l="l" t="t" r="r" b="b"/>
              <a:pathLst>
                <a:path w="118681" h="403859">
                  <a:moveTo>
                    <a:pt x="0" y="0"/>
                  </a:moveTo>
                  <a:lnTo>
                    <a:pt x="118681" y="240602"/>
                  </a:lnTo>
                  <a:lnTo>
                    <a:pt x="0" y="403860"/>
                  </a:lnTo>
                  <a:close/>
                </a:path>
              </a:pathLst>
            </a:custGeom>
            <a:gradFill>
              <a:gsLst>
                <a:gs pos="0">
                  <a:srgbClr val="FCED97"/>
                </a:gs>
                <a:gs pos="50000">
                  <a:srgbClr val="FCE265"/>
                </a:gs>
                <a:gs pos="100000">
                  <a:srgbClr val="FDD733"/>
                </a:gs>
              </a:gsLst>
              <a:lin ang="5426245" scaled="1"/>
            </a:gradFill>
            <a:ln w="9525" cap="flat">
              <a:noFill/>
              <a:prstDash val="solid"/>
              <a:miter/>
            </a:ln>
          </p:spPr>
          <p:txBody>
            <a:bodyPr rtlCol="0" anchor="ctr"/>
            <a:lstStyle/>
            <a:p>
              <a:endParaRPr lang="zh-CN" altLang="en-US" b="1">
                <a:latin typeface="微软雅黑" panose="020B0503020204020204" charset="-122"/>
                <a:ea typeface="微软雅黑" panose="020B0503020204020204" charset="-122"/>
                <a:cs typeface="OPPOSans M" panose="00020600040101010101" pitchFamily="18" charset="-122"/>
              </a:endParaRPr>
            </a:p>
          </p:txBody>
        </p:sp>
      </p:grpSp>
      <p:grpSp>
        <p:nvGrpSpPr>
          <p:cNvPr id="60" name="知鱼PPT47"/>
          <p:cNvGrpSpPr/>
          <p:nvPr/>
        </p:nvGrpSpPr>
        <p:grpSpPr>
          <a:xfrm>
            <a:off x="455330" y="5157781"/>
            <a:ext cx="187605" cy="178414"/>
            <a:chOff x="5676900" y="3028950"/>
            <a:chExt cx="841914" cy="800670"/>
          </a:xfrm>
        </p:grpSpPr>
        <p:sp>
          <p:nvSpPr>
            <p:cNvPr id="61" name="知鱼PPT47-1"/>
            <p:cNvSpPr/>
            <p:nvPr/>
          </p:nvSpPr>
          <p:spPr>
            <a:xfrm>
              <a:off x="5676900" y="3334702"/>
              <a:ext cx="421005" cy="205263"/>
            </a:xfrm>
            <a:custGeom>
              <a:avLst/>
              <a:gdLst>
                <a:gd name="connsiteX0" fmla="*/ 0 w 421005"/>
                <a:gd name="connsiteY0" fmla="*/ 0 h 205263"/>
                <a:gd name="connsiteX1" fmla="*/ 421005 w 421005"/>
                <a:gd name="connsiteY1" fmla="*/ 136874 h 205263"/>
                <a:gd name="connsiteX2" fmla="*/ 210598 w 421005"/>
                <a:gd name="connsiteY2" fmla="*/ 205264 h 205263"/>
              </a:gdLst>
              <a:ahLst/>
              <a:cxnLst>
                <a:cxn ang="0">
                  <a:pos x="connsiteX0" y="connsiteY0"/>
                </a:cxn>
                <a:cxn ang="0">
                  <a:pos x="connsiteX1" y="connsiteY1"/>
                </a:cxn>
                <a:cxn ang="0">
                  <a:pos x="connsiteX2" y="connsiteY2"/>
                </a:cxn>
              </a:cxnLst>
              <a:rect l="l" t="t" r="r" b="b"/>
              <a:pathLst>
                <a:path w="421005" h="205263">
                  <a:moveTo>
                    <a:pt x="0" y="0"/>
                  </a:moveTo>
                  <a:lnTo>
                    <a:pt x="421005" y="136874"/>
                  </a:lnTo>
                  <a:lnTo>
                    <a:pt x="210598" y="205264"/>
                  </a:lnTo>
                  <a:close/>
                </a:path>
              </a:pathLst>
            </a:custGeom>
            <a:gradFill>
              <a:gsLst>
                <a:gs pos="0">
                  <a:srgbClr val="FDD733"/>
                </a:gs>
                <a:gs pos="50000">
                  <a:srgbClr val="F7B923"/>
                </a:gs>
                <a:gs pos="100000">
                  <a:srgbClr val="F29C14"/>
                </a:gs>
              </a:gsLst>
              <a:lin ang="13425099" scaled="1"/>
            </a:gradFill>
            <a:ln w="9525" cap="flat">
              <a:noFill/>
              <a:prstDash val="solid"/>
              <a:miter/>
            </a:ln>
          </p:spPr>
          <p:txBody>
            <a:bodyPr rtlCol="0" anchor="ctr"/>
            <a:lstStyle/>
            <a:p>
              <a:endParaRPr lang="zh-CN" altLang="en-US" b="1">
                <a:latin typeface="微软雅黑" panose="020B0503020204020204" charset="-122"/>
                <a:ea typeface="微软雅黑" panose="020B0503020204020204" charset="-122"/>
                <a:cs typeface="OPPOSans M" panose="00020600040101010101" pitchFamily="18" charset="-122"/>
              </a:endParaRPr>
            </a:p>
          </p:txBody>
        </p:sp>
        <p:sp>
          <p:nvSpPr>
            <p:cNvPr id="62" name="知鱼PPT47-2"/>
            <p:cNvSpPr/>
            <p:nvPr/>
          </p:nvSpPr>
          <p:spPr>
            <a:xfrm>
              <a:off x="5837681" y="3471576"/>
              <a:ext cx="260223" cy="358044"/>
            </a:xfrm>
            <a:custGeom>
              <a:avLst/>
              <a:gdLst>
                <a:gd name="connsiteX0" fmla="*/ 260223 w 260223"/>
                <a:gd name="connsiteY0" fmla="*/ 0 h 358044"/>
                <a:gd name="connsiteX1" fmla="*/ 260223 w 260223"/>
                <a:gd name="connsiteY1" fmla="*/ 221266 h 358044"/>
                <a:gd name="connsiteX2" fmla="*/ 0 w 260223"/>
                <a:gd name="connsiteY2" fmla="*/ 358045 h 358044"/>
              </a:gdLst>
              <a:ahLst/>
              <a:cxnLst>
                <a:cxn ang="0">
                  <a:pos x="connsiteX0" y="connsiteY0"/>
                </a:cxn>
                <a:cxn ang="0">
                  <a:pos x="connsiteX1" y="connsiteY1"/>
                </a:cxn>
                <a:cxn ang="0">
                  <a:pos x="connsiteX2" y="connsiteY2"/>
                </a:cxn>
              </a:cxnLst>
              <a:rect l="l" t="t" r="r" b="b"/>
              <a:pathLst>
                <a:path w="260223" h="358044">
                  <a:moveTo>
                    <a:pt x="260223" y="0"/>
                  </a:moveTo>
                  <a:lnTo>
                    <a:pt x="260223" y="221266"/>
                  </a:lnTo>
                  <a:lnTo>
                    <a:pt x="0" y="358045"/>
                  </a:lnTo>
                  <a:close/>
                </a:path>
              </a:pathLst>
            </a:custGeom>
            <a:gradFill>
              <a:gsLst>
                <a:gs pos="0">
                  <a:srgbClr val="FDE265"/>
                </a:gs>
                <a:gs pos="50000">
                  <a:srgbClr val="FCD147"/>
                </a:gs>
                <a:gs pos="100000">
                  <a:srgbClr val="FBC12A"/>
                </a:gs>
              </a:gsLst>
              <a:lin ang="9266400" scaled="1"/>
            </a:gradFill>
            <a:ln w="9525" cap="flat">
              <a:noFill/>
              <a:prstDash val="solid"/>
              <a:miter/>
            </a:ln>
          </p:spPr>
          <p:txBody>
            <a:bodyPr rtlCol="0" anchor="ctr"/>
            <a:lstStyle/>
            <a:p>
              <a:endParaRPr lang="zh-CN" altLang="en-US" b="1">
                <a:latin typeface="微软雅黑" panose="020B0503020204020204" charset="-122"/>
                <a:ea typeface="微软雅黑" panose="020B0503020204020204" charset="-122"/>
                <a:cs typeface="OPPOSans M" panose="00020600040101010101" pitchFamily="18" charset="-122"/>
              </a:endParaRPr>
            </a:p>
          </p:txBody>
        </p:sp>
        <p:sp>
          <p:nvSpPr>
            <p:cNvPr id="63" name="知鱼PPT47-3"/>
            <p:cNvSpPr/>
            <p:nvPr/>
          </p:nvSpPr>
          <p:spPr>
            <a:xfrm>
              <a:off x="6097905" y="3471576"/>
              <a:ext cx="260127" cy="358044"/>
            </a:xfrm>
            <a:custGeom>
              <a:avLst/>
              <a:gdLst>
                <a:gd name="connsiteX0" fmla="*/ 210407 w 260127"/>
                <a:gd name="connsiteY0" fmla="*/ 68390 h 358044"/>
                <a:gd name="connsiteX1" fmla="*/ 260128 w 260127"/>
                <a:gd name="connsiteY1" fmla="*/ 358045 h 358044"/>
                <a:gd name="connsiteX2" fmla="*/ 0 w 260127"/>
                <a:gd name="connsiteY2" fmla="*/ 0 h 358044"/>
              </a:gdLst>
              <a:ahLst/>
              <a:cxnLst>
                <a:cxn ang="0">
                  <a:pos x="connsiteX0" y="connsiteY0"/>
                </a:cxn>
                <a:cxn ang="0">
                  <a:pos x="connsiteX1" y="connsiteY1"/>
                </a:cxn>
                <a:cxn ang="0">
                  <a:pos x="connsiteX2" y="connsiteY2"/>
                </a:cxn>
              </a:cxnLst>
              <a:rect l="l" t="t" r="r" b="b"/>
              <a:pathLst>
                <a:path w="260127" h="358044">
                  <a:moveTo>
                    <a:pt x="210407" y="68390"/>
                  </a:moveTo>
                  <a:lnTo>
                    <a:pt x="260128" y="358045"/>
                  </a:lnTo>
                  <a:lnTo>
                    <a:pt x="0" y="0"/>
                  </a:lnTo>
                  <a:close/>
                </a:path>
              </a:pathLst>
            </a:custGeom>
            <a:gradFill>
              <a:gsLst>
                <a:gs pos="0">
                  <a:srgbClr val="FBC12A"/>
                </a:gs>
                <a:gs pos="50000">
                  <a:srgbClr val="F6AE1F"/>
                </a:gs>
                <a:gs pos="100000">
                  <a:srgbClr val="F29C14"/>
                </a:gs>
              </a:gsLst>
              <a:lin ang="15706979" scaled="1"/>
            </a:gradFill>
            <a:ln w="9525" cap="flat">
              <a:noFill/>
              <a:prstDash val="solid"/>
              <a:miter/>
            </a:ln>
          </p:spPr>
          <p:txBody>
            <a:bodyPr rtlCol="0" anchor="ctr"/>
            <a:lstStyle/>
            <a:p>
              <a:endParaRPr lang="zh-CN" altLang="en-US" b="1">
                <a:latin typeface="微软雅黑" panose="020B0503020204020204" charset="-122"/>
                <a:ea typeface="微软雅黑" panose="020B0503020204020204" charset="-122"/>
                <a:cs typeface="OPPOSans M" panose="00020600040101010101" pitchFamily="18" charset="-122"/>
              </a:endParaRPr>
            </a:p>
          </p:txBody>
        </p:sp>
        <p:sp>
          <p:nvSpPr>
            <p:cNvPr id="448" name="知鱼PPT47-4"/>
            <p:cNvSpPr/>
            <p:nvPr/>
          </p:nvSpPr>
          <p:spPr>
            <a:xfrm>
              <a:off x="6097905" y="3292506"/>
              <a:ext cx="420909" cy="179070"/>
            </a:xfrm>
            <a:custGeom>
              <a:avLst/>
              <a:gdLst>
                <a:gd name="connsiteX0" fmla="*/ 420910 w 420909"/>
                <a:gd name="connsiteY0" fmla="*/ 42196 h 179070"/>
                <a:gd name="connsiteX1" fmla="*/ 0 w 420909"/>
                <a:gd name="connsiteY1" fmla="*/ 179070 h 179070"/>
                <a:gd name="connsiteX2" fmla="*/ 130016 w 420909"/>
                <a:gd name="connsiteY2" fmla="*/ 0 h 179070"/>
              </a:gdLst>
              <a:ahLst/>
              <a:cxnLst>
                <a:cxn ang="0">
                  <a:pos x="connsiteX0" y="connsiteY0"/>
                </a:cxn>
                <a:cxn ang="0">
                  <a:pos x="connsiteX1" y="connsiteY1"/>
                </a:cxn>
                <a:cxn ang="0">
                  <a:pos x="connsiteX2" y="connsiteY2"/>
                </a:cxn>
              </a:cxnLst>
              <a:rect l="l" t="t" r="r" b="b"/>
              <a:pathLst>
                <a:path w="420909" h="179070">
                  <a:moveTo>
                    <a:pt x="420910" y="42196"/>
                  </a:moveTo>
                  <a:lnTo>
                    <a:pt x="0" y="179070"/>
                  </a:lnTo>
                  <a:lnTo>
                    <a:pt x="130016" y="0"/>
                  </a:lnTo>
                  <a:close/>
                </a:path>
              </a:pathLst>
            </a:custGeom>
            <a:gradFill>
              <a:gsLst>
                <a:gs pos="0">
                  <a:srgbClr val="FCED97"/>
                </a:gs>
                <a:gs pos="50000">
                  <a:srgbClr val="FCE265"/>
                </a:gs>
                <a:gs pos="100000">
                  <a:srgbClr val="FDD733"/>
                </a:gs>
              </a:gsLst>
              <a:lin ang="11434416" scaled="1"/>
            </a:gradFill>
            <a:ln w="9525" cap="flat">
              <a:noFill/>
              <a:prstDash val="solid"/>
              <a:miter/>
            </a:ln>
          </p:spPr>
          <p:txBody>
            <a:bodyPr rtlCol="0" anchor="ctr"/>
            <a:lstStyle/>
            <a:p>
              <a:endParaRPr lang="zh-CN" altLang="en-US" b="1">
                <a:latin typeface="微软雅黑" panose="020B0503020204020204" charset="-122"/>
                <a:ea typeface="微软雅黑" panose="020B0503020204020204" charset="-122"/>
                <a:cs typeface="OPPOSans M" panose="00020600040101010101" pitchFamily="18" charset="-122"/>
              </a:endParaRPr>
            </a:p>
          </p:txBody>
        </p:sp>
        <p:sp>
          <p:nvSpPr>
            <p:cNvPr id="451" name="知鱼PPT47-5"/>
            <p:cNvSpPr/>
            <p:nvPr/>
          </p:nvSpPr>
          <p:spPr>
            <a:xfrm>
              <a:off x="5967793" y="3028950"/>
              <a:ext cx="130111" cy="442626"/>
            </a:xfrm>
            <a:custGeom>
              <a:avLst/>
              <a:gdLst>
                <a:gd name="connsiteX0" fmla="*/ 130112 w 130111"/>
                <a:gd name="connsiteY0" fmla="*/ 0 h 442626"/>
                <a:gd name="connsiteX1" fmla="*/ 130112 w 130111"/>
                <a:gd name="connsiteY1" fmla="*/ 442627 h 442626"/>
                <a:gd name="connsiteX2" fmla="*/ 0 w 130111"/>
                <a:gd name="connsiteY2" fmla="*/ 263557 h 442626"/>
              </a:gdLst>
              <a:ahLst/>
              <a:cxnLst>
                <a:cxn ang="0">
                  <a:pos x="connsiteX0" y="connsiteY0"/>
                </a:cxn>
                <a:cxn ang="0">
                  <a:pos x="connsiteX1" y="connsiteY1"/>
                </a:cxn>
                <a:cxn ang="0">
                  <a:pos x="connsiteX2" y="connsiteY2"/>
                </a:cxn>
              </a:cxnLst>
              <a:rect l="l" t="t" r="r" b="b"/>
              <a:pathLst>
                <a:path w="130111" h="442626">
                  <a:moveTo>
                    <a:pt x="130112" y="0"/>
                  </a:moveTo>
                  <a:lnTo>
                    <a:pt x="130112" y="442627"/>
                  </a:lnTo>
                  <a:lnTo>
                    <a:pt x="0" y="263557"/>
                  </a:lnTo>
                  <a:close/>
                </a:path>
              </a:pathLst>
            </a:custGeom>
            <a:gradFill>
              <a:gsLst>
                <a:gs pos="0">
                  <a:srgbClr val="FDD733"/>
                </a:gs>
                <a:gs pos="50000">
                  <a:srgbClr val="F7B923"/>
                </a:gs>
                <a:gs pos="100000">
                  <a:srgbClr val="F29C14"/>
                </a:gs>
              </a:gsLst>
              <a:lin ang="17882604" scaled="1"/>
            </a:gradFill>
            <a:ln w="9525" cap="flat">
              <a:noFill/>
              <a:prstDash val="solid"/>
              <a:miter/>
            </a:ln>
          </p:spPr>
          <p:txBody>
            <a:bodyPr rtlCol="0" anchor="ctr"/>
            <a:lstStyle/>
            <a:p>
              <a:endParaRPr lang="zh-CN" altLang="en-US" b="1">
                <a:latin typeface="微软雅黑" panose="020B0503020204020204" charset="-122"/>
                <a:ea typeface="微软雅黑" panose="020B0503020204020204" charset="-122"/>
                <a:cs typeface="OPPOSans M" panose="00020600040101010101" pitchFamily="18" charset="-122"/>
              </a:endParaRPr>
            </a:p>
          </p:txBody>
        </p:sp>
        <p:sp>
          <p:nvSpPr>
            <p:cNvPr id="452" name="知鱼PPT47-6"/>
            <p:cNvSpPr/>
            <p:nvPr/>
          </p:nvSpPr>
          <p:spPr>
            <a:xfrm>
              <a:off x="5676900" y="3292506"/>
              <a:ext cx="421005" cy="179070"/>
            </a:xfrm>
            <a:custGeom>
              <a:avLst/>
              <a:gdLst>
                <a:gd name="connsiteX0" fmla="*/ 421005 w 421005"/>
                <a:gd name="connsiteY0" fmla="*/ 179070 h 179070"/>
                <a:gd name="connsiteX1" fmla="*/ 0 w 421005"/>
                <a:gd name="connsiteY1" fmla="*/ 42196 h 179070"/>
                <a:gd name="connsiteX2" fmla="*/ 290894 w 421005"/>
                <a:gd name="connsiteY2" fmla="*/ 0 h 179070"/>
              </a:gdLst>
              <a:ahLst/>
              <a:cxnLst>
                <a:cxn ang="0">
                  <a:pos x="connsiteX0" y="connsiteY0"/>
                </a:cxn>
                <a:cxn ang="0">
                  <a:pos x="connsiteX1" y="connsiteY1"/>
                </a:cxn>
                <a:cxn ang="0">
                  <a:pos x="connsiteX2" y="connsiteY2"/>
                </a:cxn>
              </a:cxnLst>
              <a:rect l="l" t="t" r="r" b="b"/>
              <a:pathLst>
                <a:path w="421005" h="179070">
                  <a:moveTo>
                    <a:pt x="421005" y="179070"/>
                  </a:moveTo>
                  <a:lnTo>
                    <a:pt x="0" y="42196"/>
                  </a:lnTo>
                  <a:lnTo>
                    <a:pt x="290894" y="0"/>
                  </a:lnTo>
                  <a:close/>
                </a:path>
              </a:pathLst>
            </a:custGeom>
            <a:gradFill>
              <a:gsLst>
                <a:gs pos="0">
                  <a:srgbClr val="F9AB21"/>
                </a:gs>
                <a:gs pos="50000">
                  <a:srgbClr val="E39212"/>
                </a:gs>
                <a:gs pos="100000">
                  <a:srgbClr val="CE7904"/>
                </a:gs>
              </a:gsLst>
              <a:lin ang="10375070" scaled="1"/>
            </a:gradFill>
            <a:ln w="9525" cap="flat">
              <a:noFill/>
              <a:prstDash val="solid"/>
              <a:miter/>
            </a:ln>
          </p:spPr>
          <p:txBody>
            <a:bodyPr rtlCol="0" anchor="ctr"/>
            <a:lstStyle/>
            <a:p>
              <a:endParaRPr lang="zh-CN" altLang="en-US" b="1">
                <a:latin typeface="微软雅黑" panose="020B0503020204020204" charset="-122"/>
                <a:ea typeface="微软雅黑" panose="020B0503020204020204" charset="-122"/>
                <a:cs typeface="OPPOSans M" panose="00020600040101010101" pitchFamily="18" charset="-122"/>
              </a:endParaRPr>
            </a:p>
          </p:txBody>
        </p:sp>
        <p:sp>
          <p:nvSpPr>
            <p:cNvPr id="453" name="知鱼PPT47-7"/>
            <p:cNvSpPr/>
            <p:nvPr/>
          </p:nvSpPr>
          <p:spPr>
            <a:xfrm>
              <a:off x="5837681" y="3471576"/>
              <a:ext cx="260223" cy="358044"/>
            </a:xfrm>
            <a:custGeom>
              <a:avLst/>
              <a:gdLst>
                <a:gd name="connsiteX0" fmla="*/ 260223 w 260223"/>
                <a:gd name="connsiteY0" fmla="*/ 0 h 358044"/>
                <a:gd name="connsiteX1" fmla="*/ 0 w 260223"/>
                <a:gd name="connsiteY1" fmla="*/ 358045 h 358044"/>
                <a:gd name="connsiteX2" fmla="*/ 49816 w 260223"/>
                <a:gd name="connsiteY2" fmla="*/ 68390 h 358044"/>
              </a:gdLst>
              <a:ahLst/>
              <a:cxnLst>
                <a:cxn ang="0">
                  <a:pos x="connsiteX0" y="connsiteY0"/>
                </a:cxn>
                <a:cxn ang="0">
                  <a:pos x="connsiteX1" y="connsiteY1"/>
                </a:cxn>
                <a:cxn ang="0">
                  <a:pos x="connsiteX2" y="connsiteY2"/>
                </a:cxn>
              </a:cxnLst>
              <a:rect l="l" t="t" r="r" b="b"/>
              <a:pathLst>
                <a:path w="260223" h="358044">
                  <a:moveTo>
                    <a:pt x="260223" y="0"/>
                  </a:moveTo>
                  <a:lnTo>
                    <a:pt x="0" y="358045"/>
                  </a:lnTo>
                  <a:lnTo>
                    <a:pt x="49816" y="68390"/>
                  </a:lnTo>
                  <a:close/>
                </a:path>
              </a:pathLst>
            </a:custGeom>
            <a:gradFill>
              <a:gsLst>
                <a:gs pos="0">
                  <a:srgbClr val="F9AB21"/>
                </a:gs>
                <a:gs pos="50000">
                  <a:srgbClr val="E39212"/>
                </a:gs>
                <a:gs pos="100000">
                  <a:srgbClr val="CE7904"/>
                </a:gs>
              </a:gsLst>
              <a:lin ang="5928102" scaled="1"/>
            </a:gradFill>
            <a:ln w="9525" cap="flat">
              <a:noFill/>
              <a:prstDash val="solid"/>
              <a:miter/>
            </a:ln>
          </p:spPr>
          <p:txBody>
            <a:bodyPr rtlCol="0" anchor="ctr"/>
            <a:lstStyle/>
            <a:p>
              <a:endParaRPr lang="zh-CN" altLang="en-US" b="1">
                <a:latin typeface="微软雅黑" panose="020B0503020204020204" charset="-122"/>
                <a:ea typeface="微软雅黑" panose="020B0503020204020204" charset="-122"/>
                <a:cs typeface="OPPOSans M" panose="00020600040101010101" pitchFamily="18" charset="-122"/>
              </a:endParaRPr>
            </a:p>
          </p:txBody>
        </p:sp>
        <p:sp>
          <p:nvSpPr>
            <p:cNvPr id="454" name="知鱼PPT47-8"/>
            <p:cNvSpPr/>
            <p:nvPr/>
          </p:nvSpPr>
          <p:spPr>
            <a:xfrm>
              <a:off x="6097905" y="3471576"/>
              <a:ext cx="260127" cy="358044"/>
            </a:xfrm>
            <a:custGeom>
              <a:avLst/>
              <a:gdLst>
                <a:gd name="connsiteX0" fmla="*/ 0 w 260127"/>
                <a:gd name="connsiteY0" fmla="*/ 0 h 358044"/>
                <a:gd name="connsiteX1" fmla="*/ 260128 w 260127"/>
                <a:gd name="connsiteY1" fmla="*/ 358045 h 358044"/>
                <a:gd name="connsiteX2" fmla="*/ 0 w 260127"/>
                <a:gd name="connsiteY2" fmla="*/ 221266 h 358044"/>
              </a:gdLst>
              <a:ahLst/>
              <a:cxnLst>
                <a:cxn ang="0">
                  <a:pos x="connsiteX0" y="connsiteY0"/>
                </a:cxn>
                <a:cxn ang="0">
                  <a:pos x="connsiteX1" y="connsiteY1"/>
                </a:cxn>
                <a:cxn ang="0">
                  <a:pos x="connsiteX2" y="connsiteY2"/>
                </a:cxn>
              </a:cxnLst>
              <a:rect l="l" t="t" r="r" b="b"/>
              <a:pathLst>
                <a:path w="260127" h="358044">
                  <a:moveTo>
                    <a:pt x="0" y="0"/>
                  </a:moveTo>
                  <a:lnTo>
                    <a:pt x="260128" y="358045"/>
                  </a:lnTo>
                  <a:lnTo>
                    <a:pt x="0" y="221266"/>
                  </a:lnTo>
                  <a:close/>
                </a:path>
              </a:pathLst>
            </a:custGeom>
            <a:gradFill>
              <a:gsLst>
                <a:gs pos="0">
                  <a:srgbClr val="FDE265"/>
                </a:gs>
                <a:gs pos="50000">
                  <a:srgbClr val="FCD147"/>
                </a:gs>
                <a:gs pos="100000">
                  <a:srgbClr val="FBC12A"/>
                </a:gs>
              </a:gsLst>
              <a:lin ang="12167629" scaled="1"/>
            </a:gradFill>
            <a:ln w="9525" cap="flat">
              <a:noFill/>
              <a:prstDash val="solid"/>
              <a:miter/>
            </a:ln>
          </p:spPr>
          <p:txBody>
            <a:bodyPr rtlCol="0" anchor="ctr"/>
            <a:lstStyle/>
            <a:p>
              <a:endParaRPr lang="zh-CN" altLang="en-US" b="1">
                <a:latin typeface="微软雅黑" panose="020B0503020204020204" charset="-122"/>
                <a:ea typeface="微软雅黑" panose="020B0503020204020204" charset="-122"/>
                <a:cs typeface="OPPOSans M" panose="00020600040101010101" pitchFamily="18" charset="-122"/>
              </a:endParaRPr>
            </a:p>
          </p:txBody>
        </p:sp>
        <p:sp>
          <p:nvSpPr>
            <p:cNvPr id="455" name="知鱼PPT47-9"/>
            <p:cNvSpPr/>
            <p:nvPr/>
          </p:nvSpPr>
          <p:spPr>
            <a:xfrm>
              <a:off x="6097905" y="3334702"/>
              <a:ext cx="420909" cy="205263"/>
            </a:xfrm>
            <a:custGeom>
              <a:avLst/>
              <a:gdLst>
                <a:gd name="connsiteX0" fmla="*/ 420910 w 420909"/>
                <a:gd name="connsiteY0" fmla="*/ 0 h 205263"/>
                <a:gd name="connsiteX1" fmla="*/ 210407 w 420909"/>
                <a:gd name="connsiteY1" fmla="*/ 205264 h 205263"/>
                <a:gd name="connsiteX2" fmla="*/ 0 w 420909"/>
                <a:gd name="connsiteY2" fmla="*/ 136874 h 205263"/>
              </a:gdLst>
              <a:ahLst/>
              <a:cxnLst>
                <a:cxn ang="0">
                  <a:pos x="connsiteX0" y="connsiteY0"/>
                </a:cxn>
                <a:cxn ang="0">
                  <a:pos x="connsiteX1" y="connsiteY1"/>
                </a:cxn>
                <a:cxn ang="0">
                  <a:pos x="connsiteX2" y="connsiteY2"/>
                </a:cxn>
              </a:cxnLst>
              <a:rect l="l" t="t" r="r" b="b"/>
              <a:pathLst>
                <a:path w="420909" h="205263">
                  <a:moveTo>
                    <a:pt x="420910" y="0"/>
                  </a:moveTo>
                  <a:lnTo>
                    <a:pt x="210407" y="205264"/>
                  </a:lnTo>
                  <a:lnTo>
                    <a:pt x="0" y="136874"/>
                  </a:lnTo>
                  <a:close/>
                </a:path>
              </a:pathLst>
            </a:custGeom>
            <a:gradFill>
              <a:gsLst>
                <a:gs pos="0">
                  <a:srgbClr val="FBC12A"/>
                </a:gs>
                <a:gs pos="50000">
                  <a:srgbClr val="F6AE1F"/>
                </a:gs>
                <a:gs pos="100000">
                  <a:srgbClr val="F29C14"/>
                </a:gs>
              </a:gsLst>
              <a:lin ang="18697059" scaled="1"/>
            </a:gradFill>
            <a:ln w="9525" cap="flat">
              <a:noFill/>
              <a:prstDash val="solid"/>
              <a:miter/>
            </a:ln>
          </p:spPr>
          <p:txBody>
            <a:bodyPr rtlCol="0" anchor="ctr"/>
            <a:lstStyle/>
            <a:p>
              <a:endParaRPr lang="zh-CN" altLang="en-US" b="1">
                <a:latin typeface="微软雅黑" panose="020B0503020204020204" charset="-122"/>
                <a:ea typeface="微软雅黑" panose="020B0503020204020204" charset="-122"/>
                <a:cs typeface="OPPOSans M" panose="00020600040101010101" pitchFamily="18" charset="-122"/>
              </a:endParaRPr>
            </a:p>
          </p:txBody>
        </p:sp>
        <p:sp>
          <p:nvSpPr>
            <p:cNvPr id="456" name="知鱼PPT47-10"/>
            <p:cNvSpPr/>
            <p:nvPr/>
          </p:nvSpPr>
          <p:spPr>
            <a:xfrm>
              <a:off x="6097905" y="3028950"/>
              <a:ext cx="130016" cy="442626"/>
            </a:xfrm>
            <a:custGeom>
              <a:avLst/>
              <a:gdLst>
                <a:gd name="connsiteX0" fmla="*/ 0 w 130016"/>
                <a:gd name="connsiteY0" fmla="*/ 0 h 442626"/>
                <a:gd name="connsiteX1" fmla="*/ 130016 w 130016"/>
                <a:gd name="connsiteY1" fmla="*/ 263557 h 442626"/>
                <a:gd name="connsiteX2" fmla="*/ 0 w 130016"/>
                <a:gd name="connsiteY2" fmla="*/ 442627 h 442626"/>
              </a:gdLst>
              <a:ahLst/>
              <a:cxnLst>
                <a:cxn ang="0">
                  <a:pos x="connsiteX0" y="connsiteY0"/>
                </a:cxn>
                <a:cxn ang="0">
                  <a:pos x="connsiteX1" y="connsiteY1"/>
                </a:cxn>
                <a:cxn ang="0">
                  <a:pos x="connsiteX2" y="connsiteY2"/>
                </a:cxn>
              </a:cxnLst>
              <a:rect l="l" t="t" r="r" b="b"/>
              <a:pathLst>
                <a:path w="130016" h="442626">
                  <a:moveTo>
                    <a:pt x="0" y="0"/>
                  </a:moveTo>
                  <a:lnTo>
                    <a:pt x="130016" y="263557"/>
                  </a:lnTo>
                  <a:lnTo>
                    <a:pt x="0" y="442627"/>
                  </a:lnTo>
                  <a:close/>
                </a:path>
              </a:pathLst>
            </a:custGeom>
            <a:gradFill>
              <a:gsLst>
                <a:gs pos="0">
                  <a:srgbClr val="FDD733"/>
                </a:gs>
                <a:gs pos="50000">
                  <a:srgbClr val="F7B923"/>
                </a:gs>
                <a:gs pos="100000">
                  <a:srgbClr val="F29C14"/>
                </a:gs>
              </a:gsLst>
              <a:lin ang="14237808" scaled="1"/>
            </a:gradFill>
            <a:ln w="9525" cap="flat">
              <a:noFill/>
              <a:prstDash val="solid"/>
              <a:miter/>
            </a:ln>
          </p:spPr>
          <p:txBody>
            <a:bodyPr rtlCol="0" anchor="ctr"/>
            <a:lstStyle/>
            <a:p>
              <a:endParaRPr lang="zh-CN" altLang="en-US" b="1">
                <a:latin typeface="微软雅黑" panose="020B0503020204020204" charset="-122"/>
                <a:ea typeface="微软雅黑" panose="020B0503020204020204" charset="-122"/>
                <a:cs typeface="OPPOSans M" panose="00020600040101010101" pitchFamily="18" charset="-122"/>
              </a:endParaRPr>
            </a:p>
          </p:txBody>
        </p:sp>
        <p:sp>
          <p:nvSpPr>
            <p:cNvPr id="458" name="知鱼PPT47-11"/>
            <p:cNvSpPr/>
            <p:nvPr/>
          </p:nvSpPr>
          <p:spPr>
            <a:xfrm>
              <a:off x="5713761" y="3346704"/>
              <a:ext cx="384143" cy="187261"/>
            </a:xfrm>
            <a:custGeom>
              <a:avLst/>
              <a:gdLst>
                <a:gd name="connsiteX0" fmla="*/ 384143 w 384143"/>
                <a:gd name="connsiteY0" fmla="*/ 124777 h 187261"/>
                <a:gd name="connsiteX1" fmla="*/ 384143 w 384143"/>
                <a:gd name="connsiteY1" fmla="*/ 124873 h 187261"/>
                <a:gd name="connsiteX2" fmla="*/ 192119 w 384143"/>
                <a:gd name="connsiteY2" fmla="*/ 187262 h 187261"/>
                <a:gd name="connsiteX3" fmla="*/ 0 w 384143"/>
                <a:gd name="connsiteY3" fmla="*/ 0 h 187261"/>
              </a:gdLst>
              <a:ahLst/>
              <a:cxnLst>
                <a:cxn ang="0">
                  <a:pos x="connsiteX0" y="connsiteY0"/>
                </a:cxn>
                <a:cxn ang="0">
                  <a:pos x="connsiteX1" y="connsiteY1"/>
                </a:cxn>
                <a:cxn ang="0">
                  <a:pos x="connsiteX2" y="connsiteY2"/>
                </a:cxn>
                <a:cxn ang="0">
                  <a:pos x="connsiteX3" y="connsiteY3"/>
                </a:cxn>
              </a:cxnLst>
              <a:rect l="l" t="t" r="r" b="b"/>
              <a:pathLst>
                <a:path w="384143" h="187261">
                  <a:moveTo>
                    <a:pt x="384143" y="124777"/>
                  </a:moveTo>
                  <a:lnTo>
                    <a:pt x="384143" y="124873"/>
                  </a:lnTo>
                  <a:lnTo>
                    <a:pt x="192119" y="187262"/>
                  </a:lnTo>
                  <a:lnTo>
                    <a:pt x="0" y="0"/>
                  </a:lnTo>
                  <a:close/>
                </a:path>
              </a:pathLst>
            </a:custGeom>
            <a:gradFill>
              <a:gsLst>
                <a:gs pos="0">
                  <a:srgbClr val="F9AB21"/>
                </a:gs>
                <a:gs pos="50000">
                  <a:srgbClr val="E39212"/>
                </a:gs>
                <a:gs pos="100000">
                  <a:srgbClr val="CE7904"/>
                </a:gs>
              </a:gsLst>
              <a:lin ang="1186031" scaled="1"/>
            </a:gradFill>
            <a:ln w="9525" cap="flat">
              <a:noFill/>
              <a:prstDash val="solid"/>
              <a:miter/>
            </a:ln>
          </p:spPr>
          <p:txBody>
            <a:bodyPr rtlCol="0" anchor="ctr"/>
            <a:lstStyle/>
            <a:p>
              <a:endParaRPr lang="zh-CN" altLang="en-US" b="1">
                <a:latin typeface="微软雅黑" panose="020B0503020204020204" charset="-122"/>
                <a:ea typeface="微软雅黑" panose="020B0503020204020204" charset="-122"/>
                <a:cs typeface="OPPOSans M" panose="00020600040101010101" pitchFamily="18" charset="-122"/>
              </a:endParaRPr>
            </a:p>
          </p:txBody>
        </p:sp>
        <p:sp>
          <p:nvSpPr>
            <p:cNvPr id="459" name="知鱼PPT47-12"/>
            <p:cNvSpPr/>
            <p:nvPr/>
          </p:nvSpPr>
          <p:spPr>
            <a:xfrm>
              <a:off x="5860446" y="3471576"/>
              <a:ext cx="237458" cy="326707"/>
            </a:xfrm>
            <a:custGeom>
              <a:avLst/>
              <a:gdLst>
                <a:gd name="connsiteX0" fmla="*/ 237458 w 237458"/>
                <a:gd name="connsiteY0" fmla="*/ 0 h 326707"/>
                <a:gd name="connsiteX1" fmla="*/ 237458 w 237458"/>
                <a:gd name="connsiteY1" fmla="*/ 201930 h 326707"/>
                <a:gd name="connsiteX2" fmla="*/ 0 w 237458"/>
                <a:gd name="connsiteY2" fmla="*/ 326707 h 326707"/>
              </a:gdLst>
              <a:ahLst/>
              <a:cxnLst>
                <a:cxn ang="0">
                  <a:pos x="connsiteX0" y="connsiteY0"/>
                </a:cxn>
                <a:cxn ang="0">
                  <a:pos x="connsiteX1" y="connsiteY1"/>
                </a:cxn>
                <a:cxn ang="0">
                  <a:pos x="connsiteX2" y="connsiteY2"/>
                </a:cxn>
              </a:cxnLst>
              <a:rect l="l" t="t" r="r" b="b"/>
              <a:pathLst>
                <a:path w="237458" h="326707">
                  <a:moveTo>
                    <a:pt x="237458" y="0"/>
                  </a:moveTo>
                  <a:lnTo>
                    <a:pt x="237458" y="201930"/>
                  </a:lnTo>
                  <a:lnTo>
                    <a:pt x="0" y="326707"/>
                  </a:lnTo>
                  <a:close/>
                </a:path>
              </a:pathLst>
            </a:custGeom>
            <a:gradFill>
              <a:gsLst>
                <a:gs pos="0">
                  <a:srgbClr val="F9AB21"/>
                </a:gs>
                <a:gs pos="50000">
                  <a:srgbClr val="E39212"/>
                </a:gs>
                <a:gs pos="100000">
                  <a:srgbClr val="CE7904"/>
                </a:gs>
              </a:gsLst>
              <a:lin ang="19403276" scaled="1"/>
            </a:gradFill>
            <a:ln w="9525" cap="flat">
              <a:noFill/>
              <a:prstDash val="solid"/>
              <a:miter/>
            </a:ln>
          </p:spPr>
          <p:txBody>
            <a:bodyPr rtlCol="0" anchor="ctr"/>
            <a:lstStyle/>
            <a:p>
              <a:endParaRPr lang="zh-CN" altLang="en-US" b="1">
                <a:latin typeface="微软雅黑" panose="020B0503020204020204" charset="-122"/>
                <a:ea typeface="微软雅黑" panose="020B0503020204020204" charset="-122"/>
                <a:cs typeface="OPPOSans M" panose="00020600040101010101" pitchFamily="18" charset="-122"/>
              </a:endParaRPr>
            </a:p>
          </p:txBody>
        </p:sp>
        <p:sp>
          <p:nvSpPr>
            <p:cNvPr id="460" name="知鱼PPT47-13"/>
            <p:cNvSpPr/>
            <p:nvPr/>
          </p:nvSpPr>
          <p:spPr>
            <a:xfrm>
              <a:off x="6097905" y="3471576"/>
              <a:ext cx="237363" cy="326707"/>
            </a:xfrm>
            <a:custGeom>
              <a:avLst/>
              <a:gdLst>
                <a:gd name="connsiteX0" fmla="*/ 192024 w 237363"/>
                <a:gd name="connsiteY0" fmla="*/ 62389 h 326707"/>
                <a:gd name="connsiteX1" fmla="*/ 237363 w 237363"/>
                <a:gd name="connsiteY1" fmla="*/ 326707 h 326707"/>
                <a:gd name="connsiteX2" fmla="*/ 0 w 237363"/>
                <a:gd name="connsiteY2" fmla="*/ 0 h 326707"/>
              </a:gdLst>
              <a:ahLst/>
              <a:cxnLst>
                <a:cxn ang="0">
                  <a:pos x="connsiteX0" y="connsiteY0"/>
                </a:cxn>
                <a:cxn ang="0">
                  <a:pos x="connsiteX1" y="connsiteY1"/>
                </a:cxn>
                <a:cxn ang="0">
                  <a:pos x="connsiteX2" y="connsiteY2"/>
                </a:cxn>
              </a:cxnLst>
              <a:rect l="l" t="t" r="r" b="b"/>
              <a:pathLst>
                <a:path w="237363" h="326707">
                  <a:moveTo>
                    <a:pt x="192024" y="62389"/>
                  </a:moveTo>
                  <a:lnTo>
                    <a:pt x="237363" y="326707"/>
                  </a:lnTo>
                  <a:lnTo>
                    <a:pt x="0" y="0"/>
                  </a:lnTo>
                  <a:close/>
                </a:path>
              </a:pathLst>
            </a:custGeom>
            <a:gradFill>
              <a:gsLst>
                <a:gs pos="0">
                  <a:srgbClr val="FDE265"/>
                </a:gs>
                <a:gs pos="50000">
                  <a:srgbClr val="FCD147"/>
                </a:gs>
                <a:gs pos="100000">
                  <a:srgbClr val="FBC12A"/>
                </a:gs>
              </a:gsLst>
              <a:lin ang="14673197" scaled="1"/>
            </a:gradFill>
            <a:ln w="9525" cap="flat">
              <a:noFill/>
              <a:prstDash val="solid"/>
              <a:miter/>
            </a:ln>
          </p:spPr>
          <p:txBody>
            <a:bodyPr rtlCol="0" anchor="ctr"/>
            <a:lstStyle/>
            <a:p>
              <a:endParaRPr lang="zh-CN" altLang="en-US" b="1">
                <a:latin typeface="微软雅黑" panose="020B0503020204020204" charset="-122"/>
                <a:ea typeface="微软雅黑" panose="020B0503020204020204" charset="-122"/>
                <a:cs typeface="OPPOSans M" panose="00020600040101010101" pitchFamily="18" charset="-122"/>
              </a:endParaRPr>
            </a:p>
          </p:txBody>
        </p:sp>
        <p:sp>
          <p:nvSpPr>
            <p:cNvPr id="461" name="知鱼PPT47-14"/>
            <p:cNvSpPr/>
            <p:nvPr/>
          </p:nvSpPr>
          <p:spPr>
            <a:xfrm>
              <a:off x="6097905" y="3308222"/>
              <a:ext cx="384047" cy="163258"/>
            </a:xfrm>
            <a:custGeom>
              <a:avLst/>
              <a:gdLst>
                <a:gd name="connsiteX0" fmla="*/ 384048 w 384047"/>
                <a:gd name="connsiteY0" fmla="*/ 38481 h 163258"/>
                <a:gd name="connsiteX1" fmla="*/ 0 w 384047"/>
                <a:gd name="connsiteY1" fmla="*/ 163259 h 163258"/>
                <a:gd name="connsiteX2" fmla="*/ 118681 w 384047"/>
                <a:gd name="connsiteY2" fmla="*/ 0 h 163258"/>
              </a:gdLst>
              <a:ahLst/>
              <a:cxnLst>
                <a:cxn ang="0">
                  <a:pos x="connsiteX0" y="connsiteY0"/>
                </a:cxn>
                <a:cxn ang="0">
                  <a:pos x="connsiteX1" y="connsiteY1"/>
                </a:cxn>
                <a:cxn ang="0">
                  <a:pos x="connsiteX2" y="connsiteY2"/>
                </a:cxn>
              </a:cxnLst>
              <a:rect l="l" t="t" r="r" b="b"/>
              <a:pathLst>
                <a:path w="384047" h="163258">
                  <a:moveTo>
                    <a:pt x="384048" y="38481"/>
                  </a:moveTo>
                  <a:lnTo>
                    <a:pt x="0" y="163259"/>
                  </a:lnTo>
                  <a:lnTo>
                    <a:pt x="118681" y="0"/>
                  </a:lnTo>
                  <a:close/>
                </a:path>
              </a:pathLst>
            </a:custGeom>
            <a:gradFill>
              <a:gsLst>
                <a:gs pos="0">
                  <a:srgbClr val="FDE265"/>
                </a:gs>
                <a:gs pos="50000">
                  <a:srgbClr val="FCD147"/>
                </a:gs>
                <a:gs pos="100000">
                  <a:srgbClr val="FBC12A"/>
                </a:gs>
              </a:gsLst>
              <a:lin ang="9779400" scaled="1"/>
            </a:gradFill>
            <a:ln w="9525" cap="flat">
              <a:noFill/>
              <a:prstDash val="solid"/>
              <a:miter/>
            </a:ln>
          </p:spPr>
          <p:txBody>
            <a:bodyPr rtlCol="0" anchor="ctr"/>
            <a:lstStyle/>
            <a:p>
              <a:endParaRPr lang="zh-CN" altLang="en-US" b="1">
                <a:latin typeface="微软雅黑" panose="020B0503020204020204" charset="-122"/>
                <a:ea typeface="微软雅黑" panose="020B0503020204020204" charset="-122"/>
                <a:cs typeface="OPPOSans M" panose="00020600040101010101" pitchFamily="18" charset="-122"/>
              </a:endParaRPr>
            </a:p>
          </p:txBody>
        </p:sp>
        <p:sp>
          <p:nvSpPr>
            <p:cNvPr id="462" name="知鱼PPT47-15"/>
            <p:cNvSpPr/>
            <p:nvPr/>
          </p:nvSpPr>
          <p:spPr>
            <a:xfrm>
              <a:off x="5979128" y="3067621"/>
              <a:ext cx="118776" cy="403859"/>
            </a:xfrm>
            <a:custGeom>
              <a:avLst/>
              <a:gdLst>
                <a:gd name="connsiteX0" fmla="*/ 118777 w 118776"/>
                <a:gd name="connsiteY0" fmla="*/ 0 h 403859"/>
                <a:gd name="connsiteX1" fmla="*/ 118777 w 118776"/>
                <a:gd name="connsiteY1" fmla="*/ 403860 h 403859"/>
                <a:gd name="connsiteX2" fmla="*/ 0 w 118776"/>
                <a:gd name="connsiteY2" fmla="*/ 240602 h 403859"/>
              </a:gdLst>
              <a:ahLst/>
              <a:cxnLst>
                <a:cxn ang="0">
                  <a:pos x="connsiteX0" y="connsiteY0"/>
                </a:cxn>
                <a:cxn ang="0">
                  <a:pos x="connsiteX1" y="connsiteY1"/>
                </a:cxn>
                <a:cxn ang="0">
                  <a:pos x="connsiteX2" y="connsiteY2"/>
                </a:cxn>
              </a:cxnLst>
              <a:rect l="l" t="t" r="r" b="b"/>
              <a:pathLst>
                <a:path w="118776" h="403859">
                  <a:moveTo>
                    <a:pt x="118777" y="0"/>
                  </a:moveTo>
                  <a:lnTo>
                    <a:pt x="118777" y="403860"/>
                  </a:lnTo>
                  <a:lnTo>
                    <a:pt x="0" y="240602"/>
                  </a:lnTo>
                  <a:close/>
                </a:path>
              </a:pathLst>
            </a:custGeom>
            <a:gradFill>
              <a:gsLst>
                <a:gs pos="0">
                  <a:srgbClr val="FBC12A"/>
                </a:gs>
                <a:gs pos="50000">
                  <a:srgbClr val="F6AE1F"/>
                </a:gs>
                <a:gs pos="100000">
                  <a:srgbClr val="F29C14"/>
                </a:gs>
              </a:gsLst>
              <a:lin ang="5228791" scaled="1"/>
            </a:gradFill>
            <a:ln w="9525" cap="flat">
              <a:noFill/>
              <a:prstDash val="solid"/>
              <a:miter/>
            </a:ln>
          </p:spPr>
          <p:txBody>
            <a:bodyPr rtlCol="0" anchor="ctr"/>
            <a:lstStyle/>
            <a:p>
              <a:endParaRPr lang="zh-CN" altLang="en-US" b="1">
                <a:latin typeface="微软雅黑" panose="020B0503020204020204" charset="-122"/>
                <a:ea typeface="微软雅黑" panose="020B0503020204020204" charset="-122"/>
                <a:cs typeface="OPPOSans M" panose="00020600040101010101" pitchFamily="18" charset="-122"/>
              </a:endParaRPr>
            </a:p>
          </p:txBody>
        </p:sp>
        <p:sp>
          <p:nvSpPr>
            <p:cNvPr id="463" name="知鱼PPT47-16"/>
            <p:cNvSpPr/>
            <p:nvPr/>
          </p:nvSpPr>
          <p:spPr>
            <a:xfrm>
              <a:off x="5713761" y="3308222"/>
              <a:ext cx="384143" cy="163258"/>
            </a:xfrm>
            <a:custGeom>
              <a:avLst/>
              <a:gdLst>
                <a:gd name="connsiteX0" fmla="*/ 384143 w 384143"/>
                <a:gd name="connsiteY0" fmla="*/ 163259 h 163258"/>
                <a:gd name="connsiteX1" fmla="*/ 0 w 384143"/>
                <a:gd name="connsiteY1" fmla="*/ 38481 h 163258"/>
                <a:gd name="connsiteX2" fmla="*/ 265367 w 384143"/>
                <a:gd name="connsiteY2" fmla="*/ 0 h 163258"/>
              </a:gdLst>
              <a:ahLst/>
              <a:cxnLst>
                <a:cxn ang="0">
                  <a:pos x="connsiteX0" y="connsiteY0"/>
                </a:cxn>
                <a:cxn ang="0">
                  <a:pos x="connsiteX1" y="connsiteY1"/>
                </a:cxn>
                <a:cxn ang="0">
                  <a:pos x="connsiteX2" y="connsiteY2"/>
                </a:cxn>
              </a:cxnLst>
              <a:rect l="l" t="t" r="r" b="b"/>
              <a:pathLst>
                <a:path w="384143" h="163258">
                  <a:moveTo>
                    <a:pt x="384143" y="163259"/>
                  </a:moveTo>
                  <a:lnTo>
                    <a:pt x="0" y="38481"/>
                  </a:lnTo>
                  <a:lnTo>
                    <a:pt x="265367" y="0"/>
                  </a:lnTo>
                  <a:close/>
                </a:path>
              </a:pathLst>
            </a:custGeom>
            <a:gradFill>
              <a:gsLst>
                <a:gs pos="0">
                  <a:srgbClr val="FDD733"/>
                </a:gs>
                <a:gs pos="50000">
                  <a:srgbClr val="F7B923"/>
                </a:gs>
                <a:gs pos="100000">
                  <a:srgbClr val="F29C14"/>
                </a:gs>
              </a:gsLst>
              <a:lin ang="654000" scaled="1"/>
            </a:gradFill>
            <a:ln w="9525" cap="flat">
              <a:noFill/>
              <a:prstDash val="solid"/>
              <a:miter/>
            </a:ln>
          </p:spPr>
          <p:txBody>
            <a:bodyPr rtlCol="0" anchor="ctr"/>
            <a:lstStyle/>
            <a:p>
              <a:endParaRPr lang="zh-CN" altLang="en-US" b="1">
                <a:latin typeface="微软雅黑" panose="020B0503020204020204" charset="-122"/>
                <a:ea typeface="微软雅黑" panose="020B0503020204020204" charset="-122"/>
                <a:cs typeface="OPPOSans M" panose="00020600040101010101" pitchFamily="18" charset="-122"/>
              </a:endParaRPr>
            </a:p>
          </p:txBody>
        </p:sp>
        <p:sp>
          <p:nvSpPr>
            <p:cNvPr id="464" name="知鱼PPT47-17"/>
            <p:cNvSpPr/>
            <p:nvPr/>
          </p:nvSpPr>
          <p:spPr>
            <a:xfrm>
              <a:off x="5860446" y="3471576"/>
              <a:ext cx="237458" cy="326707"/>
            </a:xfrm>
            <a:custGeom>
              <a:avLst/>
              <a:gdLst>
                <a:gd name="connsiteX0" fmla="*/ 237458 w 237458"/>
                <a:gd name="connsiteY0" fmla="*/ 0 h 326707"/>
                <a:gd name="connsiteX1" fmla="*/ 0 w 237458"/>
                <a:gd name="connsiteY1" fmla="*/ 326707 h 326707"/>
                <a:gd name="connsiteX2" fmla="*/ 45434 w 237458"/>
                <a:gd name="connsiteY2" fmla="*/ 62389 h 326707"/>
              </a:gdLst>
              <a:ahLst/>
              <a:cxnLst>
                <a:cxn ang="0">
                  <a:pos x="connsiteX0" y="connsiteY0"/>
                </a:cxn>
                <a:cxn ang="0">
                  <a:pos x="connsiteX1" y="connsiteY1"/>
                </a:cxn>
                <a:cxn ang="0">
                  <a:pos x="connsiteX2" y="connsiteY2"/>
                </a:cxn>
              </a:cxnLst>
              <a:rect l="l" t="t" r="r" b="b"/>
              <a:pathLst>
                <a:path w="237458" h="326707">
                  <a:moveTo>
                    <a:pt x="237458" y="0"/>
                  </a:moveTo>
                  <a:lnTo>
                    <a:pt x="0" y="326707"/>
                  </a:lnTo>
                  <a:lnTo>
                    <a:pt x="45434" y="62389"/>
                  </a:lnTo>
                  <a:close/>
                </a:path>
              </a:pathLst>
            </a:custGeom>
            <a:gradFill>
              <a:gsLst>
                <a:gs pos="0">
                  <a:srgbClr val="FBC12A"/>
                </a:gs>
                <a:gs pos="50000">
                  <a:srgbClr val="F6AE1F"/>
                </a:gs>
                <a:gs pos="100000">
                  <a:srgbClr val="F29C14"/>
                </a:gs>
              </a:gsLst>
              <a:lin ang="18462045" scaled="1"/>
            </a:gradFill>
            <a:ln w="9525" cap="flat">
              <a:noFill/>
              <a:prstDash val="solid"/>
              <a:miter/>
            </a:ln>
          </p:spPr>
          <p:txBody>
            <a:bodyPr rtlCol="0" anchor="ctr"/>
            <a:lstStyle/>
            <a:p>
              <a:endParaRPr lang="zh-CN" altLang="en-US" b="1">
                <a:latin typeface="微软雅黑" panose="020B0503020204020204" charset="-122"/>
                <a:ea typeface="微软雅黑" panose="020B0503020204020204" charset="-122"/>
                <a:cs typeface="OPPOSans M" panose="00020600040101010101" pitchFamily="18" charset="-122"/>
              </a:endParaRPr>
            </a:p>
          </p:txBody>
        </p:sp>
        <p:sp>
          <p:nvSpPr>
            <p:cNvPr id="465" name="知鱼PPT47-18"/>
            <p:cNvSpPr/>
            <p:nvPr/>
          </p:nvSpPr>
          <p:spPr>
            <a:xfrm>
              <a:off x="6097905" y="3471576"/>
              <a:ext cx="237363" cy="326707"/>
            </a:xfrm>
            <a:custGeom>
              <a:avLst/>
              <a:gdLst>
                <a:gd name="connsiteX0" fmla="*/ 0 w 237363"/>
                <a:gd name="connsiteY0" fmla="*/ 0 h 326707"/>
                <a:gd name="connsiteX1" fmla="*/ 237363 w 237363"/>
                <a:gd name="connsiteY1" fmla="*/ 326707 h 326707"/>
                <a:gd name="connsiteX2" fmla="*/ 0 w 237363"/>
                <a:gd name="connsiteY2" fmla="*/ 201930 h 326707"/>
              </a:gdLst>
              <a:ahLst/>
              <a:cxnLst>
                <a:cxn ang="0">
                  <a:pos x="connsiteX0" y="connsiteY0"/>
                </a:cxn>
                <a:cxn ang="0">
                  <a:pos x="connsiteX1" y="connsiteY1"/>
                </a:cxn>
                <a:cxn ang="0">
                  <a:pos x="connsiteX2" y="connsiteY2"/>
                </a:cxn>
              </a:cxnLst>
              <a:rect l="l" t="t" r="r" b="b"/>
              <a:pathLst>
                <a:path w="237363" h="326707">
                  <a:moveTo>
                    <a:pt x="0" y="0"/>
                  </a:moveTo>
                  <a:lnTo>
                    <a:pt x="237363" y="326707"/>
                  </a:lnTo>
                  <a:lnTo>
                    <a:pt x="0" y="201930"/>
                  </a:lnTo>
                  <a:close/>
                </a:path>
              </a:pathLst>
            </a:custGeom>
            <a:gradFill>
              <a:gsLst>
                <a:gs pos="0">
                  <a:srgbClr val="F9AB21"/>
                </a:gs>
                <a:gs pos="50000">
                  <a:srgbClr val="E39212"/>
                </a:gs>
                <a:gs pos="100000">
                  <a:srgbClr val="CE7904"/>
                </a:gs>
              </a:gsLst>
              <a:lin ang="13767928" scaled="1"/>
            </a:gradFill>
            <a:ln w="9525" cap="flat">
              <a:noFill/>
              <a:prstDash val="solid"/>
              <a:miter/>
            </a:ln>
          </p:spPr>
          <p:txBody>
            <a:bodyPr rtlCol="0" anchor="ctr"/>
            <a:lstStyle/>
            <a:p>
              <a:endParaRPr lang="zh-CN" altLang="en-US" b="1">
                <a:latin typeface="微软雅黑" panose="020B0503020204020204" charset="-122"/>
                <a:ea typeface="微软雅黑" panose="020B0503020204020204" charset="-122"/>
                <a:cs typeface="OPPOSans M" panose="00020600040101010101" pitchFamily="18" charset="-122"/>
              </a:endParaRPr>
            </a:p>
          </p:txBody>
        </p:sp>
        <p:sp>
          <p:nvSpPr>
            <p:cNvPr id="466" name="知鱼PPT47-19"/>
            <p:cNvSpPr/>
            <p:nvPr/>
          </p:nvSpPr>
          <p:spPr>
            <a:xfrm>
              <a:off x="6097905" y="3346704"/>
              <a:ext cx="384047" cy="187261"/>
            </a:xfrm>
            <a:custGeom>
              <a:avLst/>
              <a:gdLst>
                <a:gd name="connsiteX0" fmla="*/ 384048 w 384047"/>
                <a:gd name="connsiteY0" fmla="*/ 0 h 187261"/>
                <a:gd name="connsiteX1" fmla="*/ 192024 w 384047"/>
                <a:gd name="connsiteY1" fmla="*/ 187262 h 187261"/>
                <a:gd name="connsiteX2" fmla="*/ 0 w 384047"/>
                <a:gd name="connsiteY2" fmla="*/ 124873 h 187261"/>
                <a:gd name="connsiteX3" fmla="*/ 0 w 384047"/>
                <a:gd name="connsiteY3" fmla="*/ 124777 h 187261"/>
              </a:gdLst>
              <a:ahLst/>
              <a:cxnLst>
                <a:cxn ang="0">
                  <a:pos x="connsiteX0" y="connsiteY0"/>
                </a:cxn>
                <a:cxn ang="0">
                  <a:pos x="connsiteX1" y="connsiteY1"/>
                </a:cxn>
                <a:cxn ang="0">
                  <a:pos x="connsiteX2" y="connsiteY2"/>
                </a:cxn>
                <a:cxn ang="0">
                  <a:pos x="connsiteX3" y="connsiteY3"/>
                </a:cxn>
              </a:cxnLst>
              <a:rect l="l" t="t" r="r" b="b"/>
              <a:pathLst>
                <a:path w="384047" h="187261">
                  <a:moveTo>
                    <a:pt x="384048" y="0"/>
                  </a:moveTo>
                  <a:lnTo>
                    <a:pt x="192024" y="187262"/>
                  </a:lnTo>
                  <a:lnTo>
                    <a:pt x="0" y="124873"/>
                  </a:lnTo>
                  <a:lnTo>
                    <a:pt x="0" y="124777"/>
                  </a:lnTo>
                  <a:close/>
                </a:path>
              </a:pathLst>
            </a:custGeom>
            <a:gradFill>
              <a:gsLst>
                <a:gs pos="0">
                  <a:srgbClr val="FBC12A"/>
                </a:gs>
                <a:gs pos="50000">
                  <a:srgbClr val="F6AE1F"/>
                </a:gs>
                <a:gs pos="100000">
                  <a:srgbClr val="F29C14"/>
                </a:gs>
              </a:gsLst>
              <a:lin ang="9574029" scaled="1"/>
            </a:gradFill>
            <a:ln w="9525" cap="flat">
              <a:noFill/>
              <a:prstDash val="solid"/>
              <a:miter/>
            </a:ln>
          </p:spPr>
          <p:txBody>
            <a:bodyPr rtlCol="0" anchor="ctr"/>
            <a:lstStyle/>
            <a:p>
              <a:endParaRPr lang="zh-CN" altLang="en-US" b="1">
                <a:latin typeface="微软雅黑" panose="020B0503020204020204" charset="-122"/>
                <a:ea typeface="微软雅黑" panose="020B0503020204020204" charset="-122"/>
                <a:cs typeface="OPPOSans M" panose="00020600040101010101" pitchFamily="18" charset="-122"/>
              </a:endParaRPr>
            </a:p>
          </p:txBody>
        </p:sp>
        <p:sp>
          <p:nvSpPr>
            <p:cNvPr id="467" name="知鱼PPT47-20"/>
            <p:cNvSpPr/>
            <p:nvPr/>
          </p:nvSpPr>
          <p:spPr>
            <a:xfrm>
              <a:off x="6097905" y="3067621"/>
              <a:ext cx="118681" cy="403859"/>
            </a:xfrm>
            <a:custGeom>
              <a:avLst/>
              <a:gdLst>
                <a:gd name="connsiteX0" fmla="*/ 0 w 118681"/>
                <a:gd name="connsiteY0" fmla="*/ 0 h 403859"/>
                <a:gd name="connsiteX1" fmla="*/ 118681 w 118681"/>
                <a:gd name="connsiteY1" fmla="*/ 240602 h 403859"/>
                <a:gd name="connsiteX2" fmla="*/ 0 w 118681"/>
                <a:gd name="connsiteY2" fmla="*/ 403860 h 403859"/>
              </a:gdLst>
              <a:ahLst/>
              <a:cxnLst>
                <a:cxn ang="0">
                  <a:pos x="connsiteX0" y="connsiteY0"/>
                </a:cxn>
                <a:cxn ang="0">
                  <a:pos x="connsiteX1" y="connsiteY1"/>
                </a:cxn>
                <a:cxn ang="0">
                  <a:pos x="connsiteX2" y="connsiteY2"/>
                </a:cxn>
              </a:cxnLst>
              <a:rect l="l" t="t" r="r" b="b"/>
              <a:pathLst>
                <a:path w="118681" h="403859">
                  <a:moveTo>
                    <a:pt x="0" y="0"/>
                  </a:moveTo>
                  <a:lnTo>
                    <a:pt x="118681" y="240602"/>
                  </a:lnTo>
                  <a:lnTo>
                    <a:pt x="0" y="403860"/>
                  </a:lnTo>
                  <a:close/>
                </a:path>
              </a:pathLst>
            </a:custGeom>
            <a:gradFill>
              <a:gsLst>
                <a:gs pos="0">
                  <a:srgbClr val="FCED97"/>
                </a:gs>
                <a:gs pos="50000">
                  <a:srgbClr val="FCE265"/>
                </a:gs>
                <a:gs pos="100000">
                  <a:srgbClr val="FDD733"/>
                </a:gs>
              </a:gsLst>
              <a:lin ang="5426245" scaled="1"/>
            </a:gradFill>
            <a:ln w="9525" cap="flat">
              <a:noFill/>
              <a:prstDash val="solid"/>
              <a:miter/>
            </a:ln>
          </p:spPr>
          <p:txBody>
            <a:bodyPr rtlCol="0" anchor="ctr"/>
            <a:lstStyle/>
            <a:p>
              <a:endParaRPr lang="zh-CN" altLang="en-US" b="1">
                <a:latin typeface="微软雅黑" panose="020B0503020204020204" charset="-122"/>
                <a:ea typeface="微软雅黑" panose="020B0503020204020204" charset="-122"/>
                <a:cs typeface="OPPOSans M" panose="00020600040101010101" pitchFamily="18" charset="-122"/>
              </a:endParaRPr>
            </a:p>
          </p:txBody>
        </p:sp>
      </p:grpSp>
      <p:sp>
        <p:nvSpPr>
          <p:cNvPr id="469" name="知鱼PPT49"/>
          <p:cNvSpPr txBox="1"/>
          <p:nvPr>
            <p:custDataLst>
              <p:tags r:id="rId21"/>
            </p:custDataLst>
          </p:nvPr>
        </p:nvSpPr>
        <p:spPr>
          <a:xfrm>
            <a:off x="6484620" y="1139190"/>
            <a:ext cx="1263015" cy="654050"/>
          </a:xfrm>
          <a:prstGeom prst="rect">
            <a:avLst/>
          </a:prstGeom>
          <a:noFill/>
          <a:effectLst/>
        </p:spPr>
        <p:txBody>
          <a:bodyPr wrap="square" lIns="101498" tIns="50749" rIns="101498" bIns="50749" rtlCol="0">
            <a:spAutoFit/>
          </a:bodyPr>
          <a:lstStyle>
            <a:defPPr>
              <a:defRPr lang="zh-CN"/>
            </a:defPPr>
            <a:lvl1pPr marR="0" lvl="0" indent="0" fontAlgn="auto">
              <a:lnSpc>
                <a:spcPct val="100000"/>
              </a:lnSpc>
              <a:spcBef>
                <a:spcPts val="0"/>
              </a:spcBef>
              <a:spcAft>
                <a:spcPts val="0"/>
              </a:spcAft>
              <a:buClrTx/>
              <a:buSzTx/>
              <a:buFontTx/>
              <a:buNone/>
              <a:defRPr kumimoji="0" sz="4885" b="0" i="0" u="none" strike="noStrike" cap="none" spc="0" normalizeH="0" baseline="0">
                <a:ln>
                  <a:noFill/>
                </a:ln>
                <a:gradFill>
                  <a:gsLst>
                    <a:gs pos="0">
                      <a:srgbClr val="AC9D62"/>
                    </a:gs>
                    <a:gs pos="9000">
                      <a:srgbClr val="FDF4C0"/>
                    </a:gs>
                    <a:gs pos="84000">
                      <a:srgbClr val="F2D088"/>
                    </a:gs>
                    <a:gs pos="100000">
                      <a:srgbClr val="604017"/>
                    </a:gs>
                    <a:gs pos="62000">
                      <a:srgbClr val="FDF4C0"/>
                    </a:gs>
                    <a:gs pos="37000">
                      <a:srgbClr val="F8DA93"/>
                    </a:gs>
                  </a:gsLst>
                  <a:lin ang="5400000" scaled="1"/>
                </a:gradFill>
                <a:effectLst>
                  <a:outerShdw blurRad="42291" dist="42291" dir="2699996" sx="101000" sy="101000" algn="tl">
                    <a:prstClr val="black">
                      <a:alpha val="50000"/>
                    </a:prstClr>
                  </a:outerShdw>
                </a:effectLst>
                <a:uLnTx/>
                <a:uFillTx/>
                <a:latin typeface="演示流云楷" panose="02000600000000000000" pitchFamily="2" charset="-122"/>
                <a:ea typeface="演示流云楷" panose="02000600000000000000" pitchFamily="2" charset="-122"/>
                <a:cs typeface="演示流云楷" panose="02000600000000000000" pitchFamily="2" charset="-122"/>
              </a:defRPr>
            </a:lvl1pPr>
          </a:lstStyle>
          <a:p>
            <a:r>
              <a:rPr lang="zh-CN" altLang="en-US" sz="3600" b="1" dirty="0">
                <a:gradFill>
                  <a:gsLst>
                    <a:gs pos="0">
                      <a:schemeClr val="bg1"/>
                    </a:gs>
                    <a:gs pos="84000">
                      <a:schemeClr val="accent3">
                        <a:lumMod val="60000"/>
                        <a:lumOff val="40000"/>
                      </a:schemeClr>
                    </a:gs>
                  </a:gsLst>
                  <a:lin ang="5400000" scaled="1"/>
                </a:gradFill>
                <a:effectLst>
                  <a:outerShdw blurRad="42291" dist="42291" dir="2699996" sx="101000" sy="101000" algn="tl">
                    <a:schemeClr val="accent2">
                      <a:lumMod val="50000"/>
                      <a:alpha val="50000"/>
                    </a:schemeClr>
                  </a:outerShdw>
                </a:effectLst>
                <a:latin typeface="微软雅黑" panose="020B0503020204020204" charset="-122"/>
                <a:ea typeface="微软雅黑" panose="020B0503020204020204" charset="-122"/>
                <a:cs typeface="OPPOSans M" panose="00020600040101010101" pitchFamily="18" charset="-122"/>
              </a:rPr>
              <a:t>标题</a:t>
            </a:r>
            <a:endParaRPr lang="zh-CN" altLang="en-US" sz="3600" b="1" dirty="0">
              <a:gradFill>
                <a:gsLst>
                  <a:gs pos="0">
                    <a:schemeClr val="bg1"/>
                  </a:gs>
                  <a:gs pos="84000">
                    <a:schemeClr val="accent3">
                      <a:lumMod val="60000"/>
                      <a:lumOff val="40000"/>
                    </a:schemeClr>
                  </a:gs>
                </a:gsLst>
                <a:lin ang="5400000" scaled="1"/>
              </a:gradFill>
              <a:effectLst>
                <a:outerShdw blurRad="42291" dist="42291" dir="2699996" sx="101000" sy="101000" algn="tl">
                  <a:schemeClr val="accent2">
                    <a:lumMod val="50000"/>
                    <a:alpha val="50000"/>
                  </a:schemeClr>
                </a:outerShdw>
              </a:effectLst>
              <a:latin typeface="微软雅黑" panose="020B0503020204020204" charset="-122"/>
              <a:ea typeface="微软雅黑" panose="020B0503020204020204" charset="-122"/>
              <a:cs typeface="OPPOSans M" panose="00020600040101010101" pitchFamily="18" charset="-122"/>
            </a:endParaRPr>
          </a:p>
        </p:txBody>
      </p:sp>
      <p:grpSp>
        <p:nvGrpSpPr>
          <p:cNvPr id="482" name="知鱼PPT51"/>
          <p:cNvGrpSpPr/>
          <p:nvPr/>
        </p:nvGrpSpPr>
        <p:grpSpPr>
          <a:xfrm>
            <a:off x="3597778" y="0"/>
            <a:ext cx="3483768" cy="6858000"/>
            <a:chOff x="3597778" y="0"/>
            <a:chExt cx="3483768" cy="6858000"/>
          </a:xfrm>
        </p:grpSpPr>
        <p:sp>
          <p:nvSpPr>
            <p:cNvPr id="472" name="知鱼PPT51-1"/>
            <p:cNvSpPr/>
            <p:nvPr/>
          </p:nvSpPr>
          <p:spPr>
            <a:xfrm>
              <a:off x="3597778" y="2095528"/>
              <a:ext cx="2127627" cy="990572"/>
            </a:xfrm>
            <a:custGeom>
              <a:avLst/>
              <a:gdLst>
                <a:gd name="connsiteX0" fmla="*/ 3805 w 2127627"/>
                <a:gd name="connsiteY0" fmla="*/ 938555 h 990572"/>
                <a:gd name="connsiteX1" fmla="*/ 460133 w 2127627"/>
                <a:gd name="connsiteY1" fmla="*/ 19983 h 990572"/>
                <a:gd name="connsiteX2" fmla="*/ 492373 w 2127627"/>
                <a:gd name="connsiteY2" fmla="*/ 0 h 990572"/>
                <a:gd name="connsiteX3" fmla="*/ 2091582 w 2127627"/>
                <a:gd name="connsiteY3" fmla="*/ 0 h 990572"/>
                <a:gd name="connsiteX4" fmla="*/ 2123823 w 2127627"/>
                <a:gd name="connsiteY4" fmla="*/ 52016 h 990572"/>
                <a:gd name="connsiteX5" fmla="*/ 1667495 w 2127627"/>
                <a:gd name="connsiteY5" fmla="*/ 970589 h 990572"/>
                <a:gd name="connsiteX6" fmla="*/ 1635254 w 2127627"/>
                <a:gd name="connsiteY6" fmla="*/ 990572 h 990572"/>
                <a:gd name="connsiteX7" fmla="*/ 36046 w 2127627"/>
                <a:gd name="connsiteY7" fmla="*/ 990572 h 990572"/>
                <a:gd name="connsiteX8" fmla="*/ 3805 w 2127627"/>
                <a:gd name="connsiteY8" fmla="*/ 938555 h 9905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127627" h="990572">
                  <a:moveTo>
                    <a:pt x="3805" y="938555"/>
                  </a:moveTo>
                  <a:lnTo>
                    <a:pt x="460133" y="19983"/>
                  </a:lnTo>
                  <a:cubicBezTo>
                    <a:pt x="466218" y="7734"/>
                    <a:pt x="478695" y="0"/>
                    <a:pt x="492373" y="0"/>
                  </a:cubicBezTo>
                  <a:lnTo>
                    <a:pt x="2091582" y="0"/>
                  </a:lnTo>
                  <a:cubicBezTo>
                    <a:pt x="2118300" y="0"/>
                    <a:pt x="2135710" y="28089"/>
                    <a:pt x="2123823" y="52016"/>
                  </a:cubicBezTo>
                  <a:lnTo>
                    <a:pt x="1667495" y="970589"/>
                  </a:lnTo>
                  <a:cubicBezTo>
                    <a:pt x="1661410" y="982838"/>
                    <a:pt x="1648933" y="990572"/>
                    <a:pt x="1635254" y="990572"/>
                  </a:cubicBezTo>
                  <a:lnTo>
                    <a:pt x="36046" y="990572"/>
                  </a:lnTo>
                  <a:cubicBezTo>
                    <a:pt x="9328" y="990572"/>
                    <a:pt x="-8082" y="962483"/>
                    <a:pt x="3805" y="938555"/>
                  </a:cubicBezTo>
                </a:path>
              </a:pathLst>
            </a:cu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b="1">
                <a:solidFill>
                  <a:schemeClr val="lt1"/>
                </a:solidFill>
                <a:latin typeface="OPPOSans M" panose="00020600040101010101" pitchFamily="18" charset="-122"/>
                <a:ea typeface="OPPOSans M" panose="00020600040101010101" pitchFamily="18" charset="-122"/>
                <a:cs typeface="OPPOSans M" panose="00020600040101010101" pitchFamily="18" charset="-122"/>
              </a:endParaRPr>
            </a:p>
          </p:txBody>
        </p:sp>
        <p:sp>
          <p:nvSpPr>
            <p:cNvPr id="476" name="知鱼PPT51-2"/>
            <p:cNvSpPr/>
            <p:nvPr/>
          </p:nvSpPr>
          <p:spPr>
            <a:xfrm>
              <a:off x="3597778" y="3134543"/>
              <a:ext cx="2127627" cy="990572"/>
            </a:xfrm>
            <a:custGeom>
              <a:avLst/>
              <a:gdLst>
                <a:gd name="connsiteX0" fmla="*/ 2123823 w 2127627"/>
                <a:gd name="connsiteY0" fmla="*/ 938555 h 990572"/>
                <a:gd name="connsiteX1" fmla="*/ 1667495 w 2127627"/>
                <a:gd name="connsiteY1" fmla="*/ 19983 h 990572"/>
                <a:gd name="connsiteX2" fmla="*/ 1635254 w 2127627"/>
                <a:gd name="connsiteY2" fmla="*/ 0 h 990572"/>
                <a:gd name="connsiteX3" fmla="*/ 36046 w 2127627"/>
                <a:gd name="connsiteY3" fmla="*/ 0 h 990572"/>
                <a:gd name="connsiteX4" fmla="*/ 3805 w 2127627"/>
                <a:gd name="connsiteY4" fmla="*/ 52017 h 990572"/>
                <a:gd name="connsiteX5" fmla="*/ 460133 w 2127627"/>
                <a:gd name="connsiteY5" fmla="*/ 970589 h 990572"/>
                <a:gd name="connsiteX6" fmla="*/ 492373 w 2127627"/>
                <a:gd name="connsiteY6" fmla="*/ 990572 h 990572"/>
                <a:gd name="connsiteX7" fmla="*/ 2091582 w 2127627"/>
                <a:gd name="connsiteY7" fmla="*/ 990572 h 990572"/>
                <a:gd name="connsiteX8" fmla="*/ 2123823 w 2127627"/>
                <a:gd name="connsiteY8" fmla="*/ 938555 h 9905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127627" h="990572">
                  <a:moveTo>
                    <a:pt x="2123823" y="938555"/>
                  </a:moveTo>
                  <a:lnTo>
                    <a:pt x="1667495" y="19983"/>
                  </a:lnTo>
                  <a:cubicBezTo>
                    <a:pt x="1661410" y="7734"/>
                    <a:pt x="1648933" y="0"/>
                    <a:pt x="1635254" y="0"/>
                  </a:cubicBezTo>
                  <a:lnTo>
                    <a:pt x="36046" y="0"/>
                  </a:lnTo>
                  <a:cubicBezTo>
                    <a:pt x="9328" y="0"/>
                    <a:pt x="-8082" y="28089"/>
                    <a:pt x="3805" y="52017"/>
                  </a:cubicBezTo>
                  <a:lnTo>
                    <a:pt x="460133" y="970589"/>
                  </a:lnTo>
                  <a:cubicBezTo>
                    <a:pt x="466218" y="982838"/>
                    <a:pt x="478695" y="990572"/>
                    <a:pt x="492373" y="990572"/>
                  </a:cubicBezTo>
                  <a:lnTo>
                    <a:pt x="2091582" y="990572"/>
                  </a:lnTo>
                  <a:cubicBezTo>
                    <a:pt x="2118300" y="990572"/>
                    <a:pt x="2135710" y="962483"/>
                    <a:pt x="2123823" y="938555"/>
                  </a:cubicBezTo>
                </a:path>
              </a:pathLst>
            </a:cu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b="1">
                <a:solidFill>
                  <a:schemeClr val="lt1"/>
                </a:solidFill>
                <a:latin typeface="OPPOSans M" panose="00020600040101010101" pitchFamily="18" charset="-122"/>
                <a:ea typeface="OPPOSans M" panose="00020600040101010101" pitchFamily="18" charset="-122"/>
                <a:cs typeface="OPPOSans M" panose="00020600040101010101" pitchFamily="18" charset="-122"/>
              </a:endParaRPr>
            </a:p>
          </p:txBody>
        </p:sp>
        <p:sp>
          <p:nvSpPr>
            <p:cNvPr id="477" name="知鱼PPT51-3"/>
            <p:cNvSpPr/>
            <p:nvPr/>
          </p:nvSpPr>
          <p:spPr>
            <a:xfrm>
              <a:off x="4102603" y="1056298"/>
              <a:ext cx="2127627" cy="990572"/>
            </a:xfrm>
            <a:custGeom>
              <a:avLst/>
              <a:gdLst>
                <a:gd name="connsiteX0" fmla="*/ 3805 w 2127627"/>
                <a:gd name="connsiteY0" fmla="*/ 938555 h 990572"/>
                <a:gd name="connsiteX1" fmla="*/ 460133 w 2127627"/>
                <a:gd name="connsiteY1" fmla="*/ 19983 h 990572"/>
                <a:gd name="connsiteX2" fmla="*/ 492373 w 2127627"/>
                <a:gd name="connsiteY2" fmla="*/ 0 h 990572"/>
                <a:gd name="connsiteX3" fmla="*/ 2091582 w 2127627"/>
                <a:gd name="connsiteY3" fmla="*/ 0 h 990572"/>
                <a:gd name="connsiteX4" fmla="*/ 2123823 w 2127627"/>
                <a:gd name="connsiteY4" fmla="*/ 52017 h 990572"/>
                <a:gd name="connsiteX5" fmla="*/ 1667495 w 2127627"/>
                <a:gd name="connsiteY5" fmla="*/ 970589 h 990572"/>
                <a:gd name="connsiteX6" fmla="*/ 1635254 w 2127627"/>
                <a:gd name="connsiteY6" fmla="*/ 990572 h 990572"/>
                <a:gd name="connsiteX7" fmla="*/ 36046 w 2127627"/>
                <a:gd name="connsiteY7" fmla="*/ 990572 h 990572"/>
                <a:gd name="connsiteX8" fmla="*/ 3805 w 2127627"/>
                <a:gd name="connsiteY8" fmla="*/ 938555 h 9905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127627" h="990572">
                  <a:moveTo>
                    <a:pt x="3805" y="938555"/>
                  </a:moveTo>
                  <a:lnTo>
                    <a:pt x="460133" y="19983"/>
                  </a:lnTo>
                  <a:cubicBezTo>
                    <a:pt x="466218" y="7734"/>
                    <a:pt x="478695" y="0"/>
                    <a:pt x="492373" y="0"/>
                  </a:cubicBezTo>
                  <a:lnTo>
                    <a:pt x="2091582" y="0"/>
                  </a:lnTo>
                  <a:cubicBezTo>
                    <a:pt x="2118300" y="0"/>
                    <a:pt x="2135710" y="28089"/>
                    <a:pt x="2123823" y="52017"/>
                  </a:cubicBezTo>
                  <a:lnTo>
                    <a:pt x="1667495" y="970589"/>
                  </a:lnTo>
                  <a:cubicBezTo>
                    <a:pt x="1661410" y="982838"/>
                    <a:pt x="1648933" y="990572"/>
                    <a:pt x="1635254" y="990572"/>
                  </a:cubicBezTo>
                  <a:lnTo>
                    <a:pt x="36046" y="990572"/>
                  </a:lnTo>
                  <a:cubicBezTo>
                    <a:pt x="9328" y="990572"/>
                    <a:pt x="-8082" y="962483"/>
                    <a:pt x="3805" y="938555"/>
                  </a:cubicBezTo>
                </a:path>
              </a:pathLst>
            </a:cu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b="1">
                <a:solidFill>
                  <a:schemeClr val="lt1"/>
                </a:solidFill>
                <a:latin typeface="OPPOSans M" panose="00020600040101010101" pitchFamily="18" charset="-122"/>
                <a:ea typeface="OPPOSans M" panose="00020600040101010101" pitchFamily="18" charset="-122"/>
                <a:cs typeface="OPPOSans M" panose="00020600040101010101" pitchFamily="18" charset="-122"/>
              </a:endParaRPr>
            </a:p>
          </p:txBody>
        </p:sp>
        <p:sp>
          <p:nvSpPr>
            <p:cNvPr id="478" name="知鱼PPT51-4"/>
            <p:cNvSpPr/>
            <p:nvPr/>
          </p:nvSpPr>
          <p:spPr>
            <a:xfrm>
              <a:off x="4102603" y="4170237"/>
              <a:ext cx="2127627" cy="990572"/>
            </a:xfrm>
            <a:custGeom>
              <a:avLst/>
              <a:gdLst>
                <a:gd name="connsiteX0" fmla="*/ 2123823 w 2127627"/>
                <a:gd name="connsiteY0" fmla="*/ 938555 h 990572"/>
                <a:gd name="connsiteX1" fmla="*/ 1667495 w 2127627"/>
                <a:gd name="connsiteY1" fmla="*/ 19983 h 990572"/>
                <a:gd name="connsiteX2" fmla="*/ 1635254 w 2127627"/>
                <a:gd name="connsiteY2" fmla="*/ 0 h 990572"/>
                <a:gd name="connsiteX3" fmla="*/ 36046 w 2127627"/>
                <a:gd name="connsiteY3" fmla="*/ 0 h 990572"/>
                <a:gd name="connsiteX4" fmla="*/ 3805 w 2127627"/>
                <a:gd name="connsiteY4" fmla="*/ 52017 h 990572"/>
                <a:gd name="connsiteX5" fmla="*/ 460133 w 2127627"/>
                <a:gd name="connsiteY5" fmla="*/ 970589 h 990572"/>
                <a:gd name="connsiteX6" fmla="*/ 492373 w 2127627"/>
                <a:gd name="connsiteY6" fmla="*/ 990572 h 990572"/>
                <a:gd name="connsiteX7" fmla="*/ 2091582 w 2127627"/>
                <a:gd name="connsiteY7" fmla="*/ 990572 h 990572"/>
                <a:gd name="connsiteX8" fmla="*/ 2123823 w 2127627"/>
                <a:gd name="connsiteY8" fmla="*/ 938555 h 9905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127627" h="990572">
                  <a:moveTo>
                    <a:pt x="2123823" y="938555"/>
                  </a:moveTo>
                  <a:lnTo>
                    <a:pt x="1667495" y="19983"/>
                  </a:lnTo>
                  <a:cubicBezTo>
                    <a:pt x="1661410" y="7734"/>
                    <a:pt x="1648933" y="0"/>
                    <a:pt x="1635254" y="0"/>
                  </a:cubicBezTo>
                  <a:lnTo>
                    <a:pt x="36046" y="0"/>
                  </a:lnTo>
                  <a:cubicBezTo>
                    <a:pt x="9328" y="0"/>
                    <a:pt x="-8082" y="28089"/>
                    <a:pt x="3805" y="52017"/>
                  </a:cubicBezTo>
                  <a:lnTo>
                    <a:pt x="460133" y="970589"/>
                  </a:lnTo>
                  <a:cubicBezTo>
                    <a:pt x="466218" y="982838"/>
                    <a:pt x="478695" y="990572"/>
                    <a:pt x="492373" y="990572"/>
                  </a:cubicBezTo>
                  <a:lnTo>
                    <a:pt x="2091582" y="990572"/>
                  </a:lnTo>
                  <a:cubicBezTo>
                    <a:pt x="2118300" y="990572"/>
                    <a:pt x="2135710" y="962483"/>
                    <a:pt x="2123823" y="938555"/>
                  </a:cubicBezTo>
                </a:path>
              </a:pathLst>
            </a:cu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b="1">
                <a:solidFill>
                  <a:schemeClr val="lt1"/>
                </a:solidFill>
                <a:latin typeface="OPPOSans M" panose="00020600040101010101" pitchFamily="18" charset="-122"/>
                <a:ea typeface="OPPOSans M" panose="00020600040101010101" pitchFamily="18" charset="-122"/>
                <a:cs typeface="OPPOSans M" panose="00020600040101010101" pitchFamily="18" charset="-122"/>
              </a:endParaRPr>
            </a:p>
          </p:txBody>
        </p:sp>
        <p:sp>
          <p:nvSpPr>
            <p:cNvPr id="479" name="知鱼PPT51-5"/>
            <p:cNvSpPr/>
            <p:nvPr/>
          </p:nvSpPr>
          <p:spPr>
            <a:xfrm>
              <a:off x="4607427" y="5205931"/>
              <a:ext cx="2127627" cy="990572"/>
            </a:xfrm>
            <a:custGeom>
              <a:avLst/>
              <a:gdLst>
                <a:gd name="connsiteX0" fmla="*/ 2123823 w 2127627"/>
                <a:gd name="connsiteY0" fmla="*/ 938556 h 990572"/>
                <a:gd name="connsiteX1" fmla="*/ 1667495 w 2127627"/>
                <a:gd name="connsiteY1" fmla="*/ 19983 h 990572"/>
                <a:gd name="connsiteX2" fmla="*/ 1635255 w 2127627"/>
                <a:gd name="connsiteY2" fmla="*/ 0 h 990572"/>
                <a:gd name="connsiteX3" fmla="*/ 36046 w 2127627"/>
                <a:gd name="connsiteY3" fmla="*/ 0 h 990572"/>
                <a:gd name="connsiteX4" fmla="*/ 3805 w 2127627"/>
                <a:gd name="connsiteY4" fmla="*/ 52017 h 990572"/>
                <a:gd name="connsiteX5" fmla="*/ 460133 w 2127627"/>
                <a:gd name="connsiteY5" fmla="*/ 970589 h 990572"/>
                <a:gd name="connsiteX6" fmla="*/ 492373 w 2127627"/>
                <a:gd name="connsiteY6" fmla="*/ 990572 h 990572"/>
                <a:gd name="connsiteX7" fmla="*/ 2091582 w 2127627"/>
                <a:gd name="connsiteY7" fmla="*/ 990572 h 990572"/>
                <a:gd name="connsiteX8" fmla="*/ 2123823 w 2127627"/>
                <a:gd name="connsiteY8" fmla="*/ 938556 h 9905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127627" h="990572">
                  <a:moveTo>
                    <a:pt x="2123823" y="938556"/>
                  </a:moveTo>
                  <a:lnTo>
                    <a:pt x="1667495" y="19983"/>
                  </a:lnTo>
                  <a:cubicBezTo>
                    <a:pt x="1661410" y="7734"/>
                    <a:pt x="1648933" y="0"/>
                    <a:pt x="1635255" y="0"/>
                  </a:cubicBezTo>
                  <a:lnTo>
                    <a:pt x="36046" y="0"/>
                  </a:lnTo>
                  <a:cubicBezTo>
                    <a:pt x="9328" y="0"/>
                    <a:pt x="-8082" y="28089"/>
                    <a:pt x="3805" y="52017"/>
                  </a:cubicBezTo>
                  <a:lnTo>
                    <a:pt x="460133" y="970589"/>
                  </a:lnTo>
                  <a:cubicBezTo>
                    <a:pt x="466218" y="982839"/>
                    <a:pt x="478695" y="990572"/>
                    <a:pt x="492373" y="990572"/>
                  </a:cubicBezTo>
                  <a:lnTo>
                    <a:pt x="2091582" y="990572"/>
                  </a:lnTo>
                  <a:cubicBezTo>
                    <a:pt x="2118300" y="990572"/>
                    <a:pt x="2135710" y="962483"/>
                    <a:pt x="2123823" y="938556"/>
                  </a:cubicBezTo>
                </a:path>
              </a:pathLst>
            </a:cu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b="1">
                <a:solidFill>
                  <a:schemeClr val="lt1"/>
                </a:solidFill>
                <a:latin typeface="OPPOSans M" panose="00020600040101010101" pitchFamily="18" charset="-122"/>
                <a:ea typeface="OPPOSans M" panose="00020600040101010101" pitchFamily="18" charset="-122"/>
                <a:cs typeface="OPPOSans M" panose="00020600040101010101" pitchFamily="18" charset="-122"/>
              </a:endParaRPr>
            </a:p>
          </p:txBody>
        </p:sp>
        <p:sp>
          <p:nvSpPr>
            <p:cNvPr id="480" name="知鱼PPT51-6"/>
            <p:cNvSpPr/>
            <p:nvPr/>
          </p:nvSpPr>
          <p:spPr>
            <a:xfrm>
              <a:off x="5117777" y="6241626"/>
              <a:ext cx="1963769" cy="616374"/>
            </a:xfrm>
            <a:custGeom>
              <a:avLst/>
              <a:gdLst>
                <a:gd name="connsiteX0" fmla="*/ 36045 w 1963769"/>
                <a:gd name="connsiteY0" fmla="*/ 0 h 616374"/>
                <a:gd name="connsiteX1" fmla="*/ 1635254 w 1963769"/>
                <a:gd name="connsiteY1" fmla="*/ 0 h 616374"/>
                <a:gd name="connsiteX2" fmla="*/ 1667494 w 1963769"/>
                <a:gd name="connsiteY2" fmla="*/ 19983 h 616374"/>
                <a:gd name="connsiteX3" fmla="*/ 1963769 w 1963769"/>
                <a:gd name="connsiteY3" fmla="*/ 616374 h 616374"/>
                <a:gd name="connsiteX4" fmla="*/ 284166 w 1963769"/>
                <a:gd name="connsiteY4" fmla="*/ 616374 h 616374"/>
                <a:gd name="connsiteX5" fmla="*/ 3805 w 1963769"/>
                <a:gd name="connsiteY5" fmla="*/ 52017 h 616374"/>
                <a:gd name="connsiteX6" fmla="*/ 36045 w 1963769"/>
                <a:gd name="connsiteY6" fmla="*/ 0 h 6163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963769" h="616374">
                  <a:moveTo>
                    <a:pt x="36045" y="0"/>
                  </a:moveTo>
                  <a:lnTo>
                    <a:pt x="1635254" y="0"/>
                  </a:lnTo>
                  <a:cubicBezTo>
                    <a:pt x="1648932" y="0"/>
                    <a:pt x="1661409" y="7734"/>
                    <a:pt x="1667494" y="19983"/>
                  </a:cubicBezTo>
                  <a:lnTo>
                    <a:pt x="1963769" y="616374"/>
                  </a:lnTo>
                  <a:lnTo>
                    <a:pt x="284166" y="616374"/>
                  </a:lnTo>
                  <a:lnTo>
                    <a:pt x="3805" y="52017"/>
                  </a:lnTo>
                  <a:cubicBezTo>
                    <a:pt x="-8083" y="28089"/>
                    <a:pt x="9327" y="0"/>
                    <a:pt x="36045" y="0"/>
                  </a:cubicBezTo>
                  <a:close/>
                </a:path>
              </a:pathLst>
            </a:cu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b="1">
                <a:solidFill>
                  <a:schemeClr val="lt1"/>
                </a:solidFill>
                <a:latin typeface="OPPOSans M" panose="00020600040101010101" pitchFamily="18" charset="-122"/>
                <a:ea typeface="OPPOSans M" panose="00020600040101010101" pitchFamily="18" charset="-122"/>
                <a:cs typeface="OPPOSans M" panose="00020600040101010101" pitchFamily="18" charset="-122"/>
              </a:endParaRPr>
            </a:p>
          </p:txBody>
        </p:sp>
        <p:sp>
          <p:nvSpPr>
            <p:cNvPr id="481" name="知鱼PPT51-7"/>
            <p:cNvSpPr/>
            <p:nvPr/>
          </p:nvSpPr>
          <p:spPr>
            <a:xfrm>
              <a:off x="4607427" y="0"/>
              <a:ext cx="2161650" cy="1007639"/>
            </a:xfrm>
            <a:custGeom>
              <a:avLst/>
              <a:gdLst>
                <a:gd name="connsiteX0" fmla="*/ 478540 w 2161650"/>
                <a:gd name="connsiteY0" fmla="*/ 0 h 1007639"/>
                <a:gd name="connsiteX1" fmla="*/ 2161650 w 2161650"/>
                <a:gd name="connsiteY1" fmla="*/ 0 h 1007639"/>
                <a:gd name="connsiteX2" fmla="*/ 1671002 w 2161650"/>
                <a:gd name="connsiteY2" fmla="*/ 987656 h 1007639"/>
                <a:gd name="connsiteX3" fmla="*/ 1638761 w 2161650"/>
                <a:gd name="connsiteY3" fmla="*/ 1007639 h 1007639"/>
                <a:gd name="connsiteX4" fmla="*/ 36046 w 2161650"/>
                <a:gd name="connsiteY4" fmla="*/ 1007639 h 1007639"/>
                <a:gd name="connsiteX5" fmla="*/ 3805 w 2161650"/>
                <a:gd name="connsiteY5" fmla="*/ 955622 h 10076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61650" h="1007639">
                  <a:moveTo>
                    <a:pt x="478540" y="0"/>
                  </a:moveTo>
                  <a:lnTo>
                    <a:pt x="2161650" y="0"/>
                  </a:lnTo>
                  <a:lnTo>
                    <a:pt x="1671002" y="987656"/>
                  </a:lnTo>
                  <a:cubicBezTo>
                    <a:pt x="1664917" y="999906"/>
                    <a:pt x="1652440" y="1007639"/>
                    <a:pt x="1638761" y="1007639"/>
                  </a:cubicBezTo>
                  <a:lnTo>
                    <a:pt x="36046" y="1007639"/>
                  </a:lnTo>
                  <a:cubicBezTo>
                    <a:pt x="9329" y="1007639"/>
                    <a:pt x="-8082" y="979550"/>
                    <a:pt x="3805" y="955622"/>
                  </a:cubicBezTo>
                  <a:close/>
                </a:path>
              </a:pathLst>
            </a:cu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b="1">
                <a:solidFill>
                  <a:schemeClr val="lt1"/>
                </a:solidFill>
                <a:latin typeface="OPPOSans M" panose="00020600040101010101" pitchFamily="18" charset="-122"/>
                <a:ea typeface="OPPOSans M" panose="00020600040101010101" pitchFamily="18" charset="-122"/>
                <a:cs typeface="OPPOSans M" panose="00020600040101010101" pitchFamily="18" charset="-122"/>
              </a:endParaRPr>
            </a:p>
          </p:txBody>
        </p:sp>
      </p:grpSp>
      <p:pic>
        <p:nvPicPr>
          <p:cNvPr id="104" name="知鱼PPT52" descr="C:/Users/luhu1/Desktop/ppt项目/西农模板/3照片/压缩/WPS图片批量处理/DJI_20250924145929_0566_D.jpgDJI_20250924145929_0566_D"/>
          <p:cNvPicPr>
            <a:picLocks noChangeAspect="1"/>
          </p:cNvPicPr>
          <p:nvPr>
            <p:custDataLst>
              <p:tags r:id="rId22"/>
            </p:custDataLst>
          </p:nvPr>
        </p:nvPicPr>
        <p:blipFill>
          <a:blip r:embed="rId23"/>
          <a:srcRect t="22110" b="22110"/>
          <a:stretch>
            <a:fillRect/>
          </a:stretch>
        </p:blipFill>
        <p:spPr>
          <a:xfrm>
            <a:off x="5117778" y="6241626"/>
            <a:ext cx="1963769" cy="616374"/>
          </a:xfrm>
          <a:custGeom>
            <a:avLst/>
            <a:gdLst>
              <a:gd name="connsiteX0" fmla="*/ 36045 w 1963769"/>
              <a:gd name="connsiteY0" fmla="*/ 0 h 616374"/>
              <a:gd name="connsiteX1" fmla="*/ 1635254 w 1963769"/>
              <a:gd name="connsiteY1" fmla="*/ 0 h 616374"/>
              <a:gd name="connsiteX2" fmla="*/ 1667494 w 1963769"/>
              <a:gd name="connsiteY2" fmla="*/ 19983 h 616374"/>
              <a:gd name="connsiteX3" fmla="*/ 1963769 w 1963769"/>
              <a:gd name="connsiteY3" fmla="*/ 616374 h 616374"/>
              <a:gd name="connsiteX4" fmla="*/ 284166 w 1963769"/>
              <a:gd name="connsiteY4" fmla="*/ 616374 h 616374"/>
              <a:gd name="connsiteX5" fmla="*/ 3805 w 1963769"/>
              <a:gd name="connsiteY5" fmla="*/ 52017 h 616374"/>
              <a:gd name="connsiteX6" fmla="*/ 36045 w 1963769"/>
              <a:gd name="connsiteY6" fmla="*/ 0 h 6163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963769" h="616374">
                <a:moveTo>
                  <a:pt x="36045" y="0"/>
                </a:moveTo>
                <a:lnTo>
                  <a:pt x="1635254" y="0"/>
                </a:lnTo>
                <a:cubicBezTo>
                  <a:pt x="1648932" y="0"/>
                  <a:pt x="1661409" y="7734"/>
                  <a:pt x="1667494" y="19983"/>
                </a:cubicBezTo>
                <a:lnTo>
                  <a:pt x="1963769" y="616374"/>
                </a:lnTo>
                <a:lnTo>
                  <a:pt x="284166" y="616374"/>
                </a:lnTo>
                <a:lnTo>
                  <a:pt x="3805" y="52017"/>
                </a:lnTo>
                <a:cubicBezTo>
                  <a:pt x="-8083" y="28089"/>
                  <a:pt x="9327" y="0"/>
                  <a:pt x="36045" y="0"/>
                </a:cubicBezTo>
                <a:close/>
              </a:path>
            </a:pathLst>
          </a:custGeom>
        </p:spPr>
      </p:pic>
      <p:pic>
        <p:nvPicPr>
          <p:cNvPr id="103" name="知鱼PPT53" descr="C:/Users/luhu1/Desktop/ppt项目/西农模板/3照片/压缩/WPS图片批量处理/DJI_20250704104801_0356_D.jpgDJI_20250704104801_0356_D"/>
          <p:cNvPicPr>
            <a:picLocks noChangeAspect="1"/>
          </p:cNvPicPr>
          <p:nvPr>
            <p:custDataLst>
              <p:tags r:id="rId24"/>
            </p:custDataLst>
          </p:nvPr>
        </p:nvPicPr>
        <p:blipFill>
          <a:blip r:embed="rId25"/>
          <a:srcRect t="8619" b="8619"/>
          <a:stretch>
            <a:fillRect/>
          </a:stretch>
        </p:blipFill>
        <p:spPr>
          <a:xfrm>
            <a:off x="4607428" y="5205931"/>
            <a:ext cx="2127627" cy="990572"/>
          </a:xfrm>
          <a:custGeom>
            <a:avLst/>
            <a:gdLst>
              <a:gd name="connsiteX0" fmla="*/ 36046 w 2127627"/>
              <a:gd name="connsiteY0" fmla="*/ 0 h 990572"/>
              <a:gd name="connsiteX1" fmla="*/ 1635255 w 2127627"/>
              <a:gd name="connsiteY1" fmla="*/ 0 h 990572"/>
              <a:gd name="connsiteX2" fmla="*/ 1667495 w 2127627"/>
              <a:gd name="connsiteY2" fmla="*/ 19983 h 990572"/>
              <a:gd name="connsiteX3" fmla="*/ 2123823 w 2127627"/>
              <a:gd name="connsiteY3" fmla="*/ 938556 h 990572"/>
              <a:gd name="connsiteX4" fmla="*/ 2091582 w 2127627"/>
              <a:gd name="connsiteY4" fmla="*/ 990572 h 990572"/>
              <a:gd name="connsiteX5" fmla="*/ 492373 w 2127627"/>
              <a:gd name="connsiteY5" fmla="*/ 990572 h 990572"/>
              <a:gd name="connsiteX6" fmla="*/ 460133 w 2127627"/>
              <a:gd name="connsiteY6" fmla="*/ 970589 h 990572"/>
              <a:gd name="connsiteX7" fmla="*/ 3805 w 2127627"/>
              <a:gd name="connsiteY7" fmla="*/ 52017 h 990572"/>
              <a:gd name="connsiteX8" fmla="*/ 36046 w 2127627"/>
              <a:gd name="connsiteY8" fmla="*/ 0 h 9905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127627" h="990572">
                <a:moveTo>
                  <a:pt x="36046" y="0"/>
                </a:moveTo>
                <a:lnTo>
                  <a:pt x="1635255" y="0"/>
                </a:lnTo>
                <a:cubicBezTo>
                  <a:pt x="1648933" y="0"/>
                  <a:pt x="1661410" y="7734"/>
                  <a:pt x="1667495" y="19983"/>
                </a:cubicBezTo>
                <a:lnTo>
                  <a:pt x="2123823" y="938556"/>
                </a:lnTo>
                <a:cubicBezTo>
                  <a:pt x="2135710" y="962483"/>
                  <a:pt x="2118300" y="990572"/>
                  <a:pt x="2091582" y="990572"/>
                </a:cubicBezTo>
                <a:lnTo>
                  <a:pt x="492373" y="990572"/>
                </a:lnTo>
                <a:cubicBezTo>
                  <a:pt x="478695" y="990572"/>
                  <a:pt x="466218" y="982839"/>
                  <a:pt x="460133" y="970589"/>
                </a:cubicBezTo>
                <a:lnTo>
                  <a:pt x="3805" y="52017"/>
                </a:lnTo>
                <a:cubicBezTo>
                  <a:pt x="-8082" y="28089"/>
                  <a:pt x="9328" y="0"/>
                  <a:pt x="36046" y="0"/>
                </a:cubicBezTo>
                <a:close/>
              </a:path>
            </a:pathLst>
          </a:custGeom>
        </p:spPr>
      </p:pic>
      <p:pic>
        <p:nvPicPr>
          <p:cNvPr id="99" name="知鱼PPT54" descr="C:/Users/luhu1/Desktop/ppt项目/西农模板/3照片/压缩/WPS图片批量处理/DJI_20250704130354_0501_D.jpgDJI_20250704130354_0501_D"/>
          <p:cNvPicPr>
            <a:picLocks noChangeAspect="1"/>
          </p:cNvPicPr>
          <p:nvPr>
            <p:custDataLst>
              <p:tags r:id="rId26"/>
            </p:custDataLst>
          </p:nvPr>
        </p:nvPicPr>
        <p:blipFill>
          <a:blip r:embed="rId27"/>
          <a:srcRect t="8634" b="8634"/>
          <a:stretch>
            <a:fillRect/>
          </a:stretch>
        </p:blipFill>
        <p:spPr>
          <a:xfrm>
            <a:off x="4102604" y="4170237"/>
            <a:ext cx="2127627" cy="990572"/>
          </a:xfrm>
          <a:custGeom>
            <a:avLst/>
            <a:gdLst>
              <a:gd name="connsiteX0" fmla="*/ 36046 w 2127627"/>
              <a:gd name="connsiteY0" fmla="*/ 0 h 990572"/>
              <a:gd name="connsiteX1" fmla="*/ 1635254 w 2127627"/>
              <a:gd name="connsiteY1" fmla="*/ 0 h 990572"/>
              <a:gd name="connsiteX2" fmla="*/ 1667495 w 2127627"/>
              <a:gd name="connsiteY2" fmla="*/ 19983 h 990572"/>
              <a:gd name="connsiteX3" fmla="*/ 2123823 w 2127627"/>
              <a:gd name="connsiteY3" fmla="*/ 938555 h 990572"/>
              <a:gd name="connsiteX4" fmla="*/ 2091582 w 2127627"/>
              <a:gd name="connsiteY4" fmla="*/ 990572 h 990572"/>
              <a:gd name="connsiteX5" fmla="*/ 492373 w 2127627"/>
              <a:gd name="connsiteY5" fmla="*/ 990572 h 990572"/>
              <a:gd name="connsiteX6" fmla="*/ 460133 w 2127627"/>
              <a:gd name="connsiteY6" fmla="*/ 970589 h 990572"/>
              <a:gd name="connsiteX7" fmla="*/ 3805 w 2127627"/>
              <a:gd name="connsiteY7" fmla="*/ 52017 h 990572"/>
              <a:gd name="connsiteX8" fmla="*/ 36046 w 2127627"/>
              <a:gd name="connsiteY8" fmla="*/ 0 h 9905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127627" h="990572">
                <a:moveTo>
                  <a:pt x="36046" y="0"/>
                </a:moveTo>
                <a:lnTo>
                  <a:pt x="1635254" y="0"/>
                </a:lnTo>
                <a:cubicBezTo>
                  <a:pt x="1648933" y="0"/>
                  <a:pt x="1661410" y="7734"/>
                  <a:pt x="1667495" y="19983"/>
                </a:cubicBezTo>
                <a:lnTo>
                  <a:pt x="2123823" y="938555"/>
                </a:lnTo>
                <a:cubicBezTo>
                  <a:pt x="2135710" y="962483"/>
                  <a:pt x="2118300" y="990572"/>
                  <a:pt x="2091582" y="990572"/>
                </a:cubicBezTo>
                <a:lnTo>
                  <a:pt x="492373" y="990572"/>
                </a:lnTo>
                <a:cubicBezTo>
                  <a:pt x="478695" y="990572"/>
                  <a:pt x="466218" y="982838"/>
                  <a:pt x="460133" y="970589"/>
                </a:cubicBezTo>
                <a:lnTo>
                  <a:pt x="3805" y="52017"/>
                </a:lnTo>
                <a:cubicBezTo>
                  <a:pt x="-8082" y="28089"/>
                  <a:pt x="9328" y="0"/>
                  <a:pt x="36046" y="0"/>
                </a:cubicBezTo>
                <a:close/>
              </a:path>
            </a:pathLst>
          </a:custGeom>
        </p:spPr>
      </p:pic>
      <p:pic>
        <p:nvPicPr>
          <p:cNvPr id="96" name="知鱼PPT55" descr="C:/Users/luhu1/Desktop/ppt项目/西农模板/3照片/压缩/WPS图片批量处理/DJI_20250704123513_0455_D.jpgDJI_20250704123513_0455_D"/>
          <p:cNvPicPr>
            <a:picLocks noChangeAspect="1"/>
          </p:cNvPicPr>
          <p:nvPr>
            <p:custDataLst>
              <p:tags r:id="rId28"/>
            </p:custDataLst>
          </p:nvPr>
        </p:nvPicPr>
        <p:blipFill>
          <a:blip r:embed="rId29"/>
          <a:srcRect t="8619" b="8619"/>
          <a:stretch>
            <a:fillRect/>
          </a:stretch>
        </p:blipFill>
        <p:spPr>
          <a:xfrm>
            <a:off x="3597779" y="3134543"/>
            <a:ext cx="2127627" cy="990572"/>
          </a:xfrm>
          <a:custGeom>
            <a:avLst/>
            <a:gdLst>
              <a:gd name="connsiteX0" fmla="*/ 36046 w 2127627"/>
              <a:gd name="connsiteY0" fmla="*/ 0 h 990572"/>
              <a:gd name="connsiteX1" fmla="*/ 1635254 w 2127627"/>
              <a:gd name="connsiteY1" fmla="*/ 0 h 990572"/>
              <a:gd name="connsiteX2" fmla="*/ 1667495 w 2127627"/>
              <a:gd name="connsiteY2" fmla="*/ 19983 h 990572"/>
              <a:gd name="connsiteX3" fmla="*/ 2123823 w 2127627"/>
              <a:gd name="connsiteY3" fmla="*/ 938555 h 990572"/>
              <a:gd name="connsiteX4" fmla="*/ 2091582 w 2127627"/>
              <a:gd name="connsiteY4" fmla="*/ 990572 h 990572"/>
              <a:gd name="connsiteX5" fmla="*/ 492373 w 2127627"/>
              <a:gd name="connsiteY5" fmla="*/ 990572 h 990572"/>
              <a:gd name="connsiteX6" fmla="*/ 460133 w 2127627"/>
              <a:gd name="connsiteY6" fmla="*/ 970589 h 990572"/>
              <a:gd name="connsiteX7" fmla="*/ 3805 w 2127627"/>
              <a:gd name="connsiteY7" fmla="*/ 52017 h 990572"/>
              <a:gd name="connsiteX8" fmla="*/ 36046 w 2127627"/>
              <a:gd name="connsiteY8" fmla="*/ 0 h 9905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127627" h="990572">
                <a:moveTo>
                  <a:pt x="36046" y="0"/>
                </a:moveTo>
                <a:lnTo>
                  <a:pt x="1635254" y="0"/>
                </a:lnTo>
                <a:cubicBezTo>
                  <a:pt x="1648933" y="0"/>
                  <a:pt x="1661410" y="7734"/>
                  <a:pt x="1667495" y="19983"/>
                </a:cubicBezTo>
                <a:lnTo>
                  <a:pt x="2123823" y="938555"/>
                </a:lnTo>
                <a:cubicBezTo>
                  <a:pt x="2135710" y="962483"/>
                  <a:pt x="2118300" y="990572"/>
                  <a:pt x="2091582" y="990572"/>
                </a:cubicBezTo>
                <a:lnTo>
                  <a:pt x="492373" y="990572"/>
                </a:lnTo>
                <a:cubicBezTo>
                  <a:pt x="478695" y="990572"/>
                  <a:pt x="466218" y="982838"/>
                  <a:pt x="460133" y="970589"/>
                </a:cubicBezTo>
                <a:lnTo>
                  <a:pt x="3805" y="52017"/>
                </a:lnTo>
                <a:cubicBezTo>
                  <a:pt x="-8082" y="28089"/>
                  <a:pt x="9328" y="0"/>
                  <a:pt x="36046" y="0"/>
                </a:cubicBezTo>
                <a:close/>
              </a:path>
            </a:pathLst>
          </a:custGeom>
        </p:spPr>
      </p:pic>
      <p:pic>
        <p:nvPicPr>
          <p:cNvPr id="95" name="知鱼PPT56" descr="C:/Users/luhu1/Desktop/ppt项目/西农模板/3照片/压缩/WPS图片批量处理/DJI_20250704123947_0463_D.jpgDJI_20250704123947_0463_D"/>
          <p:cNvPicPr>
            <a:picLocks noChangeAspect="1"/>
          </p:cNvPicPr>
          <p:nvPr>
            <p:custDataLst>
              <p:tags r:id="rId30"/>
            </p:custDataLst>
          </p:nvPr>
        </p:nvPicPr>
        <p:blipFill>
          <a:blip r:embed="rId31"/>
          <a:srcRect t="8619" b="8619"/>
          <a:stretch>
            <a:fillRect/>
          </a:stretch>
        </p:blipFill>
        <p:spPr>
          <a:xfrm>
            <a:off x="3597779" y="2095528"/>
            <a:ext cx="2127627" cy="990572"/>
          </a:xfrm>
          <a:custGeom>
            <a:avLst/>
            <a:gdLst>
              <a:gd name="connsiteX0" fmla="*/ 492373 w 2127627"/>
              <a:gd name="connsiteY0" fmla="*/ 0 h 990572"/>
              <a:gd name="connsiteX1" fmla="*/ 2091582 w 2127627"/>
              <a:gd name="connsiteY1" fmla="*/ 0 h 990572"/>
              <a:gd name="connsiteX2" fmla="*/ 2123823 w 2127627"/>
              <a:gd name="connsiteY2" fmla="*/ 52016 h 990572"/>
              <a:gd name="connsiteX3" fmla="*/ 1667495 w 2127627"/>
              <a:gd name="connsiteY3" fmla="*/ 970589 h 990572"/>
              <a:gd name="connsiteX4" fmla="*/ 1635254 w 2127627"/>
              <a:gd name="connsiteY4" fmla="*/ 990572 h 990572"/>
              <a:gd name="connsiteX5" fmla="*/ 36046 w 2127627"/>
              <a:gd name="connsiteY5" fmla="*/ 990572 h 990572"/>
              <a:gd name="connsiteX6" fmla="*/ 3805 w 2127627"/>
              <a:gd name="connsiteY6" fmla="*/ 938555 h 990572"/>
              <a:gd name="connsiteX7" fmla="*/ 460133 w 2127627"/>
              <a:gd name="connsiteY7" fmla="*/ 19983 h 990572"/>
              <a:gd name="connsiteX8" fmla="*/ 492373 w 2127627"/>
              <a:gd name="connsiteY8" fmla="*/ 0 h 9905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127627" h="990572">
                <a:moveTo>
                  <a:pt x="492373" y="0"/>
                </a:moveTo>
                <a:lnTo>
                  <a:pt x="2091582" y="0"/>
                </a:lnTo>
                <a:cubicBezTo>
                  <a:pt x="2118300" y="0"/>
                  <a:pt x="2135710" y="28089"/>
                  <a:pt x="2123823" y="52016"/>
                </a:cubicBezTo>
                <a:lnTo>
                  <a:pt x="1667495" y="970589"/>
                </a:lnTo>
                <a:cubicBezTo>
                  <a:pt x="1661410" y="982838"/>
                  <a:pt x="1648933" y="990572"/>
                  <a:pt x="1635254" y="990572"/>
                </a:cubicBezTo>
                <a:lnTo>
                  <a:pt x="36046" y="990572"/>
                </a:lnTo>
                <a:cubicBezTo>
                  <a:pt x="9328" y="990572"/>
                  <a:pt x="-8082" y="962483"/>
                  <a:pt x="3805" y="938555"/>
                </a:cubicBezTo>
                <a:lnTo>
                  <a:pt x="460133" y="19983"/>
                </a:lnTo>
                <a:cubicBezTo>
                  <a:pt x="466218" y="7734"/>
                  <a:pt x="478695" y="0"/>
                  <a:pt x="492373" y="0"/>
                </a:cubicBezTo>
                <a:close/>
              </a:path>
            </a:pathLst>
          </a:custGeom>
        </p:spPr>
      </p:pic>
      <p:pic>
        <p:nvPicPr>
          <p:cNvPr id="91" name="知鱼PPT57" descr="C:/Users/luhu1/Desktop/ppt项目/西农模板/3照片/压缩/WPS图片批量处理/DJI_20250704110236_0409_D.jpgDJI_20250704110236_0409_D"/>
          <p:cNvPicPr>
            <a:picLocks noChangeAspect="1"/>
          </p:cNvPicPr>
          <p:nvPr>
            <p:custDataLst>
              <p:tags r:id="rId32"/>
            </p:custDataLst>
          </p:nvPr>
        </p:nvPicPr>
        <p:blipFill>
          <a:blip r:embed="rId33"/>
          <a:srcRect t="3471" b="3471"/>
          <a:stretch>
            <a:fillRect/>
          </a:stretch>
        </p:blipFill>
        <p:spPr>
          <a:xfrm>
            <a:off x="4102604" y="1056298"/>
            <a:ext cx="2127627" cy="990572"/>
          </a:xfrm>
          <a:custGeom>
            <a:avLst/>
            <a:gdLst>
              <a:gd name="connsiteX0" fmla="*/ 492373 w 2127627"/>
              <a:gd name="connsiteY0" fmla="*/ 0 h 990572"/>
              <a:gd name="connsiteX1" fmla="*/ 2091582 w 2127627"/>
              <a:gd name="connsiteY1" fmla="*/ 0 h 990572"/>
              <a:gd name="connsiteX2" fmla="*/ 2123823 w 2127627"/>
              <a:gd name="connsiteY2" fmla="*/ 52017 h 990572"/>
              <a:gd name="connsiteX3" fmla="*/ 1667495 w 2127627"/>
              <a:gd name="connsiteY3" fmla="*/ 970589 h 990572"/>
              <a:gd name="connsiteX4" fmla="*/ 1635254 w 2127627"/>
              <a:gd name="connsiteY4" fmla="*/ 990572 h 990572"/>
              <a:gd name="connsiteX5" fmla="*/ 36046 w 2127627"/>
              <a:gd name="connsiteY5" fmla="*/ 990572 h 990572"/>
              <a:gd name="connsiteX6" fmla="*/ 3805 w 2127627"/>
              <a:gd name="connsiteY6" fmla="*/ 938555 h 990572"/>
              <a:gd name="connsiteX7" fmla="*/ 460133 w 2127627"/>
              <a:gd name="connsiteY7" fmla="*/ 19983 h 990572"/>
              <a:gd name="connsiteX8" fmla="*/ 492373 w 2127627"/>
              <a:gd name="connsiteY8" fmla="*/ 0 h 9905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127627" h="990572">
                <a:moveTo>
                  <a:pt x="492373" y="0"/>
                </a:moveTo>
                <a:lnTo>
                  <a:pt x="2091582" y="0"/>
                </a:lnTo>
                <a:cubicBezTo>
                  <a:pt x="2118300" y="0"/>
                  <a:pt x="2135710" y="28089"/>
                  <a:pt x="2123823" y="52017"/>
                </a:cubicBezTo>
                <a:lnTo>
                  <a:pt x="1667495" y="970589"/>
                </a:lnTo>
                <a:cubicBezTo>
                  <a:pt x="1661410" y="982838"/>
                  <a:pt x="1648933" y="990572"/>
                  <a:pt x="1635254" y="990572"/>
                </a:cubicBezTo>
                <a:lnTo>
                  <a:pt x="36046" y="990572"/>
                </a:lnTo>
                <a:cubicBezTo>
                  <a:pt x="9328" y="990572"/>
                  <a:pt x="-8082" y="962483"/>
                  <a:pt x="3805" y="938555"/>
                </a:cubicBezTo>
                <a:lnTo>
                  <a:pt x="460133" y="19983"/>
                </a:lnTo>
                <a:cubicBezTo>
                  <a:pt x="466218" y="7734"/>
                  <a:pt x="478695" y="0"/>
                  <a:pt x="492373" y="0"/>
                </a:cubicBezTo>
                <a:close/>
              </a:path>
            </a:pathLst>
          </a:custGeom>
        </p:spPr>
      </p:pic>
      <p:pic>
        <p:nvPicPr>
          <p:cNvPr id="88" name="知鱼PPT58" descr="C:/Users/luhu1/Desktop/ppt项目/西农模板/3照片/压缩/WPS图片批量处理/7.jpg7"/>
          <p:cNvPicPr>
            <a:picLocks noChangeAspect="1"/>
          </p:cNvPicPr>
          <p:nvPr>
            <p:custDataLst>
              <p:tags r:id="rId34"/>
            </p:custDataLst>
          </p:nvPr>
        </p:nvPicPr>
        <p:blipFill>
          <a:blip r:embed="rId35"/>
          <a:srcRect t="8580" b="8580"/>
          <a:stretch>
            <a:fillRect/>
          </a:stretch>
        </p:blipFill>
        <p:spPr>
          <a:xfrm>
            <a:off x="4607427" y="0"/>
            <a:ext cx="2161650" cy="1007639"/>
          </a:xfrm>
          <a:custGeom>
            <a:avLst/>
            <a:gdLst>
              <a:gd name="connsiteX0" fmla="*/ 478540 w 2161650"/>
              <a:gd name="connsiteY0" fmla="*/ 0 h 1007639"/>
              <a:gd name="connsiteX1" fmla="*/ 2161650 w 2161650"/>
              <a:gd name="connsiteY1" fmla="*/ 0 h 1007639"/>
              <a:gd name="connsiteX2" fmla="*/ 1671002 w 2161650"/>
              <a:gd name="connsiteY2" fmla="*/ 987656 h 1007639"/>
              <a:gd name="connsiteX3" fmla="*/ 1638761 w 2161650"/>
              <a:gd name="connsiteY3" fmla="*/ 1007639 h 1007639"/>
              <a:gd name="connsiteX4" fmla="*/ 36046 w 2161650"/>
              <a:gd name="connsiteY4" fmla="*/ 1007639 h 1007639"/>
              <a:gd name="connsiteX5" fmla="*/ 3805 w 2161650"/>
              <a:gd name="connsiteY5" fmla="*/ 955622 h 10076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61650" h="1007639">
                <a:moveTo>
                  <a:pt x="478540" y="0"/>
                </a:moveTo>
                <a:lnTo>
                  <a:pt x="2161650" y="0"/>
                </a:lnTo>
                <a:lnTo>
                  <a:pt x="1671002" y="987656"/>
                </a:lnTo>
                <a:cubicBezTo>
                  <a:pt x="1664917" y="999906"/>
                  <a:pt x="1652440" y="1007639"/>
                  <a:pt x="1638761" y="1007639"/>
                </a:cubicBezTo>
                <a:lnTo>
                  <a:pt x="36046" y="1007639"/>
                </a:lnTo>
                <a:cubicBezTo>
                  <a:pt x="9329" y="1007639"/>
                  <a:pt x="-8082" y="979550"/>
                  <a:pt x="3805" y="955622"/>
                </a:cubicBezTo>
                <a:close/>
              </a:path>
            </a:pathLst>
          </a:custGeom>
        </p:spPr>
      </p:pic>
      <p:grpSp>
        <p:nvGrpSpPr>
          <p:cNvPr id="78" name="组合 77"/>
          <p:cNvGrpSpPr/>
          <p:nvPr/>
        </p:nvGrpSpPr>
        <p:grpSpPr>
          <a:xfrm>
            <a:off x="0" y="0"/>
            <a:ext cx="12195175" cy="685800"/>
            <a:chOff x="0" y="0"/>
            <a:chExt cx="19205" cy="1080"/>
          </a:xfrm>
        </p:grpSpPr>
        <p:sp>
          <p:nvSpPr>
            <p:cNvPr id="6" name="矩形 5"/>
            <p:cNvSpPr/>
            <p:nvPr>
              <p:custDataLst>
                <p:tags r:id="rId36"/>
              </p:custDataLst>
            </p:nvPr>
          </p:nvSpPr>
          <p:spPr>
            <a:xfrm>
              <a:off x="5" y="0"/>
              <a:ext cx="19200" cy="1081"/>
            </a:xfrm>
            <a:prstGeom prst="rect">
              <a:avLst/>
            </a:prstGeom>
            <a:solidFill>
              <a:schemeClr val="bg1">
                <a:lumMod val="95000"/>
              </a:schemeClr>
            </a:solidFill>
            <a:ln>
              <a:noFill/>
            </a:ln>
            <a:effectLst>
              <a:outerShdw blurRad="228600" dist="50800" dir="5400000" algn="t" rotWithShape="0">
                <a:prstClr val="black">
                  <a:alpha val="29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sz="2880" dirty="0">
                <a:solidFill>
                  <a:schemeClr val="bg1">
                    <a:lumMod val="50000"/>
                  </a:schemeClr>
                </a:solidFill>
              </a:endParaRPr>
            </a:p>
          </p:txBody>
        </p:sp>
        <p:sp>
          <p:nvSpPr>
            <p:cNvPr id="67" name="知鱼PPT13-1"/>
            <p:cNvSpPr txBox="1"/>
            <p:nvPr>
              <p:custDataLst>
                <p:tags r:id="rId37"/>
              </p:custDataLst>
            </p:nvPr>
          </p:nvSpPr>
          <p:spPr>
            <a:xfrm>
              <a:off x="869" y="88"/>
              <a:ext cx="1968" cy="822"/>
            </a:xfrm>
            <a:prstGeom prst="rect">
              <a:avLst/>
            </a:prstGeom>
            <a:noFill/>
          </p:spPr>
          <p:txBody>
            <a:bodyPr wrap="none" rtlCol="0">
              <a:spAutoFit/>
            </a:bodyPr>
            <a:lstStyle>
              <a:defPPr>
                <a:defRPr lang="zh-CN"/>
              </a:defPPr>
              <a:lvl1pPr marR="0" lvl="0" indent="0" fontAlgn="auto">
                <a:lnSpc>
                  <a:spcPct val="100000"/>
                </a:lnSpc>
                <a:spcBef>
                  <a:spcPts val="0"/>
                </a:spcBef>
                <a:spcAft>
                  <a:spcPts val="0"/>
                </a:spcAft>
                <a:buClrTx/>
                <a:buSzTx/>
                <a:buFontTx/>
                <a:buNone/>
                <a:defRPr kumimoji="0" sz="2800" b="0" i="0" u="none" strike="noStrike" cap="none" spc="0" normalizeH="0" baseline="0">
                  <a:ln>
                    <a:noFill/>
                  </a:ln>
                  <a:solidFill>
                    <a:schemeClr val="accent1"/>
                  </a:solidFill>
                  <a:effectLst/>
                  <a:uLnTx/>
                  <a:uFillTx/>
                  <a:latin typeface="思源宋体 Heavy" panose="02020900000000000000" pitchFamily="18" charset="-122"/>
                  <a:ea typeface="思源宋体 Heavy" panose="02020900000000000000" pitchFamily="18" charset="-122"/>
                </a:defRPr>
              </a:lvl1pPr>
            </a:lstStyle>
            <a:p>
              <a:r>
                <a:rPr lang="zh-CN" altLang="en-US" b="1" dirty="0">
                  <a:latin typeface="微软雅黑" panose="020B0503020204020204" charset="-122"/>
                  <a:ea typeface="微软雅黑" panose="020B0503020204020204" charset="-122"/>
                  <a:cs typeface="OPPOSans M" panose="00020600040101010101" pitchFamily="18" charset="-122"/>
                  <a:sym typeface="OPPOSans M" panose="00020600040101010101" pitchFamily="18" charset="-122"/>
                </a:rPr>
                <a:t>标题一</a:t>
              </a:r>
              <a:endParaRPr lang="zh-CN" altLang="en-US" b="1" dirty="0">
                <a:latin typeface="微软雅黑" panose="020B0503020204020204" charset="-122"/>
                <a:ea typeface="微软雅黑" panose="020B0503020204020204" charset="-122"/>
                <a:cs typeface="OPPOSans M" panose="00020600040101010101" pitchFamily="18" charset="-122"/>
                <a:sym typeface="OPPOSans M" panose="00020600040101010101" pitchFamily="18" charset="-122"/>
              </a:endParaRPr>
            </a:p>
          </p:txBody>
        </p:sp>
        <p:sp>
          <p:nvSpPr>
            <p:cNvPr id="69" name="知鱼PPT13-3"/>
            <p:cNvSpPr/>
            <p:nvPr/>
          </p:nvSpPr>
          <p:spPr>
            <a:xfrm>
              <a:off x="0" y="209"/>
              <a:ext cx="743" cy="624"/>
            </a:xfrm>
            <a:custGeom>
              <a:avLst/>
              <a:gdLst>
                <a:gd name="connsiteX0" fmla="*/ 468767 w 542071"/>
                <a:gd name="connsiteY0" fmla="*/ 0 h 396240"/>
                <a:gd name="connsiteX1" fmla="*/ 542071 w 542071"/>
                <a:gd name="connsiteY1" fmla="*/ 0 h 396240"/>
                <a:gd name="connsiteX2" fmla="*/ 542071 w 542071"/>
                <a:gd name="connsiteY2" fmla="*/ 396240 h 396240"/>
                <a:gd name="connsiteX3" fmla="*/ 468767 w 542071"/>
                <a:gd name="connsiteY3" fmla="*/ 396240 h 396240"/>
                <a:gd name="connsiteX4" fmla="*/ 0 w 542071"/>
                <a:gd name="connsiteY4" fmla="*/ 0 h 396240"/>
                <a:gd name="connsiteX5" fmla="*/ 431926 w 542071"/>
                <a:gd name="connsiteY5" fmla="*/ 0 h 396240"/>
                <a:gd name="connsiteX6" fmla="*/ 431926 w 542071"/>
                <a:gd name="connsiteY6" fmla="*/ 396240 h 396240"/>
                <a:gd name="connsiteX7" fmla="*/ 0 w 542071"/>
                <a:gd name="connsiteY7" fmla="*/ 396240 h 396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2071" h="396240">
                  <a:moveTo>
                    <a:pt x="468767" y="0"/>
                  </a:moveTo>
                  <a:lnTo>
                    <a:pt x="542071" y="0"/>
                  </a:lnTo>
                  <a:lnTo>
                    <a:pt x="542071" y="396240"/>
                  </a:lnTo>
                  <a:lnTo>
                    <a:pt x="468767" y="396240"/>
                  </a:lnTo>
                  <a:close/>
                  <a:moveTo>
                    <a:pt x="0" y="0"/>
                  </a:moveTo>
                  <a:lnTo>
                    <a:pt x="431926" y="0"/>
                  </a:lnTo>
                  <a:lnTo>
                    <a:pt x="431926" y="396240"/>
                  </a:lnTo>
                  <a:lnTo>
                    <a:pt x="0" y="396240"/>
                  </a:lnTo>
                  <a:close/>
                </a:path>
              </a:pathLst>
            </a:custGeom>
            <a:gradFill flip="none" rotWithShape="1">
              <a:gsLst>
                <a:gs pos="0">
                  <a:schemeClr val="accent2">
                    <a:lumMod val="60000"/>
                    <a:lumOff val="40000"/>
                  </a:schemeClr>
                </a:gs>
                <a:gs pos="85000">
                  <a:schemeClr val="accent2"/>
                </a:gs>
              </a:gsLst>
              <a:lin ang="5400000" scaled="1"/>
              <a:tileRect/>
            </a:gradFill>
            <a:ln>
              <a:noFill/>
            </a:ln>
          </p:spPr>
          <p:style>
            <a:lnRef idx="2">
              <a:schemeClr val="accent1">
                <a:lumMod val="75000"/>
              </a:schemeClr>
            </a:lnRef>
            <a:fillRef idx="1">
              <a:schemeClr val="accent1"/>
            </a:fillRef>
            <a:effectRef idx="0">
              <a:srgbClr val="FFFFFF"/>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OPPOSans M" panose="00020600040101010101" pitchFamily="18" charset="-122"/>
                <a:ea typeface="OPPOSans M" panose="00020600040101010101" pitchFamily="18" charset="-122"/>
                <a:cs typeface="OPPOSans M" panose="00020600040101010101" pitchFamily="18" charset="-122"/>
              </a:endParaRPr>
            </a:p>
          </p:txBody>
        </p:sp>
        <p:pic>
          <p:nvPicPr>
            <p:cNvPr id="21" name="图片 20" descr="logo_01"/>
            <p:cNvPicPr>
              <a:picLocks noChangeAspect="1"/>
            </p:cNvPicPr>
            <p:nvPr/>
          </p:nvPicPr>
          <p:blipFill>
            <a:blip r:embed="rId38"/>
            <a:stretch>
              <a:fillRect/>
            </a:stretch>
          </p:blipFill>
          <p:spPr>
            <a:xfrm>
              <a:off x="15585" y="231"/>
              <a:ext cx="3317" cy="589"/>
            </a:xfrm>
            <a:prstGeom prst="rect">
              <a:avLst/>
            </a:prstGeom>
          </p:spPr>
        </p:pic>
      </p:gr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3" name="知鱼PPT1"/>
          <p:cNvGrpSpPr/>
          <p:nvPr/>
        </p:nvGrpSpPr>
        <p:grpSpPr>
          <a:xfrm rot="10800000">
            <a:off x="0" y="981074"/>
            <a:ext cx="12192000" cy="2765417"/>
            <a:chOff x="-1777902" y="-2813255"/>
            <a:chExt cx="12192000" cy="1869866"/>
          </a:xfrm>
        </p:grpSpPr>
        <p:sp>
          <p:nvSpPr>
            <p:cNvPr id="64" name="知鱼PPT1-1"/>
            <p:cNvSpPr/>
            <p:nvPr/>
          </p:nvSpPr>
          <p:spPr>
            <a:xfrm>
              <a:off x="-1777902" y="-2813255"/>
              <a:ext cx="12192000" cy="1665109"/>
            </a:xfrm>
            <a:prstGeom prst="rect">
              <a:avLst/>
            </a:prstGeom>
            <a:solidFill>
              <a:schemeClr val="accent3">
                <a:lumMod val="40000"/>
                <a:lumOff val="60000"/>
              </a:schemeClr>
            </a:solidFill>
            <a:ln>
              <a:noFill/>
            </a:ln>
            <a:effectLst>
              <a:outerShdw blurRad="254000" dist="127000" dir="5400000" sx="98000" sy="98000" rotWithShape="0">
                <a:schemeClr val="accent1">
                  <a:alpha val="3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prstClr val="white"/>
                </a:solidFill>
                <a:effectLst/>
                <a:uLnTx/>
                <a:uFillTx/>
                <a:latin typeface="微软雅黑" panose="020B0503020204020204" charset="-122"/>
                <a:ea typeface="微软雅黑" panose="020B0503020204020204" charset="-122"/>
                <a:cs typeface="OPPOSans M" panose="00020600040101010101" pitchFamily="18" charset="-122"/>
              </a:endParaRPr>
            </a:p>
          </p:txBody>
        </p:sp>
        <p:sp>
          <p:nvSpPr>
            <p:cNvPr id="65" name="知鱼PPT1-2"/>
            <p:cNvSpPr/>
            <p:nvPr/>
          </p:nvSpPr>
          <p:spPr>
            <a:xfrm>
              <a:off x="-1777902" y="-2743356"/>
              <a:ext cx="12192000" cy="1799967"/>
            </a:xfrm>
            <a:prstGeom prst="rect">
              <a:avLst/>
            </a:prstGeom>
            <a:gradFill flip="none" rotWithShape="1">
              <a:gsLst>
                <a:gs pos="100000">
                  <a:schemeClr val="accent2"/>
                </a:gs>
                <a:gs pos="25000">
                  <a:schemeClr val="accent1"/>
                </a:gs>
              </a:gsLst>
              <a:lin ang="5400000" scaled="1"/>
              <a:tileRect/>
            </a:gradFill>
            <a:ln w="2792" cap="flat">
              <a:noFill/>
              <a:prstDash val="solid"/>
              <a:miter/>
            </a:ln>
            <a:scene3d>
              <a:camera prst="orthographicFront"/>
              <a:lightRig rig="glow" dir="t">
                <a:rot lat="0" lon="0" rev="3000000"/>
              </a:lightRig>
            </a:scene3d>
            <a:sp3d/>
          </p:spPr>
          <p:txBody>
            <a:bodyPr rot="0" spcFirstLastPara="0" vertOverflow="overflow" horzOverflow="overflow" vert="horz" wrap="square" lIns="91440" tIns="45720" rIns="91440" bIns="45720" numCol="1" spcCol="0" rtlCol="0" fromWordArt="0" anchor="ctr" anchorCtr="0" forceAA="0" compatLnSpc="1">
              <a:noAutofit/>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微软雅黑" panose="020B0503020204020204" charset="-122"/>
                <a:ea typeface="微软雅黑" panose="020B0503020204020204" charset="-122"/>
                <a:cs typeface="OPPOSans M" panose="00020600040101010101" pitchFamily="18" charset="-122"/>
              </a:endParaRPr>
            </a:p>
          </p:txBody>
        </p:sp>
      </p:grpSp>
      <p:pic>
        <p:nvPicPr>
          <p:cNvPr id="10" name="知鱼PPT2" descr="图片包含 看着, 前, 游戏机, 花&#10;&#10;AI 生成的内容可能不正确。"/>
          <p:cNvPicPr>
            <a:picLocks noChangeAspect="1"/>
          </p:cNvPicPr>
          <p:nvPr/>
        </p:nvPicPr>
        <p:blipFill>
          <a:blip r:embed="rId1">
            <a:extLst>
              <a:ext uri="{28A0092B-C50C-407E-A947-70E740481C1C}">
                <a14:useLocalDpi xmlns:a14="http://schemas.microsoft.com/office/drawing/2010/main" val="0"/>
              </a:ext>
            </a:extLst>
          </a:blip>
          <a:srcRect l="68145" r="9592" b="12064"/>
          <a:stretch>
            <a:fillRect/>
          </a:stretch>
        </p:blipFill>
        <p:spPr>
          <a:xfrm rot="469340" flipV="1">
            <a:off x="8332983" y="760650"/>
            <a:ext cx="3999095" cy="2191536"/>
          </a:xfrm>
          <a:custGeom>
            <a:avLst/>
            <a:gdLst>
              <a:gd name="connsiteX0" fmla="*/ 0 w 3999095"/>
              <a:gd name="connsiteY0" fmla="*/ 1683502 h 2191536"/>
              <a:gd name="connsiteX1" fmla="*/ 3698021 w 3999095"/>
              <a:gd name="connsiteY1" fmla="*/ 2191536 h 2191536"/>
              <a:gd name="connsiteX2" fmla="*/ 3999095 w 3999095"/>
              <a:gd name="connsiteY2" fmla="*/ 0 h 2191536"/>
              <a:gd name="connsiteX3" fmla="*/ 231280 w 3999095"/>
              <a:gd name="connsiteY3" fmla="*/ 0 h 2191536"/>
            </a:gdLst>
            <a:ahLst/>
            <a:cxnLst>
              <a:cxn ang="0">
                <a:pos x="connsiteX0" y="connsiteY0"/>
              </a:cxn>
              <a:cxn ang="0">
                <a:pos x="connsiteX1" y="connsiteY1"/>
              </a:cxn>
              <a:cxn ang="0">
                <a:pos x="connsiteX2" y="connsiteY2"/>
              </a:cxn>
              <a:cxn ang="0">
                <a:pos x="connsiteX3" y="connsiteY3"/>
              </a:cxn>
            </a:cxnLst>
            <a:rect l="l" t="t" r="r" b="b"/>
            <a:pathLst>
              <a:path w="3999095" h="2191536">
                <a:moveTo>
                  <a:pt x="0" y="1683502"/>
                </a:moveTo>
                <a:lnTo>
                  <a:pt x="3698021" y="2191536"/>
                </a:lnTo>
                <a:lnTo>
                  <a:pt x="3999095" y="0"/>
                </a:lnTo>
                <a:lnTo>
                  <a:pt x="231280" y="0"/>
                </a:lnTo>
                <a:close/>
              </a:path>
            </a:pathLst>
          </a:custGeom>
        </p:spPr>
      </p:pic>
      <p:grpSp>
        <p:nvGrpSpPr>
          <p:cNvPr id="6" name="知鱼PPT4"/>
          <p:cNvGrpSpPr/>
          <p:nvPr/>
        </p:nvGrpSpPr>
        <p:grpSpPr>
          <a:xfrm>
            <a:off x="359815" y="1382742"/>
            <a:ext cx="5557478" cy="1076937"/>
            <a:chOff x="272730" y="1268442"/>
            <a:chExt cx="5557478" cy="1076937"/>
          </a:xfrm>
        </p:grpSpPr>
        <p:sp>
          <p:nvSpPr>
            <p:cNvPr id="55" name="知鱼PPT4-1"/>
            <p:cNvSpPr/>
            <p:nvPr/>
          </p:nvSpPr>
          <p:spPr>
            <a:xfrm>
              <a:off x="2870008" y="1337751"/>
              <a:ext cx="1041455" cy="277268"/>
            </a:xfrm>
            <a:prstGeom prst="roundRect">
              <a:avLst>
                <a:gd name="adj" fmla="val 50000"/>
              </a:avLst>
            </a:prstGeom>
            <a:gradFill>
              <a:gsLst>
                <a:gs pos="0">
                  <a:prstClr val="white"/>
                </a:gs>
                <a:gs pos="100000">
                  <a:schemeClr val="accent3">
                    <a:lumMod val="60000"/>
                    <a:lumOff val="40000"/>
                  </a:schemeClr>
                </a:gs>
              </a:gsLst>
              <a:lin ang="5400000" scaled="1"/>
            </a:gradFill>
            <a:ln w="6350">
              <a:solidFill>
                <a:schemeClr val="accent1">
                  <a:lumMod val="40000"/>
                  <a:lumOff val="60000"/>
                </a:schemeClr>
              </a:solidFill>
              <a:prstDash val="solid"/>
            </a:ln>
            <a:effectLst>
              <a:outerShdw blurRad="127000" dist="38100" dir="5400000" algn="t" rotWithShape="0">
                <a:schemeClr val="accent1">
                  <a:lumMod val="60000"/>
                  <a:lumOff val="40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defRPr/>
              </a:pPr>
              <a:r>
                <a:rPr lang="zh-CN" altLang="en-US" sz="1200" b="1" dirty="0">
                  <a:solidFill>
                    <a:srgbClr val="C91520"/>
                  </a:solidFill>
                  <a:latin typeface="微软雅黑" panose="020B0503020204020204" charset="-122"/>
                  <a:ea typeface="微软雅黑" panose="020B0503020204020204" charset="-122"/>
                  <a:cs typeface="OPPOSans M" panose="00020600040101010101" pitchFamily="18" charset="-122"/>
                  <a:sym typeface="+mn-lt"/>
                </a:rPr>
                <a:t>关键文字</a:t>
              </a:r>
              <a:endParaRPr lang="zh-CN" altLang="en-US" sz="1200" b="1" dirty="0">
                <a:solidFill>
                  <a:srgbClr val="C91520"/>
                </a:solidFill>
                <a:latin typeface="微软雅黑" panose="020B0503020204020204" charset="-122"/>
                <a:ea typeface="微软雅黑" panose="020B0503020204020204" charset="-122"/>
                <a:cs typeface="OPPOSans M" panose="00020600040101010101" pitchFamily="18" charset="-122"/>
                <a:sym typeface="+mn-lt"/>
              </a:endParaRPr>
            </a:p>
          </p:txBody>
        </p:sp>
        <p:sp>
          <p:nvSpPr>
            <p:cNvPr id="56" name="知鱼PPT4-2"/>
            <p:cNvSpPr/>
            <p:nvPr/>
          </p:nvSpPr>
          <p:spPr>
            <a:xfrm>
              <a:off x="3973831" y="1337748"/>
              <a:ext cx="1041455" cy="277268"/>
            </a:xfrm>
            <a:prstGeom prst="roundRect">
              <a:avLst>
                <a:gd name="adj" fmla="val 50000"/>
              </a:avLst>
            </a:prstGeom>
            <a:gradFill>
              <a:gsLst>
                <a:gs pos="0">
                  <a:prstClr val="white"/>
                </a:gs>
                <a:gs pos="100000">
                  <a:schemeClr val="accent3">
                    <a:lumMod val="60000"/>
                    <a:lumOff val="40000"/>
                  </a:schemeClr>
                </a:gs>
              </a:gsLst>
              <a:lin ang="5400000" scaled="1"/>
            </a:gradFill>
            <a:ln w="6350">
              <a:solidFill>
                <a:schemeClr val="accent1">
                  <a:lumMod val="40000"/>
                  <a:lumOff val="60000"/>
                </a:schemeClr>
              </a:solidFill>
              <a:prstDash val="solid"/>
            </a:ln>
            <a:effectLst>
              <a:outerShdw blurRad="127000" dist="38100" dir="5400000" algn="t" rotWithShape="0">
                <a:schemeClr val="accent1">
                  <a:lumMod val="60000"/>
                  <a:lumOff val="40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defRPr/>
              </a:pPr>
              <a:r>
                <a:rPr lang="zh-CN" altLang="en-US" sz="1200" b="1" dirty="0">
                  <a:solidFill>
                    <a:srgbClr val="C91520"/>
                  </a:solidFill>
                  <a:latin typeface="微软雅黑" panose="020B0503020204020204" charset="-122"/>
                  <a:ea typeface="微软雅黑" panose="020B0503020204020204" charset="-122"/>
                  <a:cs typeface="OPPOSans M" panose="00020600040101010101" pitchFamily="18" charset="-122"/>
                  <a:sym typeface="+mn-lt"/>
                </a:rPr>
                <a:t>关键文字</a:t>
              </a:r>
              <a:endParaRPr lang="zh-CN" altLang="en-US" sz="1200" b="1" dirty="0">
                <a:solidFill>
                  <a:srgbClr val="C91520"/>
                </a:solidFill>
                <a:latin typeface="微软雅黑" panose="020B0503020204020204" charset="-122"/>
                <a:ea typeface="微软雅黑" panose="020B0503020204020204" charset="-122"/>
                <a:cs typeface="OPPOSans M" panose="00020600040101010101" pitchFamily="18" charset="-122"/>
                <a:sym typeface="+mn-lt"/>
              </a:endParaRPr>
            </a:p>
          </p:txBody>
        </p:sp>
        <p:grpSp>
          <p:nvGrpSpPr>
            <p:cNvPr id="57" name="组合 56"/>
            <p:cNvGrpSpPr/>
            <p:nvPr/>
          </p:nvGrpSpPr>
          <p:grpSpPr>
            <a:xfrm>
              <a:off x="272730" y="1268442"/>
              <a:ext cx="5557478" cy="1076937"/>
              <a:chOff x="272730" y="1205689"/>
              <a:chExt cx="5557478" cy="1076937"/>
            </a:xfrm>
          </p:grpSpPr>
          <p:sp>
            <p:nvSpPr>
              <p:cNvPr id="58" name="知鱼PPT4-3"/>
              <p:cNvSpPr txBox="1"/>
              <p:nvPr/>
            </p:nvSpPr>
            <p:spPr>
              <a:xfrm>
                <a:off x="272730" y="1205689"/>
                <a:ext cx="2646878" cy="445135"/>
              </a:xfrm>
              <a:prstGeom prst="rect">
                <a:avLst/>
              </a:prstGeom>
              <a:noFill/>
            </p:spPr>
            <p:txBody>
              <a:bodyPr wrap="square" rtlCol="0">
                <a:spAutoFit/>
              </a:bodyPr>
              <a:lstStyle>
                <a:defPPr>
                  <a:defRPr lang="zh-CN"/>
                </a:defPPr>
                <a:lvl1pPr marR="0" lvl="0" indent="0" fontAlgn="auto">
                  <a:lnSpc>
                    <a:spcPct val="100000"/>
                  </a:lnSpc>
                  <a:spcBef>
                    <a:spcPts val="0"/>
                  </a:spcBef>
                  <a:spcAft>
                    <a:spcPts val="0"/>
                  </a:spcAft>
                  <a:buClrTx/>
                  <a:buSzTx/>
                  <a:buFontTx/>
                  <a:buNone/>
                  <a:defRPr kumimoji="0" sz="2400" b="0" i="0" u="none" strike="noStrike" cap="none" spc="0" normalizeH="0" baseline="0">
                    <a:ln w="25400">
                      <a:noFill/>
                    </a:ln>
                    <a:gradFill>
                      <a:gsLst>
                        <a:gs pos="0">
                          <a:prstClr val="white"/>
                        </a:gs>
                        <a:gs pos="100000">
                          <a:srgbClr val="FF9933"/>
                        </a:gs>
                      </a:gsLst>
                      <a:lin ang="5400000" scaled="1"/>
                    </a:gradFill>
                    <a:effectLst>
                      <a:outerShdw blurRad="127000" dist="38100" dir="5400000" algn="t" rotWithShape="0">
                        <a:prstClr val="black">
                          <a:alpha val="25000"/>
                        </a:prstClr>
                      </a:outerShdw>
                    </a:effectLst>
                    <a:uLnTx/>
                    <a:uFillTx/>
                    <a:latin typeface="思源黑体 CN Heavy" panose="020B0A00000000000000" pitchFamily="34" charset="-122"/>
                    <a:ea typeface="思源黑体 CN Heavy" panose="020B0A00000000000000" pitchFamily="34" charset="-122"/>
                    <a:cs typeface="阿里巴巴普惠体 Heavy" panose="00020600040101010101" pitchFamily="18" charset="-122"/>
                  </a:defRPr>
                </a:lvl1pPr>
              </a:lstStyle>
              <a:p>
                <a:pPr lvl="0">
                  <a:defRPr/>
                </a:pPr>
                <a:r>
                  <a:rPr lang="zh-CN" altLang="en-US" sz="2300" b="1" dirty="0">
                    <a:latin typeface="微软雅黑" panose="020B0503020204020204" charset="-122"/>
                    <a:ea typeface="微软雅黑" panose="020B0503020204020204" charset="-122"/>
                    <a:cs typeface="OPPOSans M" panose="00020600040101010101" pitchFamily="18" charset="-122"/>
                  </a:rPr>
                  <a:t>添加标题文本内容</a:t>
                </a:r>
                <a:endParaRPr lang="zh-CN" altLang="en-US" sz="2300" b="1" dirty="0">
                  <a:latin typeface="微软雅黑" panose="020B0503020204020204" charset="-122"/>
                  <a:ea typeface="微软雅黑" panose="020B0503020204020204" charset="-122"/>
                  <a:cs typeface="OPPOSans M" panose="00020600040101010101" pitchFamily="18" charset="-122"/>
                </a:endParaRPr>
              </a:p>
            </p:txBody>
          </p:sp>
          <p:sp>
            <p:nvSpPr>
              <p:cNvPr id="59" name="知鱼PPT4-4"/>
              <p:cNvSpPr txBox="1"/>
              <p:nvPr/>
            </p:nvSpPr>
            <p:spPr>
              <a:xfrm>
                <a:off x="272730" y="1649696"/>
                <a:ext cx="5557478" cy="632930"/>
              </a:xfrm>
              <a:prstGeom prst="rect">
                <a:avLst/>
              </a:prstGeom>
              <a:noFill/>
            </p:spPr>
            <p:txBody>
              <a:bodyPr wrap="square">
                <a:spAutoFit/>
              </a:bodyPr>
              <a:lstStyle>
                <a:defPPr>
                  <a:defRPr lang="zh-CN"/>
                </a:defPPr>
                <a:lvl1pPr marR="0" lvl="0" indent="0" algn="just" fontAlgn="auto">
                  <a:lnSpc>
                    <a:spcPct val="100000"/>
                  </a:lnSpc>
                  <a:spcBef>
                    <a:spcPts val="0"/>
                  </a:spcBef>
                  <a:spcAft>
                    <a:spcPts val="500"/>
                  </a:spcAft>
                  <a:buClrTx/>
                  <a:buSzTx/>
                  <a:buFontTx/>
                  <a:buNone/>
                  <a:defRPr kumimoji="0" sz="1400" b="0" i="0" u="none" strike="noStrike" cap="none" spc="0" normalizeH="0" baseline="0">
                    <a:ln>
                      <a:noFill/>
                    </a:ln>
                    <a:solidFill>
                      <a:schemeClr val="bg1"/>
                    </a:solidFill>
                    <a:effectLst/>
                    <a:uLnTx/>
                    <a:uFillTx/>
                    <a:latin typeface="+mn-ea"/>
                  </a:defRPr>
                </a:lvl1pPr>
              </a:lstStyle>
              <a:p>
                <a:pPr lvl="0">
                  <a:lnSpc>
                    <a:spcPct val="120000"/>
                  </a:lnSpc>
                  <a:defRPr/>
                </a:pPr>
                <a:r>
                  <a:rPr lang="zh-CN" altLang="en-US" sz="1500" dirty="0">
                    <a:solidFill>
                      <a:prstClr val="white"/>
                    </a:solidFill>
                    <a:latin typeface="微软雅黑" panose="020B0503020204020204" charset="-122"/>
                    <a:ea typeface="微软雅黑" panose="020B0503020204020204" charset="-122"/>
                    <a:cs typeface="OPPOSans M" panose="00020600040101010101" pitchFamily="18" charset="-122"/>
                  </a:rPr>
                  <a:t>单击此处输入你的正文，文字是您思想的提炼为了以后演示发布的良好效果，请尽量言简意赅根据需要可酌情增减文字。</a:t>
                </a:r>
                <a:endParaRPr kumimoji="0" lang="zh-CN" altLang="en-US" sz="1500" b="0" i="0" u="none" strike="noStrike" kern="1200" cap="none" spc="0" normalizeH="0" baseline="0" noProof="0" dirty="0">
                  <a:ln>
                    <a:noFill/>
                  </a:ln>
                  <a:solidFill>
                    <a:prstClr val="white"/>
                  </a:solidFill>
                  <a:effectLst/>
                  <a:uLnTx/>
                  <a:uFillTx/>
                  <a:latin typeface="微软雅黑" panose="020B0503020204020204" charset="-122"/>
                  <a:ea typeface="微软雅黑" panose="020B0503020204020204" charset="-122"/>
                  <a:cs typeface="OPPOSans M" panose="00020600040101010101" pitchFamily="18" charset="-122"/>
                </a:endParaRPr>
              </a:p>
            </p:txBody>
          </p:sp>
        </p:grpSp>
      </p:grpSp>
      <p:sp>
        <p:nvSpPr>
          <p:cNvPr id="11" name="知鱼PPT5"/>
          <p:cNvSpPr/>
          <p:nvPr/>
        </p:nvSpPr>
        <p:spPr>
          <a:xfrm>
            <a:off x="0" y="6728837"/>
            <a:ext cx="12192000" cy="115019"/>
          </a:xfrm>
          <a:prstGeom prst="rect">
            <a:avLst/>
          </a:prstGeom>
          <a:solidFill>
            <a:schemeClr val="accent3">
              <a:lumMod val="40000"/>
              <a:lumOff val="60000"/>
            </a:schemeClr>
          </a:solidFill>
          <a:ln>
            <a:noFill/>
          </a:ln>
          <a:effectLst>
            <a:outerShdw blurRad="254000" dist="127000" dir="16200000" sx="98000" sy="98000" rotWithShape="0">
              <a:schemeClr val="accent1">
                <a:alpha val="3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微软雅黑" panose="020B0503020204020204" charset="-122"/>
              <a:ea typeface="微软雅黑" panose="020B0503020204020204" charset="-122"/>
              <a:cs typeface="OPPOSans M" panose="00020600040101010101" pitchFamily="18" charset="-122"/>
            </a:endParaRPr>
          </a:p>
        </p:txBody>
      </p:sp>
      <p:sp>
        <p:nvSpPr>
          <p:cNvPr id="12" name="知鱼PPT6"/>
          <p:cNvSpPr/>
          <p:nvPr/>
        </p:nvSpPr>
        <p:spPr>
          <a:xfrm>
            <a:off x="0" y="6786000"/>
            <a:ext cx="12192000" cy="72000"/>
          </a:xfrm>
          <a:prstGeom prst="rect">
            <a:avLst/>
          </a:prstGeom>
          <a:gradFill flip="none" rotWithShape="1">
            <a:gsLst>
              <a:gs pos="100000">
                <a:schemeClr val="accent2"/>
              </a:gs>
              <a:gs pos="25000">
                <a:schemeClr val="accent1"/>
              </a:gs>
            </a:gsLst>
            <a:lin ang="5400000" scaled="1"/>
            <a:tileRect/>
          </a:gradFill>
          <a:ln w="2792" cap="flat">
            <a:noFill/>
            <a:prstDash val="solid"/>
            <a:miter/>
          </a:ln>
          <a:scene3d>
            <a:camera prst="orthographicFront"/>
            <a:lightRig rig="glow" dir="t">
              <a:rot lat="0" lon="0" rev="3000000"/>
            </a:lightRig>
          </a:scene3d>
          <a:sp3d/>
        </p:spPr>
        <p:txBody>
          <a:bodyPr rot="0" spcFirstLastPara="0" vertOverflow="overflow" horzOverflow="overflow" vert="horz" wrap="square" lIns="91440" tIns="45720" rIns="91440" bIns="45720" numCol="1" spcCol="0" rtlCol="0" fromWordArt="0" anchor="ctr" anchorCtr="0" forceAA="0" compatLnSpc="1">
            <a:noAutofit/>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prstClr val="black"/>
              </a:solidFill>
              <a:effectLst/>
              <a:uLnTx/>
              <a:uFillTx/>
              <a:latin typeface="微软雅黑" panose="020B0503020204020204" charset="-122"/>
              <a:ea typeface="微软雅黑" panose="020B0503020204020204" charset="-122"/>
              <a:cs typeface="OPPOSans M" panose="00020600040101010101" pitchFamily="18" charset="-122"/>
            </a:endParaRPr>
          </a:p>
        </p:txBody>
      </p:sp>
      <p:sp>
        <p:nvSpPr>
          <p:cNvPr id="13" name="知鱼PPT7"/>
          <p:cNvSpPr/>
          <p:nvPr/>
        </p:nvSpPr>
        <p:spPr>
          <a:xfrm>
            <a:off x="417876" y="3486610"/>
            <a:ext cx="11356249" cy="3057156"/>
          </a:xfrm>
          <a:prstGeom prst="roundRect">
            <a:avLst>
              <a:gd name="adj" fmla="val 3272"/>
            </a:avLst>
          </a:prstGeom>
          <a:solidFill>
            <a:schemeClr val="bg1"/>
          </a:solidFill>
          <a:ln>
            <a:noFill/>
          </a:ln>
          <a:effectLst>
            <a:outerShdw blurRad="190500" sx="101000" sy="101000" algn="ctr" rotWithShape="0">
              <a:schemeClr val="accent1">
                <a:alpha val="20000"/>
              </a:schemeClr>
            </a:outerShdw>
          </a:effectLst>
          <a:scene3d>
            <a:camera prst="orthographicFront"/>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微软雅黑" panose="020B0503020204020204" charset="-122"/>
              <a:ea typeface="微软雅黑" panose="020B0503020204020204" charset="-122"/>
              <a:cs typeface="OPPOSans M" panose="00020600040101010101" pitchFamily="18" charset="-122"/>
            </a:endParaRPr>
          </a:p>
        </p:txBody>
      </p:sp>
      <p:sp>
        <p:nvSpPr>
          <p:cNvPr id="14" name="知鱼PPT8"/>
          <p:cNvSpPr/>
          <p:nvPr/>
        </p:nvSpPr>
        <p:spPr>
          <a:xfrm>
            <a:off x="516000" y="3597019"/>
            <a:ext cx="11160000" cy="2836339"/>
          </a:xfrm>
          <a:prstGeom prst="roundRect">
            <a:avLst>
              <a:gd name="adj" fmla="val 2828"/>
            </a:avLst>
          </a:prstGeom>
          <a:noFill/>
          <a:ln w="9525">
            <a:gradFill>
              <a:gsLst>
                <a:gs pos="3000">
                  <a:srgbClr val="FBD0D3"/>
                </a:gs>
                <a:gs pos="93000">
                  <a:schemeClr val="accent1">
                    <a:lumMod val="20000"/>
                    <a:lumOff val="80000"/>
                  </a:schemeClr>
                </a:gs>
              </a:gsLst>
              <a:lin ang="5400000" scaled="1"/>
            </a:gradFill>
          </a:ln>
          <a:effectLst>
            <a:outerShdw blurRad="190500" dist="63500" dir="2700000" algn="t" rotWithShape="0">
              <a:schemeClr val="accent1">
                <a:alpha val="5000"/>
              </a:scheme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600" b="0" i="0" u="none" strike="noStrike" kern="1200" cap="none" spc="0" normalizeH="0" baseline="0" noProof="0">
              <a:ln>
                <a:noFill/>
              </a:ln>
              <a:solidFill>
                <a:prstClr val="white"/>
              </a:solidFill>
              <a:effectLst/>
              <a:uLnTx/>
              <a:uFillTx/>
              <a:latin typeface="微软雅黑" panose="020B0503020204020204" charset="-122"/>
              <a:ea typeface="微软雅黑" panose="020B0503020204020204" charset="-122"/>
              <a:cs typeface="OPPOSans M" panose="00020600040101010101" pitchFamily="18" charset="-122"/>
            </a:endParaRPr>
          </a:p>
        </p:txBody>
      </p:sp>
      <p:grpSp>
        <p:nvGrpSpPr>
          <p:cNvPr id="23" name="知鱼PPT9"/>
          <p:cNvGrpSpPr/>
          <p:nvPr/>
        </p:nvGrpSpPr>
        <p:grpSpPr>
          <a:xfrm>
            <a:off x="2096947" y="3728155"/>
            <a:ext cx="7998106" cy="400110"/>
            <a:chOff x="2096947" y="4147255"/>
            <a:chExt cx="7998106" cy="400110"/>
          </a:xfrm>
        </p:grpSpPr>
        <p:sp>
          <p:nvSpPr>
            <p:cNvPr id="39" name="知鱼PPT9-1"/>
            <p:cNvSpPr txBox="1"/>
            <p:nvPr/>
          </p:nvSpPr>
          <p:spPr>
            <a:xfrm>
              <a:off x="4346187" y="4147255"/>
              <a:ext cx="3518912" cy="400110"/>
            </a:xfrm>
            <a:prstGeom prst="rect">
              <a:avLst/>
            </a:prstGeom>
            <a:noFill/>
          </p:spPr>
          <p:txBody>
            <a:bodyPr wrap="none">
              <a:spAutoFit/>
            </a:bodyPr>
            <a:lstStyle>
              <a:defPPr>
                <a:defRPr lang="zh-CN"/>
              </a:defPPr>
              <a:lvl1pPr marR="0" lvl="0" indent="0" algn="ctr" fontAlgn="auto">
                <a:lnSpc>
                  <a:spcPct val="100000"/>
                </a:lnSpc>
                <a:spcBef>
                  <a:spcPts val="0"/>
                </a:spcBef>
                <a:spcAft>
                  <a:spcPts val="0"/>
                </a:spcAft>
                <a:buClrTx/>
                <a:buSzTx/>
                <a:buFontTx/>
                <a:buNone/>
                <a:defRPr kumimoji="0" sz="2400" b="1" i="0" u="none" strike="noStrike" cap="none" normalizeH="0" baseline="0">
                  <a:ln>
                    <a:noFill/>
                  </a:ln>
                  <a:gradFill>
                    <a:gsLst>
                      <a:gs pos="0">
                        <a:schemeClr val="accent1"/>
                      </a:gs>
                      <a:gs pos="85000">
                        <a:schemeClr val="accent1"/>
                      </a:gs>
                    </a:gsLst>
                    <a:lin ang="5400000" scaled="1"/>
                  </a:gradFill>
                  <a:effectLst/>
                  <a:uLnTx/>
                  <a:uFillTx/>
                  <a:latin typeface="思源宋体 Heavy" panose="02020900000000000000" pitchFamily="18" charset="-122"/>
                  <a:ea typeface="思源宋体 Heavy" panose="02020900000000000000" pitchFamily="18" charset="-122"/>
                  <a:cs typeface="OPPOSans B" panose="00020600040101010101" pitchFamily="18" charset="-122"/>
                </a:defRPr>
              </a:lvl1pPr>
            </a:lstStyle>
            <a:p>
              <a:pPr lvl="0">
                <a:defRPr/>
              </a:pPr>
              <a:r>
                <a:rPr lang="zh-CN" altLang="en-US" sz="2000" dirty="0">
                  <a:gradFill>
                    <a:gsLst>
                      <a:gs pos="0">
                        <a:srgbClr val="C91520"/>
                      </a:gs>
                      <a:gs pos="85000">
                        <a:srgbClr val="C91520"/>
                      </a:gs>
                    </a:gsLst>
                    <a:lin ang="5400000" scaled="1"/>
                  </a:gradFill>
                  <a:latin typeface="微软雅黑" panose="020B0503020204020204" charset="-122"/>
                  <a:ea typeface="微软雅黑" panose="020B0503020204020204" charset="-122"/>
                  <a:cs typeface="OPPOSans M" panose="00020600040101010101" pitchFamily="18" charset="-122"/>
                </a:rPr>
                <a:t>单击此处添加小标题文本内容</a:t>
              </a:r>
              <a:endParaRPr lang="zh-CN" altLang="en-US" sz="2000" dirty="0">
                <a:gradFill>
                  <a:gsLst>
                    <a:gs pos="0">
                      <a:srgbClr val="C91520"/>
                    </a:gs>
                    <a:gs pos="85000">
                      <a:srgbClr val="C91520"/>
                    </a:gs>
                  </a:gsLst>
                  <a:lin ang="5400000" scaled="1"/>
                </a:gradFill>
                <a:latin typeface="微软雅黑" panose="020B0503020204020204" charset="-122"/>
                <a:ea typeface="微软雅黑" panose="020B0503020204020204" charset="-122"/>
                <a:cs typeface="OPPOSans M" panose="00020600040101010101" pitchFamily="18" charset="-122"/>
              </a:endParaRPr>
            </a:p>
          </p:txBody>
        </p:sp>
        <p:cxnSp>
          <p:nvCxnSpPr>
            <p:cNvPr id="40" name="知鱼PPT9-2"/>
            <p:cNvCxnSpPr/>
            <p:nvPr/>
          </p:nvCxnSpPr>
          <p:spPr>
            <a:xfrm>
              <a:off x="2096947" y="4331921"/>
              <a:ext cx="2176040" cy="0"/>
            </a:xfrm>
            <a:prstGeom prst="line">
              <a:avLst/>
            </a:prstGeom>
            <a:ln>
              <a:gradFill flip="none" rotWithShape="1">
                <a:gsLst>
                  <a:gs pos="0">
                    <a:schemeClr val="accent1">
                      <a:lumMod val="20000"/>
                      <a:lumOff val="80000"/>
                      <a:alpha val="5000"/>
                    </a:schemeClr>
                  </a:gs>
                  <a:gs pos="100000">
                    <a:schemeClr val="accent1">
                      <a:lumMod val="60000"/>
                      <a:lumOff val="40000"/>
                    </a:schemeClr>
                  </a:gs>
                </a:gsLst>
                <a:lin ang="0" scaled="1"/>
                <a:tileRect/>
              </a:gradFill>
            </a:ln>
          </p:spPr>
          <p:style>
            <a:lnRef idx="1">
              <a:schemeClr val="accent1"/>
            </a:lnRef>
            <a:fillRef idx="0">
              <a:schemeClr val="accent1"/>
            </a:fillRef>
            <a:effectRef idx="0">
              <a:schemeClr val="accent1"/>
            </a:effectRef>
            <a:fontRef idx="minor">
              <a:schemeClr val="tx1"/>
            </a:fontRef>
          </p:style>
        </p:cxnSp>
        <p:cxnSp>
          <p:nvCxnSpPr>
            <p:cNvPr id="41" name="知鱼PPT9-3"/>
            <p:cNvCxnSpPr/>
            <p:nvPr/>
          </p:nvCxnSpPr>
          <p:spPr>
            <a:xfrm flipH="1">
              <a:off x="7919013" y="4331921"/>
              <a:ext cx="2176040" cy="0"/>
            </a:xfrm>
            <a:prstGeom prst="line">
              <a:avLst/>
            </a:prstGeom>
            <a:ln>
              <a:gradFill flip="none" rotWithShape="1">
                <a:gsLst>
                  <a:gs pos="0">
                    <a:schemeClr val="accent1">
                      <a:lumMod val="20000"/>
                      <a:lumOff val="80000"/>
                      <a:alpha val="5000"/>
                    </a:schemeClr>
                  </a:gs>
                  <a:gs pos="100000">
                    <a:schemeClr val="accent1">
                      <a:lumMod val="60000"/>
                      <a:lumOff val="40000"/>
                    </a:schemeClr>
                  </a:gs>
                </a:gsLst>
                <a:lin ang="0" scaled="1"/>
                <a:tileRect/>
              </a:gradFill>
            </a:ln>
          </p:spPr>
          <p:style>
            <a:lnRef idx="1">
              <a:schemeClr val="accent1"/>
            </a:lnRef>
            <a:fillRef idx="0">
              <a:schemeClr val="accent1"/>
            </a:fillRef>
            <a:effectRef idx="0">
              <a:schemeClr val="accent1"/>
            </a:effectRef>
            <a:fontRef idx="minor">
              <a:schemeClr val="tx1"/>
            </a:fontRef>
          </p:style>
        </p:cxnSp>
      </p:grpSp>
      <p:sp>
        <p:nvSpPr>
          <p:cNvPr id="80" name="知鱼PPT13-1"/>
          <p:cNvSpPr txBox="1"/>
          <p:nvPr/>
        </p:nvSpPr>
        <p:spPr>
          <a:xfrm>
            <a:off x="483870" y="2985135"/>
            <a:ext cx="304800" cy="184150"/>
          </a:xfrm>
          <a:prstGeom prst="rect">
            <a:avLst/>
          </a:prstGeom>
          <a:noFill/>
        </p:spPr>
        <p:txBody>
          <a:bodyPr wrap="none" lIns="0" tIns="0" rIns="0" bIns="0">
            <a:spAutoFit/>
          </a:bodyPr>
          <a:lstStyle/>
          <a:p>
            <a:pPr lvl="0">
              <a:defRPr/>
            </a:pPr>
            <a:r>
              <a:rPr lang="zh-CN" altLang="en-US" sz="1200" dirty="0">
                <a:solidFill>
                  <a:prstClr val="white"/>
                </a:solidFill>
                <a:latin typeface="微软雅黑" panose="020B0503020204020204" charset="-122"/>
                <a:ea typeface="微软雅黑" panose="020B0503020204020204" charset="-122"/>
                <a:cs typeface="OPPOSans M" panose="00020600040101010101" pitchFamily="18" charset="-122"/>
              </a:rPr>
              <a:t>正文</a:t>
            </a:r>
            <a:endParaRPr lang="zh-CN" altLang="en-US" sz="1200" dirty="0">
              <a:solidFill>
                <a:prstClr val="white"/>
              </a:solidFill>
              <a:latin typeface="微软雅黑" panose="020B0503020204020204" charset="-122"/>
              <a:ea typeface="微软雅黑" panose="020B0503020204020204" charset="-122"/>
              <a:cs typeface="OPPOSans M" panose="00020600040101010101" pitchFamily="18" charset="-122"/>
            </a:endParaRPr>
          </a:p>
        </p:txBody>
      </p:sp>
      <p:sp>
        <p:nvSpPr>
          <p:cNvPr id="81" name="知鱼PPT13-2"/>
          <p:cNvSpPr txBox="1"/>
          <p:nvPr/>
        </p:nvSpPr>
        <p:spPr>
          <a:xfrm>
            <a:off x="471805" y="2647950"/>
            <a:ext cx="508000" cy="307340"/>
          </a:xfrm>
          <a:prstGeom prst="rect">
            <a:avLst/>
          </a:prstGeom>
          <a:noFill/>
        </p:spPr>
        <p:txBody>
          <a:bodyPr wrap="none" lIns="0" tIns="0" rIns="0" bIns="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2000" b="1" i="0" u="none" strike="noStrike" kern="1200" cap="none" spc="0" normalizeH="0" baseline="0" noProof="0" dirty="0">
                <a:ln>
                  <a:noFill/>
                </a:ln>
                <a:gradFill>
                  <a:gsLst>
                    <a:gs pos="0">
                      <a:prstClr val="white"/>
                    </a:gs>
                    <a:gs pos="100000">
                      <a:srgbClr val="FF9933"/>
                    </a:gs>
                  </a:gsLst>
                  <a:lin ang="5400000" scaled="1"/>
                </a:gradFill>
                <a:effectLst>
                  <a:outerShdw blurRad="38100" dist="38100" dir="2700000" algn="tl">
                    <a:srgbClr val="000000">
                      <a:alpha val="30000"/>
                    </a:srgbClr>
                  </a:outerShdw>
                </a:effectLst>
                <a:uLnTx/>
                <a:uFillTx/>
                <a:latin typeface="微软雅黑" panose="020B0503020204020204" charset="-122"/>
                <a:ea typeface="微软雅黑" panose="020B0503020204020204" charset="-122"/>
                <a:cs typeface="OPPOSans M" panose="00020600040101010101" pitchFamily="18" charset="-122"/>
                <a:sym typeface="OPPOSans M" panose="00020600040101010101" pitchFamily="18" charset="-122"/>
              </a:rPr>
              <a:t>标题</a:t>
            </a:r>
            <a:endParaRPr kumimoji="0" lang="zh-CN" altLang="en-US" sz="2000" b="1" i="0" u="none" strike="noStrike" kern="1200" cap="none" spc="0" normalizeH="0" baseline="0" noProof="0" dirty="0">
              <a:ln>
                <a:noFill/>
              </a:ln>
              <a:gradFill>
                <a:gsLst>
                  <a:gs pos="0">
                    <a:prstClr val="white"/>
                  </a:gs>
                  <a:gs pos="100000">
                    <a:srgbClr val="FF9933"/>
                  </a:gs>
                </a:gsLst>
                <a:lin ang="5400000" scaled="1"/>
              </a:gradFill>
              <a:effectLst>
                <a:outerShdw blurRad="38100" dist="38100" dir="2700000" algn="tl">
                  <a:srgbClr val="000000">
                    <a:alpha val="30000"/>
                  </a:srgbClr>
                </a:outerShdw>
              </a:effectLst>
              <a:uLnTx/>
              <a:uFillTx/>
              <a:latin typeface="微软雅黑" panose="020B0503020204020204" charset="-122"/>
              <a:ea typeface="微软雅黑" panose="020B0503020204020204" charset="-122"/>
              <a:cs typeface="OPPOSans M" panose="00020600040101010101" pitchFamily="18" charset="-122"/>
              <a:sym typeface="OPPOSans M" panose="00020600040101010101" pitchFamily="18" charset="-122"/>
            </a:endParaRPr>
          </a:p>
        </p:txBody>
      </p:sp>
      <p:sp>
        <p:nvSpPr>
          <p:cNvPr id="86" name="知鱼PPT13-6"/>
          <p:cNvSpPr txBox="1"/>
          <p:nvPr/>
        </p:nvSpPr>
        <p:spPr>
          <a:xfrm>
            <a:off x="2943860" y="2980055"/>
            <a:ext cx="304800" cy="184150"/>
          </a:xfrm>
          <a:prstGeom prst="rect">
            <a:avLst/>
          </a:prstGeom>
          <a:noFill/>
        </p:spPr>
        <p:txBody>
          <a:bodyPr wrap="none" lIns="0" tIns="0" rIns="0" bIns="0">
            <a:spAutoFit/>
          </a:bodyPr>
          <a:lstStyle/>
          <a:p>
            <a:pPr lvl="0">
              <a:defRPr/>
            </a:pPr>
            <a:r>
              <a:rPr lang="zh-CN" altLang="en-US" sz="1200" dirty="0">
                <a:solidFill>
                  <a:prstClr val="white"/>
                </a:solidFill>
                <a:latin typeface="微软雅黑" panose="020B0503020204020204" charset="-122"/>
                <a:ea typeface="微软雅黑" panose="020B0503020204020204" charset="-122"/>
                <a:cs typeface="OPPOSans M" panose="00020600040101010101" pitchFamily="18" charset="-122"/>
              </a:rPr>
              <a:t>正文</a:t>
            </a:r>
            <a:endParaRPr lang="zh-CN" altLang="en-US" sz="1200" dirty="0">
              <a:solidFill>
                <a:prstClr val="white"/>
              </a:solidFill>
              <a:latin typeface="微软雅黑" panose="020B0503020204020204" charset="-122"/>
              <a:ea typeface="微软雅黑" panose="020B0503020204020204" charset="-122"/>
              <a:cs typeface="OPPOSans M" panose="00020600040101010101" pitchFamily="18" charset="-122"/>
            </a:endParaRPr>
          </a:p>
        </p:txBody>
      </p:sp>
      <p:sp>
        <p:nvSpPr>
          <p:cNvPr id="87" name="知鱼PPT13-7"/>
          <p:cNvSpPr txBox="1"/>
          <p:nvPr/>
        </p:nvSpPr>
        <p:spPr>
          <a:xfrm>
            <a:off x="2931795" y="2642870"/>
            <a:ext cx="508000" cy="307340"/>
          </a:xfrm>
          <a:prstGeom prst="rect">
            <a:avLst/>
          </a:prstGeom>
          <a:noFill/>
        </p:spPr>
        <p:txBody>
          <a:bodyPr wrap="none" lIns="0" tIns="0" rIns="0" bIns="0">
            <a:spAutoFit/>
          </a:bodyPr>
          <a:lstStyle>
            <a:defPPr>
              <a:defRPr lang="zh-CN"/>
            </a:defPPr>
            <a:lvl1pPr marR="0" lvl="0" indent="0" fontAlgn="auto">
              <a:lnSpc>
                <a:spcPct val="100000"/>
              </a:lnSpc>
              <a:spcBef>
                <a:spcPts val="0"/>
              </a:spcBef>
              <a:spcAft>
                <a:spcPts val="0"/>
              </a:spcAft>
              <a:buClrTx/>
              <a:buSzTx/>
              <a:buFontTx/>
              <a:buNone/>
              <a:defRPr kumimoji="0" sz="2000" b="0" i="0" u="none" strike="noStrike" cap="none" spc="0" normalizeH="0" baseline="0">
                <a:ln>
                  <a:noFill/>
                </a:ln>
                <a:gradFill>
                  <a:gsLst>
                    <a:gs pos="0">
                      <a:prstClr val="white"/>
                    </a:gs>
                    <a:gs pos="100000">
                      <a:srgbClr val="FF9933"/>
                    </a:gs>
                  </a:gsLst>
                  <a:lin ang="5400000" scaled="1"/>
                </a:gradFill>
                <a:effectLst>
                  <a:outerShdw blurRad="38100" dist="38100" dir="2700000" algn="tl">
                    <a:srgbClr val="000000">
                      <a:alpha val="30000"/>
                    </a:srgbClr>
                  </a:outerShdw>
                </a:effectLst>
                <a:uLnTx/>
                <a:uFillTx/>
                <a:latin typeface="+mj-lt"/>
              </a:defRPr>
            </a:lvl1pPr>
          </a:lstStyle>
          <a:p>
            <a:r>
              <a:rPr lang="zh-CN" altLang="en-US" b="1" dirty="0">
                <a:latin typeface="微软雅黑" panose="020B0503020204020204" charset="-122"/>
                <a:ea typeface="微软雅黑" panose="020B0503020204020204" charset="-122"/>
                <a:cs typeface="OPPOSans M" panose="00020600040101010101" pitchFamily="18" charset="-122"/>
                <a:sym typeface="OPPOSans M" panose="00020600040101010101" pitchFamily="18" charset="-122"/>
              </a:rPr>
              <a:t>标题</a:t>
            </a:r>
            <a:endParaRPr lang="zh-CN" altLang="en-US" b="1" dirty="0">
              <a:latin typeface="微软雅黑" panose="020B0503020204020204" charset="-122"/>
              <a:ea typeface="微软雅黑" panose="020B0503020204020204" charset="-122"/>
              <a:cs typeface="OPPOSans M" panose="00020600040101010101" pitchFamily="18" charset="-122"/>
              <a:sym typeface="OPPOSans M" panose="00020600040101010101" pitchFamily="18" charset="-122"/>
            </a:endParaRPr>
          </a:p>
        </p:txBody>
      </p:sp>
      <p:sp>
        <p:nvSpPr>
          <p:cNvPr id="16" name="知鱼PPT14-1"/>
          <p:cNvSpPr txBox="1"/>
          <p:nvPr/>
        </p:nvSpPr>
        <p:spPr>
          <a:xfrm>
            <a:off x="890270" y="4842510"/>
            <a:ext cx="2391410" cy="800100"/>
          </a:xfrm>
          <a:prstGeom prst="rect">
            <a:avLst/>
          </a:prstGeom>
          <a:noFill/>
          <a:ln>
            <a:noFill/>
          </a:ln>
        </p:spPr>
        <p:txBody>
          <a:bodyPr wrap="square" rtlCol="0">
            <a:spAutoFit/>
          </a:bodyPr>
          <a:lstStyle>
            <a:defPPr>
              <a:defRPr lang="zh-CN"/>
            </a:defPPr>
            <a:lvl1pPr marR="0" lvl="0" indent="0" fontAlgn="auto">
              <a:lnSpc>
                <a:spcPct val="125000"/>
              </a:lnSpc>
              <a:spcBef>
                <a:spcPts val="0"/>
              </a:spcBef>
              <a:spcAft>
                <a:spcPts val="0"/>
              </a:spcAft>
              <a:buClrTx/>
              <a:buSzTx/>
              <a:buFontTx/>
              <a:buNone/>
              <a:defRPr kumimoji="0" sz="1100" b="0" i="0" u="none" strike="noStrike" cap="none" spc="0" normalizeH="0" baseline="0">
                <a:ln>
                  <a:noFill/>
                </a:ln>
                <a:solidFill>
                  <a:srgbClr val="0A2745"/>
                </a:solidFill>
                <a:effectLst/>
                <a:uLnTx/>
                <a:uFillTx/>
                <a:latin typeface="Montserrat" panose="00000500000000000000" pitchFamily="2" charset="0"/>
                <a:ea typeface="OPPOSans R" panose="00020600040101010101" charset="-122"/>
              </a:defRPr>
            </a:lvl1pPr>
          </a:lstStyle>
          <a:p>
            <a:pPr lvl="0">
              <a:defRPr/>
            </a:pPr>
            <a:r>
              <a:rPr lang="zh-CN" altLang="en-US" sz="1250" dirty="0">
                <a:solidFill>
                  <a:schemeClr val="tx1"/>
                </a:solidFill>
                <a:latin typeface="微软雅黑" panose="020B0503020204020204" charset="-122"/>
                <a:ea typeface="微软雅黑" panose="020B0503020204020204" charset="-122"/>
                <a:cs typeface="OPPOSans M" panose="00020600040101010101" pitchFamily="18" charset="-122"/>
              </a:rPr>
              <a:t>单击此处输入正文，为了以后演示发布的良好效果，请尽量言简意赅的阐述观点。</a:t>
            </a:r>
            <a:endParaRPr kumimoji="0" lang="zh-CN" altLang="en-US" sz="1250" b="0" i="0" u="none" strike="noStrike" kern="1200" cap="none" spc="0" normalizeH="0" baseline="0" noProof="0" dirty="0">
              <a:ln>
                <a:noFill/>
              </a:ln>
              <a:solidFill>
                <a:schemeClr val="tx1"/>
              </a:solidFill>
              <a:effectLst/>
              <a:uLnTx/>
              <a:uFillTx/>
              <a:latin typeface="微软雅黑" panose="020B0503020204020204" charset="-122"/>
              <a:ea typeface="微软雅黑" panose="020B0503020204020204" charset="-122"/>
              <a:cs typeface="OPPOSans M" panose="00020600040101010101" pitchFamily="18" charset="-122"/>
            </a:endParaRPr>
          </a:p>
        </p:txBody>
      </p:sp>
      <p:sp>
        <p:nvSpPr>
          <p:cNvPr id="18" name="知鱼PPT14-2"/>
          <p:cNvSpPr txBox="1"/>
          <p:nvPr/>
        </p:nvSpPr>
        <p:spPr>
          <a:xfrm>
            <a:off x="3563620" y="4842510"/>
            <a:ext cx="2391410" cy="798830"/>
          </a:xfrm>
          <a:prstGeom prst="rect">
            <a:avLst/>
          </a:prstGeom>
          <a:noFill/>
          <a:ln>
            <a:noFill/>
          </a:ln>
        </p:spPr>
        <p:txBody>
          <a:bodyPr wrap="square" rtlCol="0">
            <a:spAutoFit/>
          </a:bodyPr>
          <a:lstStyle>
            <a:defPPr>
              <a:defRPr lang="zh-CN"/>
            </a:defPPr>
            <a:lvl1pPr marR="0" lvl="0" indent="0" fontAlgn="auto">
              <a:lnSpc>
                <a:spcPct val="125000"/>
              </a:lnSpc>
              <a:spcBef>
                <a:spcPts val="0"/>
              </a:spcBef>
              <a:spcAft>
                <a:spcPts val="0"/>
              </a:spcAft>
              <a:buClrTx/>
              <a:buSzTx/>
              <a:buFontTx/>
              <a:buNone/>
              <a:defRPr kumimoji="0" sz="1100" b="0" i="0" u="none" strike="noStrike" cap="none" spc="0" normalizeH="0" baseline="0">
                <a:ln>
                  <a:noFill/>
                </a:ln>
                <a:solidFill>
                  <a:srgbClr val="0A2745"/>
                </a:solidFill>
                <a:effectLst/>
                <a:uLnTx/>
                <a:uFillTx/>
                <a:latin typeface="Montserrat" panose="00000500000000000000" pitchFamily="2" charset="0"/>
                <a:ea typeface="OPPOSans R" panose="00020600040101010101" charset="-122"/>
              </a:defRPr>
            </a:lvl1pPr>
          </a:lstStyle>
          <a:p>
            <a:pPr lvl="0">
              <a:defRPr/>
            </a:pPr>
            <a:r>
              <a:rPr lang="zh-CN" altLang="en-US" sz="1250" dirty="0">
                <a:solidFill>
                  <a:schemeClr val="tx1"/>
                </a:solidFill>
                <a:latin typeface="微软雅黑" panose="020B0503020204020204" charset="-122"/>
                <a:ea typeface="微软雅黑" panose="020B0503020204020204" charset="-122"/>
                <a:cs typeface="OPPOSans M" panose="00020600040101010101" pitchFamily="18" charset="-122"/>
              </a:rPr>
              <a:t>单击此处输入正文，为了以后演示发布的良好效果，请尽量言简意赅的阐述观点。</a:t>
            </a:r>
            <a:endParaRPr lang="zh-CN" altLang="en-US" sz="1250" dirty="0">
              <a:solidFill>
                <a:schemeClr val="tx1"/>
              </a:solidFill>
              <a:latin typeface="微软雅黑" panose="020B0503020204020204" charset="-122"/>
              <a:ea typeface="微软雅黑" panose="020B0503020204020204" charset="-122"/>
              <a:cs typeface="OPPOSans M" panose="00020600040101010101" pitchFamily="18" charset="-122"/>
            </a:endParaRPr>
          </a:p>
        </p:txBody>
      </p:sp>
      <p:sp>
        <p:nvSpPr>
          <p:cNvPr id="20" name="知鱼PPT14-3"/>
          <p:cNvSpPr txBox="1"/>
          <p:nvPr/>
        </p:nvSpPr>
        <p:spPr>
          <a:xfrm>
            <a:off x="6236970" y="4842510"/>
            <a:ext cx="2391410" cy="798830"/>
          </a:xfrm>
          <a:prstGeom prst="rect">
            <a:avLst/>
          </a:prstGeom>
          <a:noFill/>
          <a:ln>
            <a:noFill/>
          </a:ln>
        </p:spPr>
        <p:txBody>
          <a:bodyPr wrap="square" rtlCol="0">
            <a:spAutoFit/>
          </a:bodyPr>
          <a:lstStyle>
            <a:defPPr>
              <a:defRPr lang="zh-CN"/>
            </a:defPPr>
            <a:lvl1pPr marR="0" lvl="0" indent="0" fontAlgn="auto">
              <a:lnSpc>
                <a:spcPct val="125000"/>
              </a:lnSpc>
              <a:spcBef>
                <a:spcPts val="0"/>
              </a:spcBef>
              <a:spcAft>
                <a:spcPts val="0"/>
              </a:spcAft>
              <a:buClrTx/>
              <a:buSzTx/>
              <a:buFontTx/>
              <a:buNone/>
              <a:defRPr kumimoji="0" sz="1100" b="0" i="0" u="none" strike="noStrike" cap="none" spc="0" normalizeH="0" baseline="0">
                <a:ln>
                  <a:noFill/>
                </a:ln>
                <a:solidFill>
                  <a:srgbClr val="0A2745"/>
                </a:solidFill>
                <a:effectLst/>
                <a:uLnTx/>
                <a:uFillTx/>
                <a:latin typeface="Montserrat" panose="00000500000000000000" pitchFamily="2" charset="0"/>
                <a:ea typeface="OPPOSans R" panose="00020600040101010101" charset="-122"/>
              </a:defRPr>
            </a:lvl1pPr>
          </a:lstStyle>
          <a:p>
            <a:pPr lvl="0">
              <a:defRPr/>
            </a:pPr>
            <a:r>
              <a:rPr lang="zh-CN" altLang="en-US" sz="1250" dirty="0">
                <a:solidFill>
                  <a:schemeClr val="tx1"/>
                </a:solidFill>
                <a:latin typeface="微软雅黑" panose="020B0503020204020204" charset="-122"/>
                <a:ea typeface="微软雅黑" panose="020B0503020204020204" charset="-122"/>
                <a:cs typeface="OPPOSans M" panose="00020600040101010101" pitchFamily="18" charset="-122"/>
              </a:rPr>
              <a:t>单击此处输入正文，为了以后演示发布的良好效果，请尽量言简意赅的阐述观点。</a:t>
            </a:r>
            <a:endParaRPr lang="zh-CN" altLang="en-US" sz="1250" dirty="0">
              <a:solidFill>
                <a:schemeClr val="tx1"/>
              </a:solidFill>
              <a:latin typeface="微软雅黑" panose="020B0503020204020204" charset="-122"/>
              <a:ea typeface="微软雅黑" panose="020B0503020204020204" charset="-122"/>
              <a:cs typeface="OPPOSans M" panose="00020600040101010101" pitchFamily="18" charset="-122"/>
            </a:endParaRPr>
          </a:p>
        </p:txBody>
      </p:sp>
      <p:sp>
        <p:nvSpPr>
          <p:cNvPr id="22" name="知鱼PPT14-4"/>
          <p:cNvSpPr txBox="1"/>
          <p:nvPr/>
        </p:nvSpPr>
        <p:spPr>
          <a:xfrm>
            <a:off x="8910320" y="4842510"/>
            <a:ext cx="2391410" cy="798830"/>
          </a:xfrm>
          <a:prstGeom prst="rect">
            <a:avLst/>
          </a:prstGeom>
          <a:noFill/>
          <a:ln>
            <a:noFill/>
          </a:ln>
        </p:spPr>
        <p:txBody>
          <a:bodyPr wrap="square" rtlCol="0">
            <a:spAutoFit/>
          </a:bodyPr>
          <a:lstStyle>
            <a:defPPr>
              <a:defRPr lang="zh-CN"/>
            </a:defPPr>
            <a:lvl1pPr marR="0" lvl="0" indent="0" fontAlgn="auto">
              <a:lnSpc>
                <a:spcPct val="125000"/>
              </a:lnSpc>
              <a:spcBef>
                <a:spcPts val="0"/>
              </a:spcBef>
              <a:spcAft>
                <a:spcPts val="0"/>
              </a:spcAft>
              <a:buClrTx/>
              <a:buSzTx/>
              <a:buFontTx/>
              <a:buNone/>
              <a:defRPr kumimoji="0" sz="1100" b="0" i="0" u="none" strike="noStrike" cap="none" spc="0" normalizeH="0" baseline="0">
                <a:ln>
                  <a:noFill/>
                </a:ln>
                <a:solidFill>
                  <a:srgbClr val="0A2745"/>
                </a:solidFill>
                <a:effectLst/>
                <a:uLnTx/>
                <a:uFillTx/>
                <a:latin typeface="Montserrat" panose="00000500000000000000" pitchFamily="2" charset="0"/>
                <a:ea typeface="OPPOSans R" panose="00020600040101010101" charset="-122"/>
              </a:defRPr>
            </a:lvl1pPr>
          </a:lstStyle>
          <a:p>
            <a:pPr lvl="0">
              <a:defRPr/>
            </a:pPr>
            <a:r>
              <a:rPr lang="zh-CN" altLang="en-US" sz="1250" dirty="0">
                <a:solidFill>
                  <a:schemeClr val="tx1"/>
                </a:solidFill>
                <a:latin typeface="微软雅黑" panose="020B0503020204020204" charset="-122"/>
                <a:ea typeface="微软雅黑" panose="020B0503020204020204" charset="-122"/>
                <a:cs typeface="OPPOSans M" panose="00020600040101010101" pitchFamily="18" charset="-122"/>
              </a:rPr>
              <a:t>单击此处输入正文，为了以后演示发布的良好效果，请尽量言简意赅的阐述观点。</a:t>
            </a:r>
            <a:endParaRPr lang="zh-CN" altLang="en-US" sz="1250" dirty="0">
              <a:solidFill>
                <a:schemeClr val="tx1"/>
              </a:solidFill>
              <a:latin typeface="微软雅黑" panose="020B0503020204020204" charset="-122"/>
              <a:ea typeface="微软雅黑" panose="020B0503020204020204" charset="-122"/>
              <a:cs typeface="OPPOSans M" panose="00020600040101010101" pitchFamily="18" charset="-122"/>
            </a:endParaRPr>
          </a:p>
        </p:txBody>
      </p:sp>
      <p:sp>
        <p:nvSpPr>
          <p:cNvPr id="15" name="知鱼PPT14-5"/>
          <p:cNvSpPr txBox="1"/>
          <p:nvPr/>
        </p:nvSpPr>
        <p:spPr>
          <a:xfrm>
            <a:off x="890270" y="4452620"/>
            <a:ext cx="1706880" cy="398780"/>
          </a:xfrm>
          <a:prstGeom prst="rect">
            <a:avLst/>
          </a:prstGeom>
          <a:noFill/>
        </p:spPr>
        <p:txBody>
          <a:bodyPr wrap="none" rtlCol="0">
            <a:spAutoFit/>
          </a:bodyPr>
          <a:lstStyle>
            <a:defPPr>
              <a:defRPr lang="zh-CN"/>
            </a:defPPr>
            <a:lvl1pPr>
              <a:defRPr sz="2000">
                <a:gradFill>
                  <a:gsLst>
                    <a:gs pos="0">
                      <a:schemeClr val="accent1"/>
                    </a:gs>
                    <a:gs pos="85000">
                      <a:schemeClr val="accent1"/>
                    </a:gs>
                  </a:gsLst>
                  <a:lin ang="5400000" scaled="1"/>
                </a:gradFill>
                <a:latin typeface="思源宋体 Heavy" panose="02020900000000000000" pitchFamily="18" charset="-122"/>
                <a:ea typeface="思源宋体 Heavy" panose="02020900000000000000" pitchFamily="18" charset="-122"/>
              </a:defRPr>
            </a:lvl1pPr>
          </a:lstStyle>
          <a:p>
            <a:pPr lvl="0">
              <a:defRPr/>
            </a:pPr>
            <a:r>
              <a:rPr lang="zh-CN" altLang="en-US" b="1" dirty="0">
                <a:gradFill>
                  <a:gsLst>
                    <a:gs pos="0">
                      <a:srgbClr val="C91520"/>
                    </a:gs>
                    <a:gs pos="85000">
                      <a:srgbClr val="C91520"/>
                    </a:gs>
                  </a:gsLst>
                  <a:lin ang="5400000" scaled="1"/>
                </a:gradFill>
                <a:latin typeface="微软雅黑" panose="020B0503020204020204" charset="-122"/>
                <a:ea typeface="微软雅黑" panose="020B0503020204020204" charset="-122"/>
                <a:cs typeface="OPPOSans M" panose="00020600040101010101" pitchFamily="18" charset="-122"/>
              </a:rPr>
              <a:t>添加标题文本</a:t>
            </a:r>
            <a:endParaRPr lang="zh-CN" altLang="en-US" b="1" dirty="0">
              <a:gradFill>
                <a:gsLst>
                  <a:gs pos="0">
                    <a:srgbClr val="C91520"/>
                  </a:gs>
                  <a:gs pos="85000">
                    <a:srgbClr val="C91520"/>
                  </a:gs>
                </a:gsLst>
                <a:lin ang="5400000" scaled="1"/>
              </a:gradFill>
              <a:latin typeface="微软雅黑" panose="020B0503020204020204" charset="-122"/>
              <a:ea typeface="微软雅黑" panose="020B0503020204020204" charset="-122"/>
              <a:cs typeface="OPPOSans M" panose="00020600040101010101" pitchFamily="18" charset="-122"/>
            </a:endParaRPr>
          </a:p>
        </p:txBody>
      </p:sp>
      <p:sp>
        <p:nvSpPr>
          <p:cNvPr id="17" name="知鱼PPT14-6"/>
          <p:cNvSpPr txBox="1"/>
          <p:nvPr/>
        </p:nvSpPr>
        <p:spPr>
          <a:xfrm>
            <a:off x="3563620" y="4452620"/>
            <a:ext cx="1706880" cy="398780"/>
          </a:xfrm>
          <a:prstGeom prst="rect">
            <a:avLst/>
          </a:prstGeom>
          <a:noFill/>
        </p:spPr>
        <p:txBody>
          <a:bodyPr wrap="none" rtlCol="0">
            <a:spAutoFit/>
          </a:bodyPr>
          <a:lstStyle>
            <a:defPPr>
              <a:defRPr lang="zh-CN"/>
            </a:defPPr>
            <a:lvl1pPr>
              <a:defRPr sz="2000">
                <a:gradFill>
                  <a:gsLst>
                    <a:gs pos="0">
                      <a:schemeClr val="accent1"/>
                    </a:gs>
                    <a:gs pos="85000">
                      <a:schemeClr val="accent1"/>
                    </a:gs>
                  </a:gsLst>
                  <a:lin ang="5400000" scaled="1"/>
                </a:gradFill>
                <a:latin typeface="思源宋体 Heavy" panose="02020900000000000000" pitchFamily="18" charset="-122"/>
                <a:ea typeface="思源宋体 Heavy" panose="02020900000000000000" pitchFamily="18" charset="-122"/>
              </a:defRPr>
            </a:lvl1pPr>
          </a:lstStyle>
          <a:p>
            <a:pPr lvl="0">
              <a:defRPr/>
            </a:pPr>
            <a:r>
              <a:rPr lang="zh-CN" altLang="en-US" b="1" dirty="0">
                <a:gradFill>
                  <a:gsLst>
                    <a:gs pos="0">
                      <a:srgbClr val="C91520"/>
                    </a:gs>
                    <a:gs pos="85000">
                      <a:srgbClr val="C91520"/>
                    </a:gs>
                  </a:gsLst>
                  <a:lin ang="5400000" scaled="1"/>
                </a:gradFill>
                <a:latin typeface="微软雅黑" panose="020B0503020204020204" charset="-122"/>
                <a:ea typeface="微软雅黑" panose="020B0503020204020204" charset="-122"/>
                <a:cs typeface="OPPOSans M" panose="00020600040101010101" pitchFamily="18" charset="-122"/>
              </a:rPr>
              <a:t>添加标题文本</a:t>
            </a:r>
            <a:endParaRPr lang="zh-CN" altLang="en-US" b="1" dirty="0">
              <a:gradFill>
                <a:gsLst>
                  <a:gs pos="0">
                    <a:srgbClr val="C91520"/>
                  </a:gs>
                  <a:gs pos="85000">
                    <a:srgbClr val="C91520"/>
                  </a:gs>
                </a:gsLst>
                <a:lin ang="5400000" scaled="1"/>
              </a:gradFill>
              <a:latin typeface="微软雅黑" panose="020B0503020204020204" charset="-122"/>
              <a:ea typeface="微软雅黑" panose="020B0503020204020204" charset="-122"/>
              <a:cs typeface="OPPOSans M" panose="00020600040101010101" pitchFamily="18" charset="-122"/>
            </a:endParaRPr>
          </a:p>
        </p:txBody>
      </p:sp>
      <p:sp>
        <p:nvSpPr>
          <p:cNvPr id="19" name="知鱼PPT14-7"/>
          <p:cNvSpPr txBox="1"/>
          <p:nvPr/>
        </p:nvSpPr>
        <p:spPr>
          <a:xfrm>
            <a:off x="6236970" y="4452620"/>
            <a:ext cx="1706880" cy="398780"/>
          </a:xfrm>
          <a:prstGeom prst="rect">
            <a:avLst/>
          </a:prstGeom>
          <a:noFill/>
        </p:spPr>
        <p:txBody>
          <a:bodyPr wrap="none" rtlCol="0">
            <a:spAutoFit/>
          </a:bodyPr>
          <a:lstStyle>
            <a:defPPr>
              <a:defRPr lang="zh-CN"/>
            </a:defPPr>
            <a:lvl1pPr>
              <a:defRPr sz="2000">
                <a:gradFill>
                  <a:gsLst>
                    <a:gs pos="0">
                      <a:schemeClr val="accent1"/>
                    </a:gs>
                    <a:gs pos="85000">
                      <a:schemeClr val="accent1"/>
                    </a:gs>
                  </a:gsLst>
                  <a:lin ang="5400000" scaled="1"/>
                </a:gradFill>
                <a:latin typeface="思源宋体 Heavy" panose="02020900000000000000" pitchFamily="18" charset="-122"/>
                <a:ea typeface="思源宋体 Heavy" panose="02020900000000000000" pitchFamily="18" charset="-122"/>
              </a:defRPr>
            </a:lvl1pPr>
          </a:lstStyle>
          <a:p>
            <a:pPr lvl="0">
              <a:defRPr/>
            </a:pPr>
            <a:r>
              <a:rPr lang="zh-CN" altLang="en-US" b="1" dirty="0">
                <a:gradFill>
                  <a:gsLst>
                    <a:gs pos="0">
                      <a:srgbClr val="C91520"/>
                    </a:gs>
                    <a:gs pos="85000">
                      <a:srgbClr val="C91520"/>
                    </a:gs>
                  </a:gsLst>
                  <a:lin ang="5400000" scaled="1"/>
                </a:gradFill>
                <a:latin typeface="微软雅黑" panose="020B0503020204020204" charset="-122"/>
                <a:ea typeface="微软雅黑" panose="020B0503020204020204" charset="-122"/>
                <a:cs typeface="OPPOSans M" panose="00020600040101010101" pitchFamily="18" charset="-122"/>
              </a:rPr>
              <a:t>添加标题文本</a:t>
            </a:r>
            <a:endParaRPr lang="zh-CN" altLang="en-US" b="1" dirty="0">
              <a:gradFill>
                <a:gsLst>
                  <a:gs pos="0">
                    <a:srgbClr val="C91520"/>
                  </a:gs>
                  <a:gs pos="85000">
                    <a:srgbClr val="C91520"/>
                  </a:gs>
                </a:gsLst>
                <a:lin ang="5400000" scaled="1"/>
              </a:gradFill>
              <a:latin typeface="微软雅黑" panose="020B0503020204020204" charset="-122"/>
              <a:ea typeface="微软雅黑" panose="020B0503020204020204" charset="-122"/>
              <a:cs typeface="OPPOSans M" panose="00020600040101010101" pitchFamily="18" charset="-122"/>
            </a:endParaRPr>
          </a:p>
        </p:txBody>
      </p:sp>
      <p:sp>
        <p:nvSpPr>
          <p:cNvPr id="21" name="知鱼PPT14-8"/>
          <p:cNvSpPr txBox="1"/>
          <p:nvPr/>
        </p:nvSpPr>
        <p:spPr>
          <a:xfrm>
            <a:off x="8910320" y="4452620"/>
            <a:ext cx="1706880" cy="398780"/>
          </a:xfrm>
          <a:prstGeom prst="rect">
            <a:avLst/>
          </a:prstGeom>
          <a:noFill/>
        </p:spPr>
        <p:txBody>
          <a:bodyPr wrap="none" rtlCol="0">
            <a:spAutoFit/>
          </a:bodyPr>
          <a:lstStyle>
            <a:defPPr>
              <a:defRPr lang="zh-CN"/>
            </a:defPPr>
            <a:lvl1pPr>
              <a:defRPr sz="2000">
                <a:gradFill>
                  <a:gsLst>
                    <a:gs pos="0">
                      <a:schemeClr val="accent1"/>
                    </a:gs>
                    <a:gs pos="85000">
                      <a:schemeClr val="accent1"/>
                    </a:gs>
                  </a:gsLst>
                  <a:lin ang="5400000" scaled="1"/>
                </a:gradFill>
                <a:latin typeface="思源宋体 Heavy" panose="02020900000000000000" pitchFamily="18" charset="-122"/>
                <a:ea typeface="思源宋体 Heavy" panose="02020900000000000000" pitchFamily="18" charset="-122"/>
              </a:defRPr>
            </a:lvl1pPr>
          </a:lstStyle>
          <a:p>
            <a:pPr lvl="0">
              <a:defRPr/>
            </a:pPr>
            <a:r>
              <a:rPr lang="zh-CN" altLang="en-US" b="1" dirty="0">
                <a:gradFill>
                  <a:gsLst>
                    <a:gs pos="0">
                      <a:srgbClr val="C91520"/>
                    </a:gs>
                    <a:gs pos="85000">
                      <a:srgbClr val="C91520"/>
                    </a:gs>
                  </a:gsLst>
                  <a:lin ang="5400000" scaled="1"/>
                </a:gradFill>
                <a:latin typeface="微软雅黑" panose="020B0503020204020204" charset="-122"/>
                <a:ea typeface="微软雅黑" panose="020B0503020204020204" charset="-122"/>
                <a:cs typeface="OPPOSans M" panose="00020600040101010101" pitchFamily="18" charset="-122"/>
              </a:rPr>
              <a:t>添加标题文本</a:t>
            </a:r>
            <a:endParaRPr lang="zh-CN" altLang="en-US" b="1" dirty="0">
              <a:gradFill>
                <a:gsLst>
                  <a:gs pos="0">
                    <a:srgbClr val="C91520"/>
                  </a:gs>
                  <a:gs pos="85000">
                    <a:srgbClr val="C91520"/>
                  </a:gs>
                </a:gsLst>
                <a:lin ang="5400000" scaled="1"/>
              </a:gradFill>
              <a:latin typeface="微软雅黑" panose="020B0503020204020204" charset="-122"/>
              <a:ea typeface="微软雅黑" panose="020B0503020204020204" charset="-122"/>
              <a:cs typeface="OPPOSans M" panose="00020600040101010101" pitchFamily="18" charset="-122"/>
            </a:endParaRPr>
          </a:p>
        </p:txBody>
      </p:sp>
      <p:pic>
        <p:nvPicPr>
          <p:cNvPr id="42" name="知鱼PPT15" descr="C:/Users/luhu1/Desktop/ppt项目/西农模板/3照片/压缩/WPS图片批量处理/DJI_20250704110236_0409_D.jpgDJI_20250704110236_0409_D"/>
          <p:cNvPicPr>
            <a:picLocks noChangeAspect="1"/>
          </p:cNvPicPr>
          <p:nvPr/>
        </p:nvPicPr>
        <p:blipFill>
          <a:blip r:embed="rId2"/>
          <a:srcRect l="9519" r="9519"/>
          <a:stretch>
            <a:fillRect/>
          </a:stretch>
        </p:blipFill>
        <p:spPr>
          <a:xfrm>
            <a:off x="9012877" y="1410613"/>
            <a:ext cx="3044094" cy="1880010"/>
          </a:xfrm>
          <a:custGeom>
            <a:avLst/>
            <a:gdLst>
              <a:gd name="connsiteX0" fmla="*/ 0 w 3044094"/>
              <a:gd name="connsiteY0" fmla="*/ 0 h 1880010"/>
              <a:gd name="connsiteX1" fmla="*/ 3044094 w 3044094"/>
              <a:gd name="connsiteY1" fmla="*/ 0 h 1880010"/>
              <a:gd name="connsiteX2" fmla="*/ 3044094 w 3044094"/>
              <a:gd name="connsiteY2" fmla="*/ 1880010 h 1880010"/>
              <a:gd name="connsiteX3" fmla="*/ 0 w 3044094"/>
              <a:gd name="connsiteY3" fmla="*/ 1880010 h 1880010"/>
            </a:gdLst>
            <a:ahLst/>
            <a:cxnLst>
              <a:cxn ang="0">
                <a:pos x="connsiteX0" y="connsiteY0"/>
              </a:cxn>
              <a:cxn ang="0">
                <a:pos x="connsiteX1" y="connsiteY1"/>
              </a:cxn>
              <a:cxn ang="0">
                <a:pos x="connsiteX2" y="connsiteY2"/>
              </a:cxn>
              <a:cxn ang="0">
                <a:pos x="connsiteX3" y="connsiteY3"/>
              </a:cxn>
            </a:cxnLst>
            <a:rect l="l" t="t" r="r" b="b"/>
            <a:pathLst>
              <a:path w="3044094" h="1880010">
                <a:moveTo>
                  <a:pt x="0" y="0"/>
                </a:moveTo>
                <a:lnTo>
                  <a:pt x="3044094" y="0"/>
                </a:lnTo>
                <a:lnTo>
                  <a:pt x="3044094" y="1880010"/>
                </a:lnTo>
                <a:lnTo>
                  <a:pt x="0" y="1880010"/>
                </a:lnTo>
                <a:close/>
              </a:path>
            </a:pathLst>
          </a:custGeom>
          <a:blipFill>
            <a:blip r:embed="rId3"/>
            <a:stretch>
              <a:fillRect/>
            </a:stretch>
          </a:blipFill>
          <a:ln w="9525">
            <a:gradFill>
              <a:gsLst>
                <a:gs pos="0">
                  <a:srgbClr val="FFF2CC"/>
                </a:gs>
                <a:gs pos="100000">
                  <a:schemeClr val="accent3"/>
                </a:gs>
              </a:gsLst>
              <a:lin ang="5400000" scaled="1"/>
            </a:gradFill>
          </a:ln>
          <a:effectLst>
            <a:reflection blurRad="152400" stA="50000" endPos="17000" dist="38100" dir="5400000" sy="-100000" algn="bl" rotWithShape="0"/>
          </a:effectLst>
          <a:scene3d>
            <a:camera prst="perspectiveContrastingLeftFacing">
              <a:rot lat="0" lon="2636332" rev="0"/>
            </a:camera>
            <a:lightRig rig="contrasting" dir="t"/>
          </a:scene3d>
          <a:sp3d extrusionH="25400"/>
        </p:spPr>
      </p:pic>
      <p:pic>
        <p:nvPicPr>
          <p:cNvPr id="38" name="知鱼PPT16" descr="C:/Users/luhu1/Desktop/ppt项目/西农模板/3照片/压缩/WPS图片批量处理/5.jpg5"/>
          <p:cNvPicPr>
            <a:picLocks noChangeAspect="1"/>
          </p:cNvPicPr>
          <p:nvPr/>
        </p:nvPicPr>
        <p:blipFill>
          <a:blip r:embed="rId4"/>
          <a:srcRect l="4469" r="4469"/>
          <a:stretch>
            <a:fillRect/>
          </a:stretch>
        </p:blipFill>
        <p:spPr>
          <a:xfrm>
            <a:off x="7338305" y="1410613"/>
            <a:ext cx="3044094" cy="1880010"/>
          </a:xfrm>
          <a:custGeom>
            <a:avLst/>
            <a:gdLst>
              <a:gd name="connsiteX0" fmla="*/ 0 w 3044094"/>
              <a:gd name="connsiteY0" fmla="*/ 0 h 1880010"/>
              <a:gd name="connsiteX1" fmla="*/ 3044094 w 3044094"/>
              <a:gd name="connsiteY1" fmla="*/ 0 h 1880010"/>
              <a:gd name="connsiteX2" fmla="*/ 3044094 w 3044094"/>
              <a:gd name="connsiteY2" fmla="*/ 1880010 h 1880010"/>
              <a:gd name="connsiteX3" fmla="*/ 0 w 3044094"/>
              <a:gd name="connsiteY3" fmla="*/ 1880010 h 1880010"/>
            </a:gdLst>
            <a:ahLst/>
            <a:cxnLst>
              <a:cxn ang="0">
                <a:pos x="connsiteX0" y="connsiteY0"/>
              </a:cxn>
              <a:cxn ang="0">
                <a:pos x="connsiteX1" y="connsiteY1"/>
              </a:cxn>
              <a:cxn ang="0">
                <a:pos x="connsiteX2" y="connsiteY2"/>
              </a:cxn>
              <a:cxn ang="0">
                <a:pos x="connsiteX3" y="connsiteY3"/>
              </a:cxn>
            </a:cxnLst>
            <a:rect l="l" t="t" r="r" b="b"/>
            <a:pathLst>
              <a:path w="3044094" h="1880010">
                <a:moveTo>
                  <a:pt x="0" y="0"/>
                </a:moveTo>
                <a:lnTo>
                  <a:pt x="3044094" y="0"/>
                </a:lnTo>
                <a:lnTo>
                  <a:pt x="3044094" y="1880010"/>
                </a:lnTo>
                <a:lnTo>
                  <a:pt x="0" y="1880010"/>
                </a:lnTo>
                <a:close/>
              </a:path>
            </a:pathLst>
          </a:custGeom>
          <a:blipFill>
            <a:blip r:embed="rId5"/>
            <a:stretch>
              <a:fillRect/>
            </a:stretch>
          </a:blipFill>
          <a:ln w="9525">
            <a:gradFill>
              <a:gsLst>
                <a:gs pos="0">
                  <a:srgbClr val="FFF2CC"/>
                </a:gs>
                <a:gs pos="100000">
                  <a:schemeClr val="accent3"/>
                </a:gs>
              </a:gsLst>
              <a:lin ang="5400000" scaled="1"/>
            </a:gradFill>
          </a:ln>
          <a:effectLst>
            <a:reflection blurRad="152400" stA="50000" endPos="17000" dist="38100" dir="5400000" sy="-100000" algn="bl" rotWithShape="0"/>
          </a:effectLst>
          <a:scene3d>
            <a:camera prst="perspectiveContrastingLeftFacing">
              <a:rot lat="0" lon="2636332" rev="0"/>
            </a:camera>
            <a:lightRig rig="contrasting" dir="t"/>
          </a:scene3d>
          <a:sp3d extrusionH="25400"/>
        </p:spPr>
      </p:pic>
      <p:pic>
        <p:nvPicPr>
          <p:cNvPr id="37" name="知鱼PPT17" descr="C:/Users/luhu1/Desktop/ppt项目/西农模板/3照片/压缩/WPS图片批量处理/8.jpg8"/>
          <p:cNvPicPr>
            <a:picLocks noChangeAspect="1"/>
          </p:cNvPicPr>
          <p:nvPr/>
        </p:nvPicPr>
        <p:blipFill>
          <a:blip r:embed="rId6"/>
          <a:srcRect l="4469" r="4469"/>
          <a:stretch>
            <a:fillRect/>
          </a:stretch>
        </p:blipFill>
        <p:spPr>
          <a:xfrm>
            <a:off x="5663734" y="1410613"/>
            <a:ext cx="3044094" cy="1880010"/>
          </a:xfrm>
          <a:custGeom>
            <a:avLst/>
            <a:gdLst>
              <a:gd name="connsiteX0" fmla="*/ 0 w 3044094"/>
              <a:gd name="connsiteY0" fmla="*/ 0 h 1880010"/>
              <a:gd name="connsiteX1" fmla="*/ 3044094 w 3044094"/>
              <a:gd name="connsiteY1" fmla="*/ 0 h 1880010"/>
              <a:gd name="connsiteX2" fmla="*/ 3044094 w 3044094"/>
              <a:gd name="connsiteY2" fmla="*/ 1880010 h 1880010"/>
              <a:gd name="connsiteX3" fmla="*/ 0 w 3044094"/>
              <a:gd name="connsiteY3" fmla="*/ 1880010 h 1880010"/>
            </a:gdLst>
            <a:ahLst/>
            <a:cxnLst>
              <a:cxn ang="0">
                <a:pos x="connsiteX0" y="connsiteY0"/>
              </a:cxn>
              <a:cxn ang="0">
                <a:pos x="connsiteX1" y="connsiteY1"/>
              </a:cxn>
              <a:cxn ang="0">
                <a:pos x="connsiteX2" y="connsiteY2"/>
              </a:cxn>
              <a:cxn ang="0">
                <a:pos x="connsiteX3" y="connsiteY3"/>
              </a:cxn>
            </a:cxnLst>
            <a:rect l="l" t="t" r="r" b="b"/>
            <a:pathLst>
              <a:path w="3044094" h="1880010">
                <a:moveTo>
                  <a:pt x="0" y="0"/>
                </a:moveTo>
                <a:lnTo>
                  <a:pt x="3044094" y="0"/>
                </a:lnTo>
                <a:lnTo>
                  <a:pt x="3044094" y="1880010"/>
                </a:lnTo>
                <a:lnTo>
                  <a:pt x="0" y="1880010"/>
                </a:lnTo>
                <a:close/>
              </a:path>
            </a:pathLst>
          </a:custGeom>
          <a:blipFill>
            <a:blip r:embed="rId7"/>
            <a:stretch>
              <a:fillRect/>
            </a:stretch>
          </a:blipFill>
          <a:ln w="9525">
            <a:gradFill>
              <a:gsLst>
                <a:gs pos="0">
                  <a:srgbClr val="FFF2CC"/>
                </a:gs>
                <a:gs pos="100000">
                  <a:schemeClr val="accent3"/>
                </a:gs>
              </a:gsLst>
              <a:lin ang="5400000" scaled="1"/>
            </a:gradFill>
          </a:ln>
          <a:effectLst>
            <a:reflection blurRad="152400" stA="50000" endPos="17000" dist="38100" dir="5400000" sy="-100000" algn="bl" rotWithShape="0"/>
          </a:effectLst>
          <a:scene3d>
            <a:camera prst="perspectiveContrastingLeftFacing">
              <a:rot lat="0" lon="2636332" rev="0"/>
            </a:camera>
            <a:lightRig rig="contrasting" dir="t"/>
          </a:scene3d>
          <a:sp3d extrusionH="25400"/>
        </p:spPr>
      </p:pic>
      <p:grpSp>
        <p:nvGrpSpPr>
          <p:cNvPr id="78" name="组合 77"/>
          <p:cNvGrpSpPr/>
          <p:nvPr/>
        </p:nvGrpSpPr>
        <p:grpSpPr>
          <a:xfrm>
            <a:off x="0" y="0"/>
            <a:ext cx="12195175" cy="685800"/>
            <a:chOff x="0" y="0"/>
            <a:chExt cx="19205" cy="1080"/>
          </a:xfrm>
        </p:grpSpPr>
        <p:sp>
          <p:nvSpPr>
            <p:cNvPr id="4" name="矩形 3"/>
            <p:cNvSpPr/>
            <p:nvPr>
              <p:custDataLst>
                <p:tags r:id="rId8"/>
              </p:custDataLst>
            </p:nvPr>
          </p:nvSpPr>
          <p:spPr>
            <a:xfrm>
              <a:off x="5" y="0"/>
              <a:ext cx="19200" cy="1081"/>
            </a:xfrm>
            <a:prstGeom prst="rect">
              <a:avLst/>
            </a:prstGeom>
            <a:solidFill>
              <a:schemeClr val="bg1">
                <a:lumMod val="95000"/>
              </a:schemeClr>
            </a:solidFill>
            <a:ln>
              <a:noFill/>
            </a:ln>
            <a:effectLst>
              <a:outerShdw blurRad="228600" dist="50800" dir="5400000" algn="t" rotWithShape="0">
                <a:prstClr val="black">
                  <a:alpha val="29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sz="2880" dirty="0">
                <a:solidFill>
                  <a:schemeClr val="bg1">
                    <a:lumMod val="50000"/>
                  </a:schemeClr>
                </a:solidFill>
              </a:endParaRPr>
            </a:p>
          </p:txBody>
        </p:sp>
        <p:sp>
          <p:nvSpPr>
            <p:cNvPr id="67" name="知鱼PPT13-1"/>
            <p:cNvSpPr txBox="1"/>
            <p:nvPr>
              <p:custDataLst>
                <p:tags r:id="rId9"/>
              </p:custDataLst>
            </p:nvPr>
          </p:nvSpPr>
          <p:spPr>
            <a:xfrm>
              <a:off x="869" y="88"/>
              <a:ext cx="1968" cy="822"/>
            </a:xfrm>
            <a:prstGeom prst="rect">
              <a:avLst/>
            </a:prstGeom>
            <a:noFill/>
          </p:spPr>
          <p:txBody>
            <a:bodyPr wrap="none" rtlCol="0">
              <a:spAutoFit/>
            </a:bodyPr>
            <a:lstStyle>
              <a:defPPr>
                <a:defRPr lang="zh-CN"/>
              </a:defPPr>
              <a:lvl1pPr marR="0" lvl="0" indent="0" fontAlgn="auto">
                <a:lnSpc>
                  <a:spcPct val="100000"/>
                </a:lnSpc>
                <a:spcBef>
                  <a:spcPts val="0"/>
                </a:spcBef>
                <a:spcAft>
                  <a:spcPts val="0"/>
                </a:spcAft>
                <a:buClrTx/>
                <a:buSzTx/>
                <a:buFontTx/>
                <a:buNone/>
                <a:defRPr kumimoji="0" sz="2800" b="0" i="0" u="none" strike="noStrike" cap="none" spc="0" normalizeH="0" baseline="0">
                  <a:ln>
                    <a:noFill/>
                  </a:ln>
                  <a:solidFill>
                    <a:schemeClr val="accent1"/>
                  </a:solidFill>
                  <a:effectLst/>
                  <a:uLnTx/>
                  <a:uFillTx/>
                  <a:latin typeface="思源宋体 Heavy" panose="02020900000000000000" pitchFamily="18" charset="-122"/>
                  <a:ea typeface="思源宋体 Heavy" panose="02020900000000000000" pitchFamily="18" charset="-122"/>
                </a:defRPr>
              </a:lvl1pPr>
            </a:lstStyle>
            <a:p>
              <a:r>
                <a:rPr lang="zh-CN" altLang="en-US" b="1" dirty="0">
                  <a:latin typeface="微软雅黑" panose="020B0503020204020204" charset="-122"/>
                  <a:ea typeface="微软雅黑" panose="020B0503020204020204" charset="-122"/>
                  <a:cs typeface="OPPOSans M" panose="00020600040101010101" pitchFamily="18" charset="-122"/>
                  <a:sym typeface="OPPOSans M" panose="00020600040101010101" pitchFamily="18" charset="-122"/>
                </a:rPr>
                <a:t>标题一</a:t>
              </a:r>
              <a:endParaRPr lang="zh-CN" altLang="en-US" b="1" dirty="0">
                <a:latin typeface="微软雅黑" panose="020B0503020204020204" charset="-122"/>
                <a:ea typeface="微软雅黑" panose="020B0503020204020204" charset="-122"/>
                <a:cs typeface="OPPOSans M" panose="00020600040101010101" pitchFamily="18" charset="-122"/>
                <a:sym typeface="OPPOSans M" panose="00020600040101010101" pitchFamily="18" charset="-122"/>
              </a:endParaRPr>
            </a:p>
          </p:txBody>
        </p:sp>
        <p:sp>
          <p:nvSpPr>
            <p:cNvPr id="69" name="知鱼PPT13-3"/>
            <p:cNvSpPr/>
            <p:nvPr/>
          </p:nvSpPr>
          <p:spPr>
            <a:xfrm>
              <a:off x="0" y="209"/>
              <a:ext cx="743" cy="624"/>
            </a:xfrm>
            <a:custGeom>
              <a:avLst/>
              <a:gdLst>
                <a:gd name="connsiteX0" fmla="*/ 468767 w 542071"/>
                <a:gd name="connsiteY0" fmla="*/ 0 h 396240"/>
                <a:gd name="connsiteX1" fmla="*/ 542071 w 542071"/>
                <a:gd name="connsiteY1" fmla="*/ 0 h 396240"/>
                <a:gd name="connsiteX2" fmla="*/ 542071 w 542071"/>
                <a:gd name="connsiteY2" fmla="*/ 396240 h 396240"/>
                <a:gd name="connsiteX3" fmla="*/ 468767 w 542071"/>
                <a:gd name="connsiteY3" fmla="*/ 396240 h 396240"/>
                <a:gd name="connsiteX4" fmla="*/ 0 w 542071"/>
                <a:gd name="connsiteY4" fmla="*/ 0 h 396240"/>
                <a:gd name="connsiteX5" fmla="*/ 431926 w 542071"/>
                <a:gd name="connsiteY5" fmla="*/ 0 h 396240"/>
                <a:gd name="connsiteX6" fmla="*/ 431926 w 542071"/>
                <a:gd name="connsiteY6" fmla="*/ 396240 h 396240"/>
                <a:gd name="connsiteX7" fmla="*/ 0 w 542071"/>
                <a:gd name="connsiteY7" fmla="*/ 396240 h 396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2071" h="396240">
                  <a:moveTo>
                    <a:pt x="468767" y="0"/>
                  </a:moveTo>
                  <a:lnTo>
                    <a:pt x="542071" y="0"/>
                  </a:lnTo>
                  <a:lnTo>
                    <a:pt x="542071" y="396240"/>
                  </a:lnTo>
                  <a:lnTo>
                    <a:pt x="468767" y="396240"/>
                  </a:lnTo>
                  <a:close/>
                  <a:moveTo>
                    <a:pt x="0" y="0"/>
                  </a:moveTo>
                  <a:lnTo>
                    <a:pt x="431926" y="0"/>
                  </a:lnTo>
                  <a:lnTo>
                    <a:pt x="431926" y="396240"/>
                  </a:lnTo>
                  <a:lnTo>
                    <a:pt x="0" y="396240"/>
                  </a:lnTo>
                  <a:close/>
                </a:path>
              </a:pathLst>
            </a:custGeom>
            <a:gradFill flip="none" rotWithShape="1">
              <a:gsLst>
                <a:gs pos="0">
                  <a:schemeClr val="accent2">
                    <a:lumMod val="60000"/>
                    <a:lumOff val="40000"/>
                  </a:schemeClr>
                </a:gs>
                <a:gs pos="85000">
                  <a:schemeClr val="accent2"/>
                </a:gs>
              </a:gsLst>
              <a:lin ang="5400000" scaled="1"/>
              <a:tileRect/>
            </a:gradFill>
            <a:ln>
              <a:noFill/>
            </a:ln>
          </p:spPr>
          <p:style>
            <a:lnRef idx="2">
              <a:schemeClr val="accent1">
                <a:lumMod val="75000"/>
              </a:schemeClr>
            </a:lnRef>
            <a:fillRef idx="1">
              <a:schemeClr val="accent1"/>
            </a:fillRef>
            <a:effectRef idx="0">
              <a:srgbClr val="FFFFFF"/>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OPPOSans M" panose="00020600040101010101" pitchFamily="18" charset="-122"/>
                <a:ea typeface="OPPOSans M" panose="00020600040101010101" pitchFamily="18" charset="-122"/>
                <a:cs typeface="OPPOSans M" panose="00020600040101010101" pitchFamily="18" charset="-122"/>
              </a:endParaRPr>
            </a:p>
          </p:txBody>
        </p:sp>
        <p:pic>
          <p:nvPicPr>
            <p:cNvPr id="7" name="图片 6" descr="logo_01"/>
            <p:cNvPicPr>
              <a:picLocks noChangeAspect="1"/>
            </p:cNvPicPr>
            <p:nvPr/>
          </p:nvPicPr>
          <p:blipFill>
            <a:blip r:embed="rId10"/>
            <a:stretch>
              <a:fillRect/>
            </a:stretch>
          </p:blipFill>
          <p:spPr>
            <a:xfrm>
              <a:off x="15585" y="231"/>
              <a:ext cx="3317" cy="589"/>
            </a:xfrm>
            <a:prstGeom prst="rect">
              <a:avLst/>
            </a:prstGeom>
          </p:spPr>
        </p:pic>
      </p:gr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8" name="知鱼PPT43"/>
          <p:cNvGrpSpPr/>
          <p:nvPr/>
        </p:nvGrpSpPr>
        <p:grpSpPr>
          <a:xfrm>
            <a:off x="1737464" y="955620"/>
            <a:ext cx="8717072" cy="398780"/>
            <a:chOff x="1737464" y="979206"/>
            <a:chExt cx="8717072" cy="398780"/>
          </a:xfrm>
        </p:grpSpPr>
        <p:sp>
          <p:nvSpPr>
            <p:cNvPr id="49" name="知鱼PPT43-1"/>
            <p:cNvSpPr txBox="1"/>
            <p:nvPr/>
          </p:nvSpPr>
          <p:spPr>
            <a:xfrm>
              <a:off x="3210560" y="979206"/>
              <a:ext cx="5770880" cy="398780"/>
            </a:xfrm>
            <a:prstGeom prst="rect">
              <a:avLst/>
            </a:prstGeom>
            <a:noFill/>
          </p:spPr>
          <p:txBody>
            <a:bodyPr wrap="none">
              <a:spAutoFit/>
            </a:bodyPr>
            <a:lstStyle/>
            <a:p>
              <a:pPr lvl="0" algn="ctr">
                <a:defRPr/>
              </a:pPr>
              <a:r>
                <a:rPr lang="zh-CN" altLang="en-US" sz="2000" b="1" dirty="0">
                  <a:gradFill>
                    <a:gsLst>
                      <a:gs pos="0">
                        <a:srgbClr val="C91520"/>
                      </a:gs>
                      <a:gs pos="85000">
                        <a:srgbClr val="C91520"/>
                      </a:gs>
                    </a:gsLst>
                    <a:lin ang="5400000" scaled="1"/>
                  </a:gradFill>
                  <a:latin typeface="微软雅黑" panose="020B0503020204020204" charset="-122"/>
                  <a:ea typeface="微软雅黑" panose="020B0503020204020204" charset="-122"/>
                  <a:cs typeface="OPPOSans M" panose="00020600040101010101" pitchFamily="18" charset="-122"/>
                  <a:sym typeface="OPPOSans M" panose="00020600040101010101" pitchFamily="18" charset="-122"/>
                </a:rPr>
                <a:t>根据需要可酌情增减文字，以便观者准确理解信息</a:t>
              </a:r>
              <a:endParaRPr lang="zh-CN" altLang="en-US" sz="2000" b="1" dirty="0">
                <a:gradFill>
                  <a:gsLst>
                    <a:gs pos="0">
                      <a:srgbClr val="C91520"/>
                    </a:gs>
                    <a:gs pos="85000">
                      <a:srgbClr val="C91520"/>
                    </a:gs>
                  </a:gsLst>
                  <a:lin ang="5400000" scaled="1"/>
                </a:gradFill>
                <a:latin typeface="微软雅黑" panose="020B0503020204020204" charset="-122"/>
                <a:ea typeface="微软雅黑" panose="020B0503020204020204" charset="-122"/>
                <a:cs typeface="OPPOSans M" panose="00020600040101010101" pitchFamily="18" charset="-122"/>
                <a:sym typeface="OPPOSans M" panose="00020600040101010101" pitchFamily="18" charset="-122"/>
              </a:endParaRPr>
            </a:p>
          </p:txBody>
        </p:sp>
        <p:grpSp>
          <p:nvGrpSpPr>
            <p:cNvPr id="50" name="组合 49"/>
            <p:cNvGrpSpPr/>
            <p:nvPr/>
          </p:nvGrpSpPr>
          <p:grpSpPr>
            <a:xfrm>
              <a:off x="1737464" y="1174548"/>
              <a:ext cx="8717072" cy="9427"/>
              <a:chOff x="1820014" y="1174548"/>
              <a:chExt cx="8717072" cy="9427"/>
            </a:xfrm>
          </p:grpSpPr>
          <p:cxnSp>
            <p:nvCxnSpPr>
              <p:cNvPr id="51" name="知鱼PPT43-2"/>
              <p:cNvCxnSpPr/>
              <p:nvPr/>
            </p:nvCxnSpPr>
            <p:spPr>
              <a:xfrm flipH="1">
                <a:off x="1820014" y="1183975"/>
                <a:ext cx="1281998" cy="0"/>
              </a:xfrm>
              <a:prstGeom prst="line">
                <a:avLst/>
              </a:prstGeom>
              <a:noFill/>
              <a:ln w="25400" cap="flat" cmpd="sng" algn="ctr">
                <a:gradFill>
                  <a:gsLst>
                    <a:gs pos="0">
                      <a:schemeClr val="accent1">
                        <a:alpha val="0"/>
                      </a:schemeClr>
                    </a:gs>
                    <a:gs pos="100000">
                      <a:schemeClr val="accent1"/>
                    </a:gs>
                  </a:gsLst>
                  <a:lin ang="10800000" scaled="0"/>
                </a:gradFill>
                <a:prstDash val="solid"/>
                <a:miter lim="800000"/>
                <a:headEnd type="oval"/>
              </a:ln>
              <a:effectLst/>
            </p:spPr>
          </p:cxnSp>
          <p:cxnSp>
            <p:nvCxnSpPr>
              <p:cNvPr id="52" name="知鱼PPT43-3"/>
              <p:cNvCxnSpPr/>
              <p:nvPr/>
            </p:nvCxnSpPr>
            <p:spPr>
              <a:xfrm>
                <a:off x="9255088" y="1174548"/>
                <a:ext cx="1281998" cy="0"/>
              </a:xfrm>
              <a:prstGeom prst="line">
                <a:avLst/>
              </a:prstGeom>
              <a:noFill/>
              <a:ln w="25400" cap="flat" cmpd="sng" algn="ctr">
                <a:gradFill>
                  <a:gsLst>
                    <a:gs pos="0">
                      <a:schemeClr val="accent1">
                        <a:alpha val="0"/>
                      </a:schemeClr>
                    </a:gs>
                    <a:gs pos="100000">
                      <a:schemeClr val="accent1"/>
                    </a:gs>
                  </a:gsLst>
                  <a:lin ang="10800000" scaled="0"/>
                </a:gradFill>
                <a:prstDash val="solid"/>
                <a:miter lim="800000"/>
                <a:headEnd type="oval"/>
              </a:ln>
              <a:effectLst/>
            </p:spPr>
          </p:cxnSp>
        </p:grpSp>
      </p:grpSp>
      <p:sp>
        <p:nvSpPr>
          <p:cNvPr id="39" name="知鱼PPT44"/>
          <p:cNvSpPr txBox="1"/>
          <p:nvPr/>
        </p:nvSpPr>
        <p:spPr>
          <a:xfrm>
            <a:off x="886882" y="1377772"/>
            <a:ext cx="10418237" cy="346377"/>
          </a:xfrm>
          <a:prstGeom prst="rect">
            <a:avLst/>
          </a:prstGeom>
          <a:noFill/>
          <a:ln>
            <a:noFill/>
          </a:ln>
        </p:spPr>
        <p:txBody>
          <a:bodyPr wrap="none" rtlCol="0">
            <a:spAutoFit/>
          </a:bodyPr>
          <a:lstStyle>
            <a:defPPr>
              <a:defRPr lang="zh-CN"/>
            </a:defPPr>
            <a:lvl1pPr marR="0" lvl="0" indent="0" fontAlgn="auto">
              <a:lnSpc>
                <a:spcPct val="125000"/>
              </a:lnSpc>
              <a:spcBef>
                <a:spcPts val="0"/>
              </a:spcBef>
              <a:spcAft>
                <a:spcPts val="0"/>
              </a:spcAft>
              <a:buClrTx/>
              <a:buSzTx/>
              <a:buFontTx/>
              <a:buNone/>
              <a:defRPr kumimoji="0" sz="1250" b="0" i="0" u="none" strike="noStrike" cap="none" spc="0" normalizeH="0" baseline="0">
                <a:ln>
                  <a:noFill/>
                </a:ln>
                <a:solidFill>
                  <a:srgbClr val="0A2745"/>
                </a:solidFill>
                <a:effectLst/>
                <a:uLnTx/>
                <a:uFillTx/>
                <a:latin typeface="Montserrat" panose="00000500000000000000" pitchFamily="2" charset="0"/>
                <a:ea typeface="OPPOSans R" panose="00020600040101010101" charset="-122"/>
              </a:defRPr>
            </a:lvl1pPr>
          </a:lstStyle>
          <a:p>
            <a:pPr lvl="0" algn="ctr">
              <a:defRPr/>
            </a:pPr>
            <a:r>
              <a:rPr lang="zh-CN" altLang="en-US" sz="1400" dirty="0">
                <a:solidFill>
                  <a:prstClr val="black"/>
                </a:solidFill>
                <a:latin typeface="微软雅黑" panose="020B0503020204020204" charset="-122"/>
                <a:ea typeface="微软雅黑" panose="020B0503020204020204" charset="-122"/>
                <a:cs typeface="OPPOSans M" panose="00020600040101010101" pitchFamily="18" charset="-122"/>
              </a:rPr>
              <a:t>为了以后演示发布的良好效果，请尽量言简意赅的阐述观点；根据需要可酌情增减文字，以便观者可以准确理解您所传达的信息。</a:t>
            </a:r>
            <a:endParaRPr kumimoji="0" lang="zh-CN" altLang="en-US" sz="1400" b="0" i="0" u="none" strike="noStrike" kern="1200" cap="none" spc="0" normalizeH="0" baseline="0" noProof="0" dirty="0">
              <a:ln>
                <a:noFill/>
              </a:ln>
              <a:solidFill>
                <a:prstClr val="black"/>
              </a:solidFill>
              <a:effectLst/>
              <a:uLnTx/>
              <a:uFillTx/>
              <a:latin typeface="微软雅黑" panose="020B0503020204020204" charset="-122"/>
              <a:ea typeface="微软雅黑" panose="020B0503020204020204" charset="-122"/>
              <a:cs typeface="OPPOSans M" panose="00020600040101010101" pitchFamily="18" charset="-122"/>
            </a:endParaRPr>
          </a:p>
        </p:txBody>
      </p:sp>
      <p:grpSp>
        <p:nvGrpSpPr>
          <p:cNvPr id="162" name="组合 161"/>
          <p:cNvGrpSpPr/>
          <p:nvPr/>
        </p:nvGrpSpPr>
        <p:grpSpPr>
          <a:xfrm>
            <a:off x="705274" y="1792218"/>
            <a:ext cx="3420000" cy="4926082"/>
            <a:chOff x="705274" y="1792218"/>
            <a:chExt cx="3420000" cy="4926082"/>
          </a:xfrm>
        </p:grpSpPr>
        <p:sp>
          <p:nvSpPr>
            <p:cNvPr id="4" name="知鱼PPT2"/>
            <p:cNvSpPr/>
            <p:nvPr/>
          </p:nvSpPr>
          <p:spPr>
            <a:xfrm rot="5400000">
              <a:off x="-47767" y="2545259"/>
              <a:ext cx="4926082" cy="3420000"/>
            </a:xfrm>
            <a:prstGeom prst="roundRect">
              <a:avLst>
                <a:gd name="adj" fmla="val 2589"/>
              </a:avLst>
            </a:prstGeom>
            <a:solidFill>
              <a:schemeClr val="bg1"/>
            </a:solidFill>
            <a:ln>
              <a:noFill/>
            </a:ln>
            <a:effectLst>
              <a:outerShdw blurRad="190500" sx="101000" sy="101000" algn="ctr" rotWithShape="0">
                <a:schemeClr val="accent1">
                  <a:alpha val="20000"/>
                </a:schemeClr>
              </a:outerShdw>
            </a:effectLst>
            <a:scene3d>
              <a:camera prst="orthographicFront"/>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微软雅黑" panose="020B0503020204020204" charset="-122"/>
                <a:ea typeface="微软雅黑" panose="020B0503020204020204" charset="-122"/>
                <a:cs typeface="OPPOSans M" panose="00020600040101010101" pitchFamily="18" charset="-122"/>
              </a:endParaRPr>
            </a:p>
          </p:txBody>
        </p:sp>
        <p:sp>
          <p:nvSpPr>
            <p:cNvPr id="5" name="知鱼PPT3"/>
            <p:cNvSpPr/>
            <p:nvPr/>
          </p:nvSpPr>
          <p:spPr>
            <a:xfrm rot="5400000">
              <a:off x="186187" y="2555814"/>
              <a:ext cx="4458173" cy="3173552"/>
            </a:xfrm>
            <a:prstGeom prst="roundRect">
              <a:avLst>
                <a:gd name="adj" fmla="val 3073"/>
              </a:avLst>
            </a:prstGeom>
            <a:gradFill flip="none" rotWithShape="1">
              <a:gsLst>
                <a:gs pos="0">
                  <a:schemeClr val="bg1"/>
                </a:gs>
                <a:gs pos="76000">
                  <a:schemeClr val="accent1">
                    <a:lumMod val="5000"/>
                    <a:lumOff val="95000"/>
                  </a:schemeClr>
                </a:gs>
              </a:gsLst>
              <a:lin ang="10800000" scaled="1"/>
              <a:tileRect/>
            </a:gradFill>
            <a:ln w="12700">
              <a:gradFill flip="none" rotWithShape="1">
                <a:gsLst>
                  <a:gs pos="0">
                    <a:schemeClr val="accent1">
                      <a:lumMod val="20000"/>
                      <a:lumOff val="80000"/>
                    </a:schemeClr>
                  </a:gs>
                  <a:gs pos="71000">
                    <a:schemeClr val="accent1">
                      <a:lumMod val="20000"/>
                      <a:lumOff val="80000"/>
                      <a:alpha val="0"/>
                    </a:schemeClr>
                  </a:gs>
                </a:gsLst>
                <a:lin ang="0" scaled="1"/>
                <a:tileRect/>
              </a:gra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altLang="zh-CN" sz="1800" b="0" i="0" u="none" strike="noStrike" kern="1200" cap="none" spc="0" normalizeH="0" baseline="0" noProof="0" dirty="0">
                <a:ln>
                  <a:noFill/>
                </a:ln>
                <a:solidFill>
                  <a:prstClr val="white"/>
                </a:solidFill>
                <a:effectLst/>
                <a:uLnTx/>
                <a:uFillTx/>
                <a:latin typeface="微软雅黑" panose="020B0503020204020204" charset="-122"/>
                <a:ea typeface="微软雅黑" panose="020B0503020204020204" charset="-122"/>
                <a:cs typeface="OPPOSans M" panose="00020600040101010101" pitchFamily="18" charset="-122"/>
              </a:endParaRPr>
            </a:p>
          </p:txBody>
        </p:sp>
        <p:grpSp>
          <p:nvGrpSpPr>
            <p:cNvPr id="11" name="知鱼PPT9"/>
            <p:cNvGrpSpPr/>
            <p:nvPr/>
          </p:nvGrpSpPr>
          <p:grpSpPr>
            <a:xfrm>
              <a:off x="928688" y="2565323"/>
              <a:ext cx="2815676" cy="465455"/>
              <a:chOff x="928688" y="2616123"/>
              <a:chExt cx="2815676" cy="465455"/>
            </a:xfrm>
          </p:grpSpPr>
          <p:sp>
            <p:nvSpPr>
              <p:cNvPr id="153" name="知鱼PPT9-1"/>
              <p:cNvSpPr txBox="1"/>
              <p:nvPr>
                <p:custDataLst>
                  <p:tags r:id="rId1"/>
                </p:custDataLst>
              </p:nvPr>
            </p:nvSpPr>
            <p:spPr>
              <a:xfrm>
                <a:off x="1861417" y="2616123"/>
                <a:ext cx="1107440" cy="465455"/>
              </a:xfrm>
              <a:prstGeom prst="rect">
                <a:avLst/>
              </a:prstGeom>
              <a:noFill/>
              <a:effectLst/>
            </p:spPr>
            <p:txBody>
              <a:bodyPr wrap="none" lIns="97067" tIns="48533" rIns="97067" bIns="48533">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2400" b="1" i="0" u="none" strike="noStrike" kern="1200" cap="none" spc="0" normalizeH="0" baseline="0" noProof="0" dirty="0">
                    <a:ln>
                      <a:noFill/>
                    </a:ln>
                    <a:solidFill>
                      <a:srgbClr val="C00000"/>
                    </a:solidFill>
                    <a:effectLst>
                      <a:outerShdw blurRad="67409" dist="40445" dir="2699975" algn="tl" rotWithShape="0">
                        <a:srgbClr val="E20827">
                          <a:alpha val="29000"/>
                        </a:srgbClr>
                      </a:outerShdw>
                    </a:effectLst>
                    <a:uLnTx/>
                    <a:uFillTx/>
                    <a:latin typeface="微软雅黑" panose="020B0503020204020204" charset="-122"/>
                    <a:ea typeface="微软雅黑" panose="020B0503020204020204" charset="-122"/>
                    <a:cs typeface="演示流云楷" panose="02000600000000000000" pitchFamily="2" charset="-122"/>
                  </a:rPr>
                  <a:t>标题一</a:t>
                </a:r>
                <a:endParaRPr kumimoji="0" lang="zh-CN" altLang="en-US" sz="2400" b="1" i="0" u="none" strike="noStrike" kern="1200" cap="none" spc="0" normalizeH="0" baseline="0" noProof="0" dirty="0">
                  <a:ln>
                    <a:noFill/>
                  </a:ln>
                  <a:solidFill>
                    <a:srgbClr val="C00000"/>
                  </a:solidFill>
                  <a:effectLst>
                    <a:outerShdw blurRad="67409" dist="40445" dir="2699975" algn="tl" rotWithShape="0">
                      <a:srgbClr val="E20827">
                        <a:alpha val="29000"/>
                      </a:srgbClr>
                    </a:outerShdw>
                  </a:effectLst>
                  <a:uLnTx/>
                  <a:uFillTx/>
                  <a:latin typeface="微软雅黑" panose="020B0503020204020204" charset="-122"/>
                  <a:ea typeface="微软雅黑" panose="020B0503020204020204" charset="-122"/>
                  <a:cs typeface="演示流云楷" panose="02000600000000000000" pitchFamily="2" charset="-122"/>
                </a:endParaRPr>
              </a:p>
            </p:txBody>
          </p:sp>
          <p:grpSp>
            <p:nvGrpSpPr>
              <p:cNvPr id="147" name="组合 146"/>
              <p:cNvGrpSpPr/>
              <p:nvPr/>
            </p:nvGrpSpPr>
            <p:grpSpPr>
              <a:xfrm flipH="1">
                <a:off x="928688" y="2940855"/>
                <a:ext cx="497978" cy="67708"/>
                <a:chOff x="1843354" y="8439366"/>
                <a:chExt cx="920396" cy="53378"/>
              </a:xfrm>
            </p:grpSpPr>
            <p:cxnSp>
              <p:nvCxnSpPr>
                <p:cNvPr id="151" name="知鱼PPT9-5"/>
                <p:cNvCxnSpPr/>
                <p:nvPr/>
              </p:nvCxnSpPr>
              <p:spPr>
                <a:xfrm>
                  <a:off x="1843354" y="8439366"/>
                  <a:ext cx="462673" cy="0"/>
                </a:xfrm>
                <a:prstGeom prst="line">
                  <a:avLst/>
                </a:prstGeom>
                <a:ln w="13843" cap="rnd">
                  <a:gradFill>
                    <a:gsLst>
                      <a:gs pos="0">
                        <a:schemeClr val="accent1">
                          <a:lumMod val="60000"/>
                          <a:lumOff val="40000"/>
                        </a:schemeClr>
                      </a:gs>
                      <a:gs pos="83000">
                        <a:schemeClr val="accent1">
                          <a:lumMod val="60000"/>
                          <a:lumOff val="40000"/>
                          <a:alpha val="0"/>
                        </a:schemeClr>
                      </a:gs>
                    </a:gsLst>
                    <a:lin ang="0" scaled="0"/>
                  </a:gradFill>
                </a:ln>
                <a:effectLst/>
              </p:spPr>
              <p:style>
                <a:lnRef idx="1">
                  <a:schemeClr val="accent1"/>
                </a:lnRef>
                <a:fillRef idx="0">
                  <a:schemeClr val="accent1"/>
                </a:fillRef>
                <a:effectRef idx="0">
                  <a:schemeClr val="accent1"/>
                </a:effectRef>
                <a:fontRef idx="minor">
                  <a:schemeClr val="tx1"/>
                </a:fontRef>
              </p:style>
            </p:cxnSp>
            <p:cxnSp>
              <p:nvCxnSpPr>
                <p:cNvPr id="152" name="知鱼PPT9-6"/>
                <p:cNvCxnSpPr/>
                <p:nvPr/>
              </p:nvCxnSpPr>
              <p:spPr>
                <a:xfrm>
                  <a:off x="2007759" y="8492744"/>
                  <a:ext cx="755991" cy="0"/>
                </a:xfrm>
                <a:prstGeom prst="line">
                  <a:avLst/>
                </a:prstGeom>
                <a:ln w="27686" cap="rnd">
                  <a:gradFill>
                    <a:gsLst>
                      <a:gs pos="0">
                        <a:schemeClr val="accent1">
                          <a:lumMod val="60000"/>
                          <a:lumOff val="40000"/>
                          <a:alpha val="22000"/>
                        </a:schemeClr>
                      </a:gs>
                      <a:gs pos="83000">
                        <a:schemeClr val="accent1">
                          <a:lumMod val="60000"/>
                          <a:lumOff val="40000"/>
                          <a:alpha val="0"/>
                        </a:schemeClr>
                      </a:gs>
                    </a:gsLst>
                    <a:lin ang="0" scaled="0"/>
                  </a:gradFill>
                </a:ln>
                <a:effectLst/>
              </p:spPr>
              <p:style>
                <a:lnRef idx="1">
                  <a:schemeClr val="accent1"/>
                </a:lnRef>
                <a:fillRef idx="0">
                  <a:schemeClr val="accent1"/>
                </a:fillRef>
                <a:effectRef idx="0">
                  <a:schemeClr val="accent1"/>
                </a:effectRef>
                <a:fontRef idx="minor">
                  <a:schemeClr val="tx1"/>
                </a:fontRef>
              </p:style>
            </p:cxnSp>
          </p:grpSp>
          <p:grpSp>
            <p:nvGrpSpPr>
              <p:cNvPr id="148" name="组合 147"/>
              <p:cNvGrpSpPr/>
              <p:nvPr/>
            </p:nvGrpSpPr>
            <p:grpSpPr>
              <a:xfrm flipH="1">
                <a:off x="3223187" y="2798881"/>
                <a:ext cx="521177" cy="67708"/>
                <a:chOff x="1843354" y="8439366"/>
                <a:chExt cx="963274" cy="53378"/>
              </a:xfrm>
            </p:grpSpPr>
            <p:cxnSp>
              <p:nvCxnSpPr>
                <p:cNvPr id="149" name="知鱼PPT9-7"/>
                <p:cNvCxnSpPr/>
                <p:nvPr/>
              </p:nvCxnSpPr>
              <p:spPr>
                <a:xfrm>
                  <a:off x="1843354" y="8439366"/>
                  <a:ext cx="503654" cy="0"/>
                </a:xfrm>
                <a:prstGeom prst="line">
                  <a:avLst/>
                </a:prstGeom>
                <a:ln w="13843" cap="rnd">
                  <a:gradFill>
                    <a:gsLst>
                      <a:gs pos="0">
                        <a:schemeClr val="accent1">
                          <a:lumMod val="60000"/>
                          <a:lumOff val="40000"/>
                        </a:schemeClr>
                      </a:gs>
                      <a:gs pos="83000">
                        <a:schemeClr val="accent1">
                          <a:lumMod val="60000"/>
                          <a:lumOff val="40000"/>
                          <a:alpha val="0"/>
                        </a:schemeClr>
                      </a:gs>
                    </a:gsLst>
                    <a:lin ang="0" scaled="0"/>
                  </a:gradFill>
                </a:ln>
                <a:effectLst/>
              </p:spPr>
              <p:style>
                <a:lnRef idx="1">
                  <a:schemeClr val="accent1"/>
                </a:lnRef>
                <a:fillRef idx="0">
                  <a:schemeClr val="accent1"/>
                </a:fillRef>
                <a:effectRef idx="0">
                  <a:schemeClr val="accent1"/>
                </a:effectRef>
                <a:fontRef idx="minor">
                  <a:schemeClr val="tx1"/>
                </a:fontRef>
              </p:style>
            </p:cxnSp>
            <p:cxnSp>
              <p:nvCxnSpPr>
                <p:cNvPr id="150" name="知鱼PPT9-8"/>
                <p:cNvCxnSpPr/>
                <p:nvPr/>
              </p:nvCxnSpPr>
              <p:spPr>
                <a:xfrm>
                  <a:off x="2007759" y="8492744"/>
                  <a:ext cx="798869" cy="0"/>
                </a:xfrm>
                <a:prstGeom prst="line">
                  <a:avLst/>
                </a:prstGeom>
                <a:ln w="27686" cap="rnd">
                  <a:gradFill>
                    <a:gsLst>
                      <a:gs pos="0">
                        <a:schemeClr val="accent1">
                          <a:lumMod val="60000"/>
                          <a:lumOff val="40000"/>
                          <a:alpha val="22000"/>
                        </a:schemeClr>
                      </a:gs>
                      <a:gs pos="83000">
                        <a:schemeClr val="accent1">
                          <a:lumMod val="60000"/>
                          <a:lumOff val="40000"/>
                          <a:alpha val="0"/>
                        </a:schemeClr>
                      </a:gs>
                    </a:gsLst>
                    <a:lin ang="0" scaled="0"/>
                  </a:gradFill>
                </a:ln>
                <a:effectLst/>
              </p:spPr>
              <p:style>
                <a:lnRef idx="1">
                  <a:schemeClr val="accent1"/>
                </a:lnRef>
                <a:fillRef idx="0">
                  <a:schemeClr val="accent1"/>
                </a:fillRef>
                <a:effectRef idx="0">
                  <a:schemeClr val="accent1"/>
                </a:effectRef>
                <a:fontRef idx="minor">
                  <a:schemeClr val="tx1"/>
                </a:fontRef>
              </p:style>
            </p:cxnSp>
          </p:grpSp>
        </p:grpSp>
        <p:sp>
          <p:nvSpPr>
            <p:cNvPr id="12" name="知鱼PPT10"/>
            <p:cNvSpPr txBox="1"/>
            <p:nvPr/>
          </p:nvSpPr>
          <p:spPr>
            <a:xfrm>
              <a:off x="903288" y="3235572"/>
              <a:ext cx="3073362" cy="560795"/>
            </a:xfrm>
            <a:prstGeom prst="rect">
              <a:avLst/>
            </a:prstGeom>
            <a:noFill/>
          </p:spPr>
          <p:txBody>
            <a:bodyPr wrap="square">
              <a:spAutoFit/>
            </a:bodyPr>
            <a:lstStyle>
              <a:defPPr>
                <a:defRPr lang="zh-CN"/>
              </a:defPPr>
              <a:lvl1pPr algn="just" fontAlgn="base">
                <a:lnSpc>
                  <a:spcPct val="120000"/>
                </a:lnSpc>
                <a:defRPr sz="1400" b="0" i="0">
                  <a:solidFill>
                    <a:srgbClr val="333333"/>
                  </a:solidFill>
                  <a:effectLst/>
                  <a:latin typeface="HarmonyOS Sans SC" panose="00000500000000000000" pitchFamily="2" charset="-122"/>
                  <a:ea typeface="HarmonyOS Sans SC" panose="00000500000000000000" pitchFamily="2" charset="-122"/>
                </a:defRPr>
              </a:lvl1pPr>
            </a:lstStyle>
            <a:p>
              <a:pPr lvl="0" algn="l">
                <a:defRPr/>
              </a:pPr>
              <a:r>
                <a:rPr lang="zh-CN" altLang="en-US" sz="1300" dirty="0">
                  <a:latin typeface="微软雅黑" panose="020B0503020204020204" charset="-122"/>
                  <a:ea typeface="微软雅黑" panose="020B0503020204020204" charset="-122"/>
                  <a:cs typeface="OPPOSans M" panose="00020600040101010101" pitchFamily="18" charset="-122"/>
                </a:rPr>
                <a:t>单击此处输入正文文字是思想的提炼，为了以后演示发布的良好效果</a:t>
              </a:r>
              <a:endParaRPr kumimoji="0" lang="zh-CN" altLang="en-US" sz="1300" b="0" i="0" u="none" strike="noStrike" kern="1200" cap="none" spc="0" normalizeH="0" baseline="0" noProof="0" dirty="0">
                <a:ln>
                  <a:noFill/>
                </a:ln>
                <a:solidFill>
                  <a:srgbClr val="333333"/>
                </a:solidFill>
                <a:effectLst/>
                <a:uLnTx/>
                <a:uFillTx/>
                <a:latin typeface="微软雅黑" panose="020B0503020204020204" charset="-122"/>
                <a:ea typeface="微软雅黑" panose="020B0503020204020204" charset="-122"/>
                <a:cs typeface="OPPOSans M" panose="00020600040101010101" pitchFamily="18" charset="-122"/>
              </a:endParaRPr>
            </a:p>
          </p:txBody>
        </p:sp>
        <p:grpSp>
          <p:nvGrpSpPr>
            <p:cNvPr id="31" name="知鱼PPT36"/>
            <p:cNvGrpSpPr/>
            <p:nvPr/>
          </p:nvGrpSpPr>
          <p:grpSpPr>
            <a:xfrm>
              <a:off x="1011387" y="3883480"/>
              <a:ext cx="600670" cy="600670"/>
              <a:chOff x="970833" y="3960654"/>
              <a:chExt cx="600670" cy="600670"/>
            </a:xfrm>
          </p:grpSpPr>
          <p:sp>
            <p:nvSpPr>
              <p:cNvPr id="85" name="知鱼PPT36-1"/>
              <p:cNvSpPr txBox="1"/>
              <p:nvPr/>
            </p:nvSpPr>
            <p:spPr>
              <a:xfrm>
                <a:off x="1024823" y="4284781"/>
                <a:ext cx="492692" cy="209976"/>
              </a:xfrm>
              <a:prstGeom prst="rect">
                <a:avLst/>
              </a:prstGeom>
              <a:noFill/>
              <a:effectLst/>
            </p:spPr>
            <p:txBody>
              <a:bodyPr wrap="none" lIns="63872" tIns="31936" rIns="63872" bIns="31936">
                <a:spAutoFit/>
              </a:bodyPr>
              <a:lstStyle>
                <a:defPPr>
                  <a:defRPr lang="zh-CN"/>
                </a:defPPr>
                <a:lvl1pPr algn="ctr">
                  <a:defRPr sz="900">
                    <a:solidFill>
                      <a:schemeClr val="tx2"/>
                    </a:solidFill>
                    <a:latin typeface="+mn-ea"/>
                  </a:defRPr>
                </a:lvl1p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945" b="0" i="0" u="none" strike="noStrike" kern="1200" cap="none" spc="0" normalizeH="0" baseline="0" noProof="0" dirty="0">
                    <a:ln>
                      <a:noFill/>
                    </a:ln>
                    <a:solidFill>
                      <a:prstClr val="black"/>
                    </a:solidFill>
                    <a:effectLst/>
                    <a:uLnTx/>
                    <a:uFillTx/>
                    <a:latin typeface="微软雅黑" panose="020B0503020204020204" charset="-122"/>
                    <a:ea typeface="微软雅黑" panose="020B0503020204020204" charset="-122"/>
                    <a:cs typeface="OPPOSans M" panose="00020600040101010101" pitchFamily="18" charset="-122"/>
                  </a:rPr>
                  <a:t>小标题</a:t>
                </a:r>
                <a:endParaRPr kumimoji="0" lang="zh-CN" altLang="en-US" sz="945" b="0" i="0" u="none" strike="noStrike" kern="1200" cap="none" spc="0" normalizeH="0" baseline="0" noProof="0" dirty="0">
                  <a:ln>
                    <a:noFill/>
                  </a:ln>
                  <a:solidFill>
                    <a:prstClr val="black"/>
                  </a:solidFill>
                  <a:effectLst/>
                  <a:uLnTx/>
                  <a:uFillTx/>
                  <a:latin typeface="微软雅黑" panose="020B0503020204020204" charset="-122"/>
                  <a:ea typeface="微软雅黑" panose="020B0503020204020204" charset="-122"/>
                  <a:cs typeface="OPPOSans M" panose="00020600040101010101" pitchFamily="18" charset="-122"/>
                </a:endParaRPr>
              </a:p>
            </p:txBody>
          </p:sp>
          <p:sp>
            <p:nvSpPr>
              <p:cNvPr id="86" name="知鱼PPT36-2"/>
              <p:cNvSpPr/>
              <p:nvPr>
                <p:custDataLst>
                  <p:tags r:id="rId2"/>
                </p:custDataLst>
              </p:nvPr>
            </p:nvSpPr>
            <p:spPr>
              <a:xfrm>
                <a:off x="970833" y="3960654"/>
                <a:ext cx="600670" cy="600670"/>
              </a:xfrm>
              <a:prstGeom prst="roundRect">
                <a:avLst>
                  <a:gd name="adj" fmla="val 16667"/>
                </a:avLst>
              </a:prstGeom>
              <a:noFill/>
              <a:ln w="6403">
                <a:solidFill>
                  <a:schemeClr val="accent1"/>
                </a:solidFill>
              </a:ln>
              <a:effectLst/>
            </p:spPr>
            <p:style>
              <a:lnRef idx="2">
                <a:schemeClr val="accent1">
                  <a:shade val="50000"/>
                </a:schemeClr>
              </a:lnRef>
              <a:fillRef idx="1">
                <a:schemeClr val="accent1"/>
              </a:fillRef>
              <a:effectRef idx="0">
                <a:schemeClr val="accent1"/>
              </a:effectRef>
              <a:fontRef idx="minor">
                <a:schemeClr val="lt1"/>
              </a:fontRef>
            </p:style>
            <p:txBody>
              <a:bodyPr lIns="92206" tIns="46103" rIns="92206" bIns="46103"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615" b="0" i="0" u="none" strike="noStrike" kern="1200" cap="none" spc="0" normalizeH="0" baseline="0" noProof="0">
                  <a:ln>
                    <a:noFill/>
                  </a:ln>
                  <a:solidFill>
                    <a:prstClr val="white"/>
                  </a:solidFill>
                  <a:effectLst/>
                  <a:uLnTx/>
                  <a:uFillTx/>
                  <a:latin typeface="微软雅黑" panose="020B0503020204020204" charset="-122"/>
                  <a:ea typeface="微软雅黑" panose="020B0503020204020204" charset="-122"/>
                  <a:cs typeface="OPPOSans M" panose="00020600040101010101" pitchFamily="18" charset="-122"/>
                </a:endParaRPr>
              </a:p>
            </p:txBody>
          </p:sp>
          <p:sp>
            <p:nvSpPr>
              <p:cNvPr id="87" name="知鱼PPT36-3"/>
              <p:cNvSpPr/>
              <p:nvPr>
                <p:custDataLst>
                  <p:tags r:id="rId3"/>
                </p:custDataLst>
              </p:nvPr>
            </p:nvSpPr>
            <p:spPr>
              <a:xfrm>
                <a:off x="1154738" y="4057108"/>
                <a:ext cx="241102" cy="202408"/>
              </a:xfrm>
              <a:custGeom>
                <a:avLst/>
                <a:gdLst>
                  <a:gd name="connsiteX0" fmla="*/ 222363 w 282767"/>
                  <a:gd name="connsiteY0" fmla="*/ 117178 h 237385"/>
                  <a:gd name="connsiteX1" fmla="*/ 228896 w 282767"/>
                  <a:gd name="connsiteY1" fmla="*/ 117178 h 237385"/>
                  <a:gd name="connsiteX2" fmla="*/ 231862 w 282767"/>
                  <a:gd name="connsiteY2" fmla="*/ 127119 h 237385"/>
                  <a:gd name="connsiteX3" fmla="*/ 225645 w 282767"/>
                  <a:gd name="connsiteY3" fmla="*/ 134346 h 237385"/>
                  <a:gd name="connsiteX4" fmla="*/ 219176 w 282767"/>
                  <a:gd name="connsiteY4" fmla="*/ 127119 h 237385"/>
                  <a:gd name="connsiteX5" fmla="*/ 54091 w 282767"/>
                  <a:gd name="connsiteY5" fmla="*/ 117178 h 237385"/>
                  <a:gd name="connsiteX6" fmla="*/ 60656 w 282767"/>
                  <a:gd name="connsiteY6" fmla="*/ 117178 h 237385"/>
                  <a:gd name="connsiteX7" fmla="*/ 63622 w 282767"/>
                  <a:gd name="connsiteY7" fmla="*/ 127119 h 237385"/>
                  <a:gd name="connsiteX8" fmla="*/ 57405 w 282767"/>
                  <a:gd name="connsiteY8" fmla="*/ 134346 h 237385"/>
                  <a:gd name="connsiteX9" fmla="*/ 50904 w 282767"/>
                  <a:gd name="connsiteY9" fmla="*/ 127119 h 237385"/>
                  <a:gd name="connsiteX10" fmla="*/ 38123 w 282767"/>
                  <a:gd name="connsiteY10" fmla="*/ 112697 h 237385"/>
                  <a:gd name="connsiteX11" fmla="*/ 57216 w 282767"/>
                  <a:gd name="connsiteY11" fmla="*/ 138133 h 237385"/>
                  <a:gd name="connsiteX12" fmla="*/ 76341 w 282767"/>
                  <a:gd name="connsiteY12" fmla="*/ 112697 h 237385"/>
                  <a:gd name="connsiteX13" fmla="*/ 82779 w 282767"/>
                  <a:gd name="connsiteY13" fmla="*/ 115537 h 237385"/>
                  <a:gd name="connsiteX14" fmla="*/ 58005 w 282767"/>
                  <a:gd name="connsiteY14" fmla="*/ 175593 h 237385"/>
                  <a:gd name="connsiteX15" fmla="*/ 58005 w 282767"/>
                  <a:gd name="connsiteY15" fmla="*/ 213716 h 237385"/>
                  <a:gd name="connsiteX16" fmla="*/ 57248 w 282767"/>
                  <a:gd name="connsiteY16" fmla="*/ 213716 h 237385"/>
                  <a:gd name="connsiteX17" fmla="*/ 95 w 282767"/>
                  <a:gd name="connsiteY17" fmla="*/ 202102 h 237385"/>
                  <a:gd name="connsiteX18" fmla="*/ 0 w 282767"/>
                  <a:gd name="connsiteY18" fmla="*/ 202102 h 237385"/>
                  <a:gd name="connsiteX19" fmla="*/ 0 w 282767"/>
                  <a:gd name="connsiteY19" fmla="*/ 167482 h 237385"/>
                  <a:gd name="connsiteX20" fmla="*/ 38123 w 282767"/>
                  <a:gd name="connsiteY20" fmla="*/ 112697 h 237385"/>
                  <a:gd name="connsiteX21" fmla="*/ 244644 w 282767"/>
                  <a:gd name="connsiteY21" fmla="*/ 112696 h 237385"/>
                  <a:gd name="connsiteX22" fmla="*/ 282767 w 282767"/>
                  <a:gd name="connsiteY22" fmla="*/ 167482 h 237385"/>
                  <a:gd name="connsiteX23" fmla="*/ 282767 w 282767"/>
                  <a:gd name="connsiteY23" fmla="*/ 202134 h 237385"/>
                  <a:gd name="connsiteX24" fmla="*/ 282641 w 282767"/>
                  <a:gd name="connsiteY24" fmla="*/ 202134 h 237385"/>
                  <a:gd name="connsiteX25" fmla="*/ 225488 w 282767"/>
                  <a:gd name="connsiteY25" fmla="*/ 213747 h 237385"/>
                  <a:gd name="connsiteX26" fmla="*/ 224730 w 282767"/>
                  <a:gd name="connsiteY26" fmla="*/ 213747 h 237385"/>
                  <a:gd name="connsiteX27" fmla="*/ 224730 w 282767"/>
                  <a:gd name="connsiteY27" fmla="*/ 175656 h 237385"/>
                  <a:gd name="connsiteX28" fmla="*/ 199956 w 282767"/>
                  <a:gd name="connsiteY28" fmla="*/ 115600 h 237385"/>
                  <a:gd name="connsiteX29" fmla="*/ 206458 w 282767"/>
                  <a:gd name="connsiteY29" fmla="*/ 112760 h 237385"/>
                  <a:gd name="connsiteX30" fmla="*/ 225551 w 282767"/>
                  <a:gd name="connsiteY30" fmla="*/ 138196 h 237385"/>
                  <a:gd name="connsiteX31" fmla="*/ 225677 w 282767"/>
                  <a:gd name="connsiteY31" fmla="*/ 109351 h 237385"/>
                  <a:gd name="connsiteX32" fmla="*/ 231200 w 282767"/>
                  <a:gd name="connsiteY32" fmla="*/ 109604 h 237385"/>
                  <a:gd name="connsiteX33" fmla="*/ 228991 w 282767"/>
                  <a:gd name="connsiteY33" fmla="*/ 116137 h 237385"/>
                  <a:gd name="connsiteX34" fmla="*/ 222426 w 282767"/>
                  <a:gd name="connsiteY34" fmla="*/ 116168 h 237385"/>
                  <a:gd name="connsiteX35" fmla="*/ 220312 w 282767"/>
                  <a:gd name="connsiteY35" fmla="*/ 109604 h 237385"/>
                  <a:gd name="connsiteX36" fmla="*/ 225677 w 282767"/>
                  <a:gd name="connsiteY36" fmla="*/ 109351 h 237385"/>
                  <a:gd name="connsiteX37" fmla="*/ 57437 w 282767"/>
                  <a:gd name="connsiteY37" fmla="*/ 109351 h 237385"/>
                  <a:gd name="connsiteX38" fmla="*/ 62959 w 282767"/>
                  <a:gd name="connsiteY38" fmla="*/ 109604 h 237385"/>
                  <a:gd name="connsiteX39" fmla="*/ 60750 w 282767"/>
                  <a:gd name="connsiteY39" fmla="*/ 116136 h 237385"/>
                  <a:gd name="connsiteX40" fmla="*/ 54186 w 282767"/>
                  <a:gd name="connsiteY40" fmla="*/ 116168 h 237385"/>
                  <a:gd name="connsiteX41" fmla="*/ 52072 w 282767"/>
                  <a:gd name="connsiteY41" fmla="*/ 109604 h 237385"/>
                  <a:gd name="connsiteX42" fmla="*/ 57437 w 282767"/>
                  <a:gd name="connsiteY42" fmla="*/ 109351 h 237385"/>
                  <a:gd name="connsiteX43" fmla="*/ 137218 w 282767"/>
                  <a:gd name="connsiteY43" fmla="*/ 108594 h 237385"/>
                  <a:gd name="connsiteX44" fmla="*/ 145896 w 282767"/>
                  <a:gd name="connsiteY44" fmla="*/ 108594 h 237385"/>
                  <a:gd name="connsiteX45" fmla="*/ 149841 w 282767"/>
                  <a:gd name="connsiteY45" fmla="*/ 121817 h 237385"/>
                  <a:gd name="connsiteX46" fmla="*/ 141541 w 282767"/>
                  <a:gd name="connsiteY46" fmla="*/ 131474 h 237385"/>
                  <a:gd name="connsiteX47" fmla="*/ 132957 w 282767"/>
                  <a:gd name="connsiteY47" fmla="*/ 121817 h 237385"/>
                  <a:gd name="connsiteX48" fmla="*/ 115947 w 282767"/>
                  <a:gd name="connsiteY48" fmla="*/ 102661 h 237385"/>
                  <a:gd name="connsiteX49" fmla="*/ 141415 w 282767"/>
                  <a:gd name="connsiteY49" fmla="*/ 136555 h 237385"/>
                  <a:gd name="connsiteX50" fmla="*/ 166851 w 282767"/>
                  <a:gd name="connsiteY50" fmla="*/ 102661 h 237385"/>
                  <a:gd name="connsiteX51" fmla="*/ 217724 w 282767"/>
                  <a:gd name="connsiteY51" fmla="*/ 175656 h 237385"/>
                  <a:gd name="connsiteX52" fmla="*/ 217724 w 282767"/>
                  <a:gd name="connsiteY52" fmla="*/ 221858 h 237385"/>
                  <a:gd name="connsiteX53" fmla="*/ 217566 w 282767"/>
                  <a:gd name="connsiteY53" fmla="*/ 221858 h 237385"/>
                  <a:gd name="connsiteX54" fmla="*/ 141415 w 282767"/>
                  <a:gd name="connsiteY54" fmla="*/ 237385 h 237385"/>
                  <a:gd name="connsiteX55" fmla="*/ 65264 w 282767"/>
                  <a:gd name="connsiteY55" fmla="*/ 221858 h 237385"/>
                  <a:gd name="connsiteX56" fmla="*/ 65106 w 282767"/>
                  <a:gd name="connsiteY56" fmla="*/ 221858 h 237385"/>
                  <a:gd name="connsiteX57" fmla="*/ 65106 w 282767"/>
                  <a:gd name="connsiteY57" fmla="*/ 175656 h 237385"/>
                  <a:gd name="connsiteX58" fmla="*/ 115947 w 282767"/>
                  <a:gd name="connsiteY58" fmla="*/ 102661 h 237385"/>
                  <a:gd name="connsiteX59" fmla="*/ 141636 w 282767"/>
                  <a:gd name="connsiteY59" fmla="*/ 98148 h 237385"/>
                  <a:gd name="connsiteX60" fmla="*/ 148989 w 282767"/>
                  <a:gd name="connsiteY60" fmla="*/ 98495 h 237385"/>
                  <a:gd name="connsiteX61" fmla="*/ 146022 w 282767"/>
                  <a:gd name="connsiteY61" fmla="*/ 107205 h 237385"/>
                  <a:gd name="connsiteX62" fmla="*/ 137281 w 282767"/>
                  <a:gd name="connsiteY62" fmla="*/ 107269 h 237385"/>
                  <a:gd name="connsiteX63" fmla="*/ 134472 w 282767"/>
                  <a:gd name="connsiteY63" fmla="*/ 98495 h 237385"/>
                  <a:gd name="connsiteX64" fmla="*/ 141636 w 282767"/>
                  <a:gd name="connsiteY64" fmla="*/ 98148 h 237385"/>
                  <a:gd name="connsiteX65" fmla="*/ 225551 w 282767"/>
                  <a:gd name="connsiteY65" fmla="*/ 35693 h 237385"/>
                  <a:gd name="connsiteX66" fmla="*/ 261212 w 282767"/>
                  <a:gd name="connsiteY66" fmla="*/ 71354 h 237385"/>
                  <a:gd name="connsiteX67" fmla="*/ 225551 w 282767"/>
                  <a:gd name="connsiteY67" fmla="*/ 107016 h 237385"/>
                  <a:gd name="connsiteX68" fmla="*/ 189889 w 282767"/>
                  <a:gd name="connsiteY68" fmla="*/ 71354 h 237385"/>
                  <a:gd name="connsiteX69" fmla="*/ 225551 w 282767"/>
                  <a:gd name="connsiteY69" fmla="*/ 35693 h 237385"/>
                  <a:gd name="connsiteX70" fmla="*/ 57311 w 282767"/>
                  <a:gd name="connsiteY70" fmla="*/ 35693 h 237385"/>
                  <a:gd name="connsiteX71" fmla="*/ 92972 w 282767"/>
                  <a:gd name="connsiteY71" fmla="*/ 71354 h 237385"/>
                  <a:gd name="connsiteX72" fmla="*/ 57311 w 282767"/>
                  <a:gd name="connsiteY72" fmla="*/ 107016 h 237385"/>
                  <a:gd name="connsiteX73" fmla="*/ 21649 w 282767"/>
                  <a:gd name="connsiteY73" fmla="*/ 71354 h 237385"/>
                  <a:gd name="connsiteX74" fmla="*/ 57311 w 282767"/>
                  <a:gd name="connsiteY74" fmla="*/ 35693 h 237385"/>
                  <a:gd name="connsiteX75" fmla="*/ 141383 w 282767"/>
                  <a:gd name="connsiteY75" fmla="*/ 0 h 237385"/>
                  <a:gd name="connsiteX76" fmla="*/ 188879 w 282767"/>
                  <a:gd name="connsiteY76" fmla="*/ 47496 h 237385"/>
                  <a:gd name="connsiteX77" fmla="*/ 141415 w 282767"/>
                  <a:gd name="connsiteY77" fmla="*/ 95023 h 237385"/>
                  <a:gd name="connsiteX78" fmla="*/ 93888 w 282767"/>
                  <a:gd name="connsiteY78" fmla="*/ 47496 h 237385"/>
                  <a:gd name="connsiteX79" fmla="*/ 141383 w 282767"/>
                  <a:gd name="connsiteY79" fmla="*/ 0 h 2373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Lst>
                <a:rect l="l" t="t" r="r" b="b"/>
                <a:pathLst>
                  <a:path w="282767" h="237385">
                    <a:moveTo>
                      <a:pt x="222363" y="117178"/>
                    </a:moveTo>
                    <a:lnTo>
                      <a:pt x="228896" y="117178"/>
                    </a:lnTo>
                    <a:lnTo>
                      <a:pt x="231862" y="127119"/>
                    </a:lnTo>
                    <a:lnTo>
                      <a:pt x="225645" y="134346"/>
                    </a:lnTo>
                    <a:lnTo>
                      <a:pt x="219176" y="127119"/>
                    </a:lnTo>
                    <a:close/>
                    <a:moveTo>
                      <a:pt x="54091" y="117178"/>
                    </a:moveTo>
                    <a:lnTo>
                      <a:pt x="60656" y="117178"/>
                    </a:lnTo>
                    <a:lnTo>
                      <a:pt x="63622" y="127119"/>
                    </a:lnTo>
                    <a:lnTo>
                      <a:pt x="57405" y="134346"/>
                    </a:lnTo>
                    <a:lnTo>
                      <a:pt x="50904" y="127119"/>
                    </a:lnTo>
                    <a:close/>
                    <a:moveTo>
                      <a:pt x="38123" y="112697"/>
                    </a:moveTo>
                    <a:lnTo>
                      <a:pt x="57216" y="138133"/>
                    </a:lnTo>
                    <a:lnTo>
                      <a:pt x="76341" y="112697"/>
                    </a:lnTo>
                    <a:cubicBezTo>
                      <a:pt x="78550" y="113486"/>
                      <a:pt x="80727" y="114464"/>
                      <a:pt x="82779" y="115537"/>
                    </a:cubicBezTo>
                    <a:cubicBezTo>
                      <a:pt x="67473" y="130874"/>
                      <a:pt x="58005" y="152082"/>
                      <a:pt x="58005" y="175593"/>
                    </a:cubicBezTo>
                    <a:lnTo>
                      <a:pt x="58005" y="213716"/>
                    </a:lnTo>
                    <a:lnTo>
                      <a:pt x="57248" y="213716"/>
                    </a:lnTo>
                    <a:cubicBezTo>
                      <a:pt x="26320" y="213716"/>
                      <a:pt x="1199" y="208541"/>
                      <a:pt x="95" y="202102"/>
                    </a:cubicBezTo>
                    <a:lnTo>
                      <a:pt x="0" y="202102"/>
                    </a:lnTo>
                    <a:lnTo>
                      <a:pt x="0" y="167482"/>
                    </a:lnTo>
                    <a:cubicBezTo>
                      <a:pt x="0" y="142172"/>
                      <a:pt x="15937" y="120681"/>
                      <a:pt x="38123" y="112697"/>
                    </a:cubicBezTo>
                    <a:close/>
                    <a:moveTo>
                      <a:pt x="244644" y="112696"/>
                    </a:moveTo>
                    <a:cubicBezTo>
                      <a:pt x="266830" y="120712"/>
                      <a:pt x="282767" y="142172"/>
                      <a:pt x="282767" y="167482"/>
                    </a:cubicBezTo>
                    <a:lnTo>
                      <a:pt x="282767" y="202134"/>
                    </a:lnTo>
                    <a:lnTo>
                      <a:pt x="282641" y="202134"/>
                    </a:lnTo>
                    <a:cubicBezTo>
                      <a:pt x="281600" y="208572"/>
                      <a:pt x="256416" y="213747"/>
                      <a:pt x="225488" y="213747"/>
                    </a:cubicBezTo>
                    <a:lnTo>
                      <a:pt x="224730" y="213747"/>
                    </a:lnTo>
                    <a:lnTo>
                      <a:pt x="224730" y="175656"/>
                    </a:lnTo>
                    <a:cubicBezTo>
                      <a:pt x="224730" y="152145"/>
                      <a:pt x="215231" y="130874"/>
                      <a:pt x="199956" y="115600"/>
                    </a:cubicBezTo>
                    <a:cubicBezTo>
                      <a:pt x="202071" y="114558"/>
                      <a:pt x="204186" y="113580"/>
                      <a:pt x="206458" y="112760"/>
                    </a:cubicBezTo>
                    <a:lnTo>
                      <a:pt x="225551" y="138196"/>
                    </a:lnTo>
                    <a:close/>
                    <a:moveTo>
                      <a:pt x="225677" y="109351"/>
                    </a:moveTo>
                    <a:cubicBezTo>
                      <a:pt x="227571" y="109351"/>
                      <a:pt x="229401" y="109414"/>
                      <a:pt x="231200" y="109604"/>
                    </a:cubicBezTo>
                    <a:cubicBezTo>
                      <a:pt x="231357" y="113706"/>
                      <a:pt x="228991" y="116137"/>
                      <a:pt x="228991" y="116137"/>
                    </a:cubicBezTo>
                    <a:cubicBezTo>
                      <a:pt x="226813" y="116263"/>
                      <a:pt x="222458" y="116168"/>
                      <a:pt x="222426" y="116168"/>
                    </a:cubicBezTo>
                    <a:cubicBezTo>
                      <a:pt x="220060" y="113454"/>
                      <a:pt x="220312" y="109604"/>
                      <a:pt x="220312" y="109604"/>
                    </a:cubicBezTo>
                    <a:cubicBezTo>
                      <a:pt x="222079" y="109414"/>
                      <a:pt x="223878" y="109351"/>
                      <a:pt x="225677" y="109351"/>
                    </a:cubicBezTo>
                    <a:close/>
                    <a:moveTo>
                      <a:pt x="57437" y="109351"/>
                    </a:moveTo>
                    <a:cubicBezTo>
                      <a:pt x="59330" y="109351"/>
                      <a:pt x="61161" y="109414"/>
                      <a:pt x="62959" y="109604"/>
                    </a:cubicBezTo>
                    <a:cubicBezTo>
                      <a:pt x="63117" y="113706"/>
                      <a:pt x="60750" y="116136"/>
                      <a:pt x="60750" y="116136"/>
                    </a:cubicBezTo>
                    <a:cubicBezTo>
                      <a:pt x="58573" y="116262"/>
                      <a:pt x="54186" y="116168"/>
                      <a:pt x="54186" y="116168"/>
                    </a:cubicBezTo>
                    <a:cubicBezTo>
                      <a:pt x="51819" y="113454"/>
                      <a:pt x="52072" y="109604"/>
                      <a:pt x="52072" y="109604"/>
                    </a:cubicBezTo>
                    <a:cubicBezTo>
                      <a:pt x="53839" y="109414"/>
                      <a:pt x="55638" y="109351"/>
                      <a:pt x="57437" y="109351"/>
                    </a:cubicBezTo>
                    <a:close/>
                    <a:moveTo>
                      <a:pt x="137218" y="108594"/>
                    </a:moveTo>
                    <a:lnTo>
                      <a:pt x="145896" y="108594"/>
                    </a:lnTo>
                    <a:lnTo>
                      <a:pt x="149841" y="121817"/>
                    </a:lnTo>
                    <a:lnTo>
                      <a:pt x="141541" y="131474"/>
                    </a:lnTo>
                    <a:lnTo>
                      <a:pt x="132957" y="121817"/>
                    </a:lnTo>
                    <a:close/>
                    <a:moveTo>
                      <a:pt x="115947" y="102661"/>
                    </a:moveTo>
                    <a:lnTo>
                      <a:pt x="141415" y="136555"/>
                    </a:lnTo>
                    <a:lnTo>
                      <a:pt x="166851" y="102661"/>
                    </a:lnTo>
                    <a:cubicBezTo>
                      <a:pt x="196454" y="113296"/>
                      <a:pt x="217724" y="141920"/>
                      <a:pt x="217724" y="175656"/>
                    </a:cubicBezTo>
                    <a:lnTo>
                      <a:pt x="217724" y="221858"/>
                    </a:lnTo>
                    <a:lnTo>
                      <a:pt x="217566" y="221858"/>
                    </a:lnTo>
                    <a:cubicBezTo>
                      <a:pt x="216146" y="230474"/>
                      <a:pt x="182631" y="237385"/>
                      <a:pt x="141415" y="237385"/>
                    </a:cubicBezTo>
                    <a:cubicBezTo>
                      <a:pt x="100168" y="237385"/>
                      <a:pt x="66684" y="230474"/>
                      <a:pt x="65264" y="221858"/>
                    </a:cubicBezTo>
                    <a:lnTo>
                      <a:pt x="65106" y="221858"/>
                    </a:lnTo>
                    <a:lnTo>
                      <a:pt x="65106" y="175656"/>
                    </a:lnTo>
                    <a:cubicBezTo>
                      <a:pt x="65106" y="141920"/>
                      <a:pt x="86313" y="113296"/>
                      <a:pt x="115947" y="102661"/>
                    </a:cubicBezTo>
                    <a:close/>
                    <a:moveTo>
                      <a:pt x="141636" y="98148"/>
                    </a:moveTo>
                    <a:cubicBezTo>
                      <a:pt x="144129" y="98148"/>
                      <a:pt x="146559" y="98274"/>
                      <a:pt x="148989" y="98495"/>
                    </a:cubicBezTo>
                    <a:cubicBezTo>
                      <a:pt x="149210" y="103923"/>
                      <a:pt x="146022" y="107174"/>
                      <a:pt x="146022" y="107205"/>
                    </a:cubicBezTo>
                    <a:cubicBezTo>
                      <a:pt x="143119" y="107395"/>
                      <a:pt x="137281" y="107269"/>
                      <a:pt x="137281" y="107269"/>
                    </a:cubicBezTo>
                    <a:cubicBezTo>
                      <a:pt x="134093" y="103639"/>
                      <a:pt x="134472" y="98495"/>
                      <a:pt x="134472" y="98495"/>
                    </a:cubicBezTo>
                    <a:cubicBezTo>
                      <a:pt x="136839" y="98274"/>
                      <a:pt x="139237" y="98148"/>
                      <a:pt x="141636" y="98148"/>
                    </a:cubicBezTo>
                    <a:close/>
                    <a:moveTo>
                      <a:pt x="225551" y="35693"/>
                    </a:moveTo>
                    <a:cubicBezTo>
                      <a:pt x="245244" y="35693"/>
                      <a:pt x="261212" y="51662"/>
                      <a:pt x="261212" y="71354"/>
                    </a:cubicBezTo>
                    <a:cubicBezTo>
                      <a:pt x="261212" y="91047"/>
                      <a:pt x="245244" y="107016"/>
                      <a:pt x="225551" y="107016"/>
                    </a:cubicBezTo>
                    <a:cubicBezTo>
                      <a:pt x="205858" y="107016"/>
                      <a:pt x="189889" y="91047"/>
                      <a:pt x="189889" y="71354"/>
                    </a:cubicBezTo>
                    <a:cubicBezTo>
                      <a:pt x="189889" y="51662"/>
                      <a:pt x="205858" y="35693"/>
                      <a:pt x="225551" y="35693"/>
                    </a:cubicBezTo>
                    <a:close/>
                    <a:moveTo>
                      <a:pt x="57311" y="35693"/>
                    </a:moveTo>
                    <a:cubicBezTo>
                      <a:pt x="77004" y="35693"/>
                      <a:pt x="92972" y="51662"/>
                      <a:pt x="92972" y="71354"/>
                    </a:cubicBezTo>
                    <a:cubicBezTo>
                      <a:pt x="92972" y="91047"/>
                      <a:pt x="77004" y="107016"/>
                      <a:pt x="57311" y="107016"/>
                    </a:cubicBezTo>
                    <a:cubicBezTo>
                      <a:pt x="37618" y="107016"/>
                      <a:pt x="21649" y="91047"/>
                      <a:pt x="21649" y="71354"/>
                    </a:cubicBezTo>
                    <a:cubicBezTo>
                      <a:pt x="21649" y="51662"/>
                      <a:pt x="37618" y="35693"/>
                      <a:pt x="57311" y="35693"/>
                    </a:cubicBezTo>
                    <a:close/>
                    <a:moveTo>
                      <a:pt x="141383" y="0"/>
                    </a:moveTo>
                    <a:cubicBezTo>
                      <a:pt x="167640" y="0"/>
                      <a:pt x="188879" y="21271"/>
                      <a:pt x="188879" y="47496"/>
                    </a:cubicBezTo>
                    <a:cubicBezTo>
                      <a:pt x="188879" y="73721"/>
                      <a:pt x="167609" y="95023"/>
                      <a:pt x="141415" y="95023"/>
                    </a:cubicBezTo>
                    <a:cubicBezTo>
                      <a:pt x="115190" y="95023"/>
                      <a:pt x="93888" y="73753"/>
                      <a:pt x="93888" y="47496"/>
                    </a:cubicBezTo>
                    <a:cubicBezTo>
                      <a:pt x="93888" y="21239"/>
                      <a:pt x="115190" y="0"/>
                      <a:pt x="141383" y="0"/>
                    </a:cubicBezTo>
                    <a:close/>
                  </a:path>
                </a:pathLst>
              </a:custGeom>
              <a:gradFill>
                <a:gsLst>
                  <a:gs pos="100000">
                    <a:schemeClr val="accent1">
                      <a:lumMod val="90000"/>
                    </a:schemeClr>
                  </a:gs>
                  <a:gs pos="0">
                    <a:schemeClr val="accent1"/>
                  </a:gs>
                </a:gsLst>
                <a:path path="circle">
                  <a:fillToRect l="100000" b="100000"/>
                </a:path>
              </a:gradFill>
              <a:ln>
                <a:noFill/>
              </a:ln>
              <a:effectLst>
                <a:outerShdw blurRad="133401" dist="40020" dir="2699982" algn="tl" rotWithShape="0">
                  <a:schemeClr val="accent1">
                    <a:alpha val="2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lIns="96049" tIns="48024" rIns="96049" bIns="48024"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90" b="0" i="0" u="none" strike="noStrike" kern="1200" cap="none" spc="0" normalizeH="0" baseline="0" noProof="0">
                  <a:ln>
                    <a:noFill/>
                  </a:ln>
                  <a:solidFill>
                    <a:srgbClr val="FFFFFF"/>
                  </a:solidFill>
                  <a:effectLst/>
                  <a:uLnTx/>
                  <a:uFillTx/>
                  <a:latin typeface="微软雅黑" panose="020B0503020204020204" charset="-122"/>
                  <a:ea typeface="微软雅黑" panose="020B0503020204020204" charset="-122"/>
                  <a:cs typeface="OPPOSans M" panose="00020600040101010101" pitchFamily="18" charset="-122"/>
                </a:endParaRPr>
              </a:p>
            </p:txBody>
          </p:sp>
        </p:grpSp>
        <p:grpSp>
          <p:nvGrpSpPr>
            <p:cNvPr id="32" name="知鱼PPT37"/>
            <p:cNvGrpSpPr/>
            <p:nvPr/>
          </p:nvGrpSpPr>
          <p:grpSpPr>
            <a:xfrm>
              <a:off x="1742641" y="3883480"/>
              <a:ext cx="600670" cy="600670"/>
              <a:chOff x="1006286" y="3960654"/>
              <a:chExt cx="600670" cy="600670"/>
            </a:xfrm>
          </p:grpSpPr>
          <p:sp>
            <p:nvSpPr>
              <p:cNvPr id="82" name="知鱼PPT37-1"/>
              <p:cNvSpPr txBox="1"/>
              <p:nvPr/>
            </p:nvSpPr>
            <p:spPr>
              <a:xfrm>
                <a:off x="1059384" y="4284781"/>
                <a:ext cx="494476" cy="209920"/>
              </a:xfrm>
              <a:prstGeom prst="rect">
                <a:avLst/>
              </a:prstGeom>
              <a:noFill/>
              <a:effectLst/>
            </p:spPr>
            <p:txBody>
              <a:bodyPr wrap="none" lIns="63872" tIns="31936" rIns="63872" bIns="31936">
                <a:spAutoFit/>
              </a:bodyPr>
              <a:lstStyle>
                <a:defPPr>
                  <a:defRPr lang="zh-CN"/>
                </a:defPPr>
                <a:lvl1pPr algn="ctr">
                  <a:defRPr sz="900">
                    <a:solidFill>
                      <a:schemeClr val="tx2"/>
                    </a:solidFill>
                    <a:latin typeface="+mn-ea"/>
                  </a:defRPr>
                </a:lvl1pPr>
              </a:lstStyle>
              <a:p>
                <a:pPr marL="0" marR="0" lvl="0" indent="0" algn="ctr" defTabSz="914400" rtl="0" eaLnBrk="1" fontAlgn="auto" latinLnBrk="0" hangingPunct="1">
                  <a:lnSpc>
                    <a:spcPct val="100000"/>
                  </a:lnSpc>
                  <a:spcBef>
                    <a:spcPts val="0"/>
                  </a:spcBef>
                  <a:spcAft>
                    <a:spcPts val="0"/>
                  </a:spcAft>
                  <a:buClrTx/>
                  <a:buSzTx/>
                  <a:buFontTx/>
                  <a:buNone/>
                  <a:defRPr/>
                </a:pPr>
                <a:r>
                  <a:rPr lang="zh-CN" altLang="en-US" sz="945" dirty="0">
                    <a:solidFill>
                      <a:prstClr val="black"/>
                    </a:solidFill>
                    <a:latin typeface="微软雅黑" panose="020B0503020204020204" charset="-122"/>
                    <a:ea typeface="微软雅黑" panose="020B0503020204020204" charset="-122"/>
                    <a:cs typeface="OPPOSans M" panose="00020600040101010101" pitchFamily="18" charset="-122"/>
                  </a:rPr>
                  <a:t>小标题</a:t>
                </a:r>
                <a:endParaRPr kumimoji="0" lang="zh-CN" altLang="en-US" sz="945" b="0" i="0" u="none" strike="noStrike" kern="1200" cap="none" spc="0" normalizeH="0" baseline="0" noProof="0" dirty="0">
                  <a:ln>
                    <a:noFill/>
                  </a:ln>
                  <a:solidFill>
                    <a:prstClr val="black"/>
                  </a:solidFill>
                  <a:effectLst/>
                  <a:uLnTx/>
                  <a:uFillTx/>
                  <a:latin typeface="微软雅黑" panose="020B0503020204020204" charset="-122"/>
                  <a:ea typeface="微软雅黑" panose="020B0503020204020204" charset="-122"/>
                  <a:cs typeface="OPPOSans M" panose="00020600040101010101" pitchFamily="18" charset="-122"/>
                </a:endParaRPr>
              </a:p>
            </p:txBody>
          </p:sp>
          <p:sp>
            <p:nvSpPr>
              <p:cNvPr id="83" name="知鱼PPT37-2"/>
              <p:cNvSpPr/>
              <p:nvPr>
                <p:custDataLst>
                  <p:tags r:id="rId4"/>
                </p:custDataLst>
              </p:nvPr>
            </p:nvSpPr>
            <p:spPr>
              <a:xfrm>
                <a:off x="1006286" y="3960654"/>
                <a:ext cx="600670" cy="600670"/>
              </a:xfrm>
              <a:prstGeom prst="roundRect">
                <a:avLst>
                  <a:gd name="adj" fmla="val 16667"/>
                </a:avLst>
              </a:prstGeom>
              <a:noFill/>
              <a:ln w="6403">
                <a:solidFill>
                  <a:schemeClr val="accent1"/>
                </a:solidFill>
              </a:ln>
              <a:effectLst/>
            </p:spPr>
            <p:style>
              <a:lnRef idx="2">
                <a:schemeClr val="accent1">
                  <a:shade val="50000"/>
                </a:schemeClr>
              </a:lnRef>
              <a:fillRef idx="1">
                <a:schemeClr val="accent1"/>
              </a:fillRef>
              <a:effectRef idx="0">
                <a:schemeClr val="accent1"/>
              </a:effectRef>
              <a:fontRef idx="minor">
                <a:schemeClr val="lt1"/>
              </a:fontRef>
            </p:style>
            <p:txBody>
              <a:bodyPr lIns="92206" tIns="46103" rIns="92206" bIns="46103"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615" b="0" i="0" u="none" strike="noStrike" kern="1200" cap="none" spc="0" normalizeH="0" baseline="0" noProof="0">
                  <a:ln>
                    <a:noFill/>
                  </a:ln>
                  <a:solidFill>
                    <a:prstClr val="white"/>
                  </a:solidFill>
                  <a:effectLst/>
                  <a:uLnTx/>
                  <a:uFillTx/>
                  <a:latin typeface="微软雅黑" panose="020B0503020204020204" charset="-122"/>
                  <a:ea typeface="微软雅黑" panose="020B0503020204020204" charset="-122"/>
                  <a:cs typeface="OPPOSans M" panose="00020600040101010101" pitchFamily="18" charset="-122"/>
                </a:endParaRPr>
              </a:p>
            </p:txBody>
          </p:sp>
          <p:sp>
            <p:nvSpPr>
              <p:cNvPr id="84" name="知鱼PPT37-3"/>
              <p:cNvSpPr/>
              <p:nvPr>
                <p:custDataLst>
                  <p:tags r:id="rId5"/>
                </p:custDataLst>
              </p:nvPr>
            </p:nvSpPr>
            <p:spPr>
              <a:xfrm>
                <a:off x="1190191" y="4057108"/>
                <a:ext cx="241102" cy="202408"/>
              </a:xfrm>
              <a:custGeom>
                <a:avLst/>
                <a:gdLst>
                  <a:gd name="connsiteX0" fmla="*/ 222363 w 282767"/>
                  <a:gd name="connsiteY0" fmla="*/ 117178 h 237385"/>
                  <a:gd name="connsiteX1" fmla="*/ 228896 w 282767"/>
                  <a:gd name="connsiteY1" fmla="*/ 117178 h 237385"/>
                  <a:gd name="connsiteX2" fmla="*/ 231862 w 282767"/>
                  <a:gd name="connsiteY2" fmla="*/ 127119 h 237385"/>
                  <a:gd name="connsiteX3" fmla="*/ 225645 w 282767"/>
                  <a:gd name="connsiteY3" fmla="*/ 134346 h 237385"/>
                  <a:gd name="connsiteX4" fmla="*/ 219176 w 282767"/>
                  <a:gd name="connsiteY4" fmla="*/ 127119 h 237385"/>
                  <a:gd name="connsiteX5" fmla="*/ 54091 w 282767"/>
                  <a:gd name="connsiteY5" fmla="*/ 117178 h 237385"/>
                  <a:gd name="connsiteX6" fmla="*/ 60656 w 282767"/>
                  <a:gd name="connsiteY6" fmla="*/ 117178 h 237385"/>
                  <a:gd name="connsiteX7" fmla="*/ 63622 w 282767"/>
                  <a:gd name="connsiteY7" fmla="*/ 127119 h 237385"/>
                  <a:gd name="connsiteX8" fmla="*/ 57405 w 282767"/>
                  <a:gd name="connsiteY8" fmla="*/ 134346 h 237385"/>
                  <a:gd name="connsiteX9" fmla="*/ 50904 w 282767"/>
                  <a:gd name="connsiteY9" fmla="*/ 127119 h 237385"/>
                  <a:gd name="connsiteX10" fmla="*/ 38123 w 282767"/>
                  <a:gd name="connsiteY10" fmla="*/ 112697 h 237385"/>
                  <a:gd name="connsiteX11" fmla="*/ 57216 w 282767"/>
                  <a:gd name="connsiteY11" fmla="*/ 138133 h 237385"/>
                  <a:gd name="connsiteX12" fmla="*/ 76341 w 282767"/>
                  <a:gd name="connsiteY12" fmla="*/ 112697 h 237385"/>
                  <a:gd name="connsiteX13" fmla="*/ 82779 w 282767"/>
                  <a:gd name="connsiteY13" fmla="*/ 115537 h 237385"/>
                  <a:gd name="connsiteX14" fmla="*/ 58005 w 282767"/>
                  <a:gd name="connsiteY14" fmla="*/ 175593 h 237385"/>
                  <a:gd name="connsiteX15" fmla="*/ 58005 w 282767"/>
                  <a:gd name="connsiteY15" fmla="*/ 213716 h 237385"/>
                  <a:gd name="connsiteX16" fmla="*/ 57248 w 282767"/>
                  <a:gd name="connsiteY16" fmla="*/ 213716 h 237385"/>
                  <a:gd name="connsiteX17" fmla="*/ 95 w 282767"/>
                  <a:gd name="connsiteY17" fmla="*/ 202102 h 237385"/>
                  <a:gd name="connsiteX18" fmla="*/ 0 w 282767"/>
                  <a:gd name="connsiteY18" fmla="*/ 202102 h 237385"/>
                  <a:gd name="connsiteX19" fmla="*/ 0 w 282767"/>
                  <a:gd name="connsiteY19" fmla="*/ 167482 h 237385"/>
                  <a:gd name="connsiteX20" fmla="*/ 38123 w 282767"/>
                  <a:gd name="connsiteY20" fmla="*/ 112697 h 237385"/>
                  <a:gd name="connsiteX21" fmla="*/ 244644 w 282767"/>
                  <a:gd name="connsiteY21" fmla="*/ 112696 h 237385"/>
                  <a:gd name="connsiteX22" fmla="*/ 282767 w 282767"/>
                  <a:gd name="connsiteY22" fmla="*/ 167482 h 237385"/>
                  <a:gd name="connsiteX23" fmla="*/ 282767 w 282767"/>
                  <a:gd name="connsiteY23" fmla="*/ 202134 h 237385"/>
                  <a:gd name="connsiteX24" fmla="*/ 282641 w 282767"/>
                  <a:gd name="connsiteY24" fmla="*/ 202134 h 237385"/>
                  <a:gd name="connsiteX25" fmla="*/ 225488 w 282767"/>
                  <a:gd name="connsiteY25" fmla="*/ 213747 h 237385"/>
                  <a:gd name="connsiteX26" fmla="*/ 224730 w 282767"/>
                  <a:gd name="connsiteY26" fmla="*/ 213747 h 237385"/>
                  <a:gd name="connsiteX27" fmla="*/ 224730 w 282767"/>
                  <a:gd name="connsiteY27" fmla="*/ 175656 h 237385"/>
                  <a:gd name="connsiteX28" fmla="*/ 199956 w 282767"/>
                  <a:gd name="connsiteY28" fmla="*/ 115600 h 237385"/>
                  <a:gd name="connsiteX29" fmla="*/ 206458 w 282767"/>
                  <a:gd name="connsiteY29" fmla="*/ 112760 h 237385"/>
                  <a:gd name="connsiteX30" fmla="*/ 225551 w 282767"/>
                  <a:gd name="connsiteY30" fmla="*/ 138196 h 237385"/>
                  <a:gd name="connsiteX31" fmla="*/ 225677 w 282767"/>
                  <a:gd name="connsiteY31" fmla="*/ 109351 h 237385"/>
                  <a:gd name="connsiteX32" fmla="*/ 231200 w 282767"/>
                  <a:gd name="connsiteY32" fmla="*/ 109604 h 237385"/>
                  <a:gd name="connsiteX33" fmla="*/ 228991 w 282767"/>
                  <a:gd name="connsiteY33" fmla="*/ 116137 h 237385"/>
                  <a:gd name="connsiteX34" fmla="*/ 222426 w 282767"/>
                  <a:gd name="connsiteY34" fmla="*/ 116168 h 237385"/>
                  <a:gd name="connsiteX35" fmla="*/ 220312 w 282767"/>
                  <a:gd name="connsiteY35" fmla="*/ 109604 h 237385"/>
                  <a:gd name="connsiteX36" fmla="*/ 225677 w 282767"/>
                  <a:gd name="connsiteY36" fmla="*/ 109351 h 237385"/>
                  <a:gd name="connsiteX37" fmla="*/ 57437 w 282767"/>
                  <a:gd name="connsiteY37" fmla="*/ 109351 h 237385"/>
                  <a:gd name="connsiteX38" fmla="*/ 62959 w 282767"/>
                  <a:gd name="connsiteY38" fmla="*/ 109604 h 237385"/>
                  <a:gd name="connsiteX39" fmla="*/ 60750 w 282767"/>
                  <a:gd name="connsiteY39" fmla="*/ 116136 h 237385"/>
                  <a:gd name="connsiteX40" fmla="*/ 54186 w 282767"/>
                  <a:gd name="connsiteY40" fmla="*/ 116168 h 237385"/>
                  <a:gd name="connsiteX41" fmla="*/ 52072 w 282767"/>
                  <a:gd name="connsiteY41" fmla="*/ 109604 h 237385"/>
                  <a:gd name="connsiteX42" fmla="*/ 57437 w 282767"/>
                  <a:gd name="connsiteY42" fmla="*/ 109351 h 237385"/>
                  <a:gd name="connsiteX43" fmla="*/ 137218 w 282767"/>
                  <a:gd name="connsiteY43" fmla="*/ 108594 h 237385"/>
                  <a:gd name="connsiteX44" fmla="*/ 145896 w 282767"/>
                  <a:gd name="connsiteY44" fmla="*/ 108594 h 237385"/>
                  <a:gd name="connsiteX45" fmla="*/ 149841 w 282767"/>
                  <a:gd name="connsiteY45" fmla="*/ 121817 h 237385"/>
                  <a:gd name="connsiteX46" fmla="*/ 141541 w 282767"/>
                  <a:gd name="connsiteY46" fmla="*/ 131474 h 237385"/>
                  <a:gd name="connsiteX47" fmla="*/ 132957 w 282767"/>
                  <a:gd name="connsiteY47" fmla="*/ 121817 h 237385"/>
                  <a:gd name="connsiteX48" fmla="*/ 115947 w 282767"/>
                  <a:gd name="connsiteY48" fmla="*/ 102661 h 237385"/>
                  <a:gd name="connsiteX49" fmla="*/ 141415 w 282767"/>
                  <a:gd name="connsiteY49" fmla="*/ 136555 h 237385"/>
                  <a:gd name="connsiteX50" fmla="*/ 166851 w 282767"/>
                  <a:gd name="connsiteY50" fmla="*/ 102661 h 237385"/>
                  <a:gd name="connsiteX51" fmla="*/ 217724 w 282767"/>
                  <a:gd name="connsiteY51" fmla="*/ 175656 h 237385"/>
                  <a:gd name="connsiteX52" fmla="*/ 217724 w 282767"/>
                  <a:gd name="connsiteY52" fmla="*/ 221858 h 237385"/>
                  <a:gd name="connsiteX53" fmla="*/ 217566 w 282767"/>
                  <a:gd name="connsiteY53" fmla="*/ 221858 h 237385"/>
                  <a:gd name="connsiteX54" fmla="*/ 141415 w 282767"/>
                  <a:gd name="connsiteY54" fmla="*/ 237385 h 237385"/>
                  <a:gd name="connsiteX55" fmla="*/ 65264 w 282767"/>
                  <a:gd name="connsiteY55" fmla="*/ 221858 h 237385"/>
                  <a:gd name="connsiteX56" fmla="*/ 65106 w 282767"/>
                  <a:gd name="connsiteY56" fmla="*/ 221858 h 237385"/>
                  <a:gd name="connsiteX57" fmla="*/ 65106 w 282767"/>
                  <a:gd name="connsiteY57" fmla="*/ 175656 h 237385"/>
                  <a:gd name="connsiteX58" fmla="*/ 115947 w 282767"/>
                  <a:gd name="connsiteY58" fmla="*/ 102661 h 237385"/>
                  <a:gd name="connsiteX59" fmla="*/ 141636 w 282767"/>
                  <a:gd name="connsiteY59" fmla="*/ 98148 h 237385"/>
                  <a:gd name="connsiteX60" fmla="*/ 148989 w 282767"/>
                  <a:gd name="connsiteY60" fmla="*/ 98495 h 237385"/>
                  <a:gd name="connsiteX61" fmla="*/ 146022 w 282767"/>
                  <a:gd name="connsiteY61" fmla="*/ 107205 h 237385"/>
                  <a:gd name="connsiteX62" fmla="*/ 137281 w 282767"/>
                  <a:gd name="connsiteY62" fmla="*/ 107269 h 237385"/>
                  <a:gd name="connsiteX63" fmla="*/ 134472 w 282767"/>
                  <a:gd name="connsiteY63" fmla="*/ 98495 h 237385"/>
                  <a:gd name="connsiteX64" fmla="*/ 141636 w 282767"/>
                  <a:gd name="connsiteY64" fmla="*/ 98148 h 237385"/>
                  <a:gd name="connsiteX65" fmla="*/ 225551 w 282767"/>
                  <a:gd name="connsiteY65" fmla="*/ 35693 h 237385"/>
                  <a:gd name="connsiteX66" fmla="*/ 261212 w 282767"/>
                  <a:gd name="connsiteY66" fmla="*/ 71354 h 237385"/>
                  <a:gd name="connsiteX67" fmla="*/ 225551 w 282767"/>
                  <a:gd name="connsiteY67" fmla="*/ 107016 h 237385"/>
                  <a:gd name="connsiteX68" fmla="*/ 189889 w 282767"/>
                  <a:gd name="connsiteY68" fmla="*/ 71354 h 237385"/>
                  <a:gd name="connsiteX69" fmla="*/ 225551 w 282767"/>
                  <a:gd name="connsiteY69" fmla="*/ 35693 h 237385"/>
                  <a:gd name="connsiteX70" fmla="*/ 57311 w 282767"/>
                  <a:gd name="connsiteY70" fmla="*/ 35693 h 237385"/>
                  <a:gd name="connsiteX71" fmla="*/ 92972 w 282767"/>
                  <a:gd name="connsiteY71" fmla="*/ 71354 h 237385"/>
                  <a:gd name="connsiteX72" fmla="*/ 57311 w 282767"/>
                  <a:gd name="connsiteY72" fmla="*/ 107016 h 237385"/>
                  <a:gd name="connsiteX73" fmla="*/ 21649 w 282767"/>
                  <a:gd name="connsiteY73" fmla="*/ 71354 h 237385"/>
                  <a:gd name="connsiteX74" fmla="*/ 57311 w 282767"/>
                  <a:gd name="connsiteY74" fmla="*/ 35693 h 237385"/>
                  <a:gd name="connsiteX75" fmla="*/ 141383 w 282767"/>
                  <a:gd name="connsiteY75" fmla="*/ 0 h 237385"/>
                  <a:gd name="connsiteX76" fmla="*/ 188879 w 282767"/>
                  <a:gd name="connsiteY76" fmla="*/ 47496 h 237385"/>
                  <a:gd name="connsiteX77" fmla="*/ 141415 w 282767"/>
                  <a:gd name="connsiteY77" fmla="*/ 95023 h 237385"/>
                  <a:gd name="connsiteX78" fmla="*/ 93888 w 282767"/>
                  <a:gd name="connsiteY78" fmla="*/ 47496 h 237385"/>
                  <a:gd name="connsiteX79" fmla="*/ 141383 w 282767"/>
                  <a:gd name="connsiteY79" fmla="*/ 0 h 2373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Lst>
                <a:rect l="l" t="t" r="r" b="b"/>
                <a:pathLst>
                  <a:path w="282767" h="237385">
                    <a:moveTo>
                      <a:pt x="222363" y="117178"/>
                    </a:moveTo>
                    <a:lnTo>
                      <a:pt x="228896" y="117178"/>
                    </a:lnTo>
                    <a:lnTo>
                      <a:pt x="231862" y="127119"/>
                    </a:lnTo>
                    <a:lnTo>
                      <a:pt x="225645" y="134346"/>
                    </a:lnTo>
                    <a:lnTo>
                      <a:pt x="219176" y="127119"/>
                    </a:lnTo>
                    <a:close/>
                    <a:moveTo>
                      <a:pt x="54091" y="117178"/>
                    </a:moveTo>
                    <a:lnTo>
                      <a:pt x="60656" y="117178"/>
                    </a:lnTo>
                    <a:lnTo>
                      <a:pt x="63622" y="127119"/>
                    </a:lnTo>
                    <a:lnTo>
                      <a:pt x="57405" y="134346"/>
                    </a:lnTo>
                    <a:lnTo>
                      <a:pt x="50904" y="127119"/>
                    </a:lnTo>
                    <a:close/>
                    <a:moveTo>
                      <a:pt x="38123" y="112697"/>
                    </a:moveTo>
                    <a:lnTo>
                      <a:pt x="57216" y="138133"/>
                    </a:lnTo>
                    <a:lnTo>
                      <a:pt x="76341" y="112697"/>
                    </a:lnTo>
                    <a:cubicBezTo>
                      <a:pt x="78550" y="113486"/>
                      <a:pt x="80727" y="114464"/>
                      <a:pt x="82779" y="115537"/>
                    </a:cubicBezTo>
                    <a:cubicBezTo>
                      <a:pt x="67473" y="130874"/>
                      <a:pt x="58005" y="152082"/>
                      <a:pt x="58005" y="175593"/>
                    </a:cubicBezTo>
                    <a:lnTo>
                      <a:pt x="58005" y="213716"/>
                    </a:lnTo>
                    <a:lnTo>
                      <a:pt x="57248" y="213716"/>
                    </a:lnTo>
                    <a:cubicBezTo>
                      <a:pt x="26320" y="213716"/>
                      <a:pt x="1199" y="208541"/>
                      <a:pt x="95" y="202102"/>
                    </a:cubicBezTo>
                    <a:lnTo>
                      <a:pt x="0" y="202102"/>
                    </a:lnTo>
                    <a:lnTo>
                      <a:pt x="0" y="167482"/>
                    </a:lnTo>
                    <a:cubicBezTo>
                      <a:pt x="0" y="142172"/>
                      <a:pt x="15937" y="120681"/>
                      <a:pt x="38123" y="112697"/>
                    </a:cubicBezTo>
                    <a:close/>
                    <a:moveTo>
                      <a:pt x="244644" y="112696"/>
                    </a:moveTo>
                    <a:cubicBezTo>
                      <a:pt x="266830" y="120712"/>
                      <a:pt x="282767" y="142172"/>
                      <a:pt x="282767" y="167482"/>
                    </a:cubicBezTo>
                    <a:lnTo>
                      <a:pt x="282767" y="202134"/>
                    </a:lnTo>
                    <a:lnTo>
                      <a:pt x="282641" y="202134"/>
                    </a:lnTo>
                    <a:cubicBezTo>
                      <a:pt x="281600" y="208572"/>
                      <a:pt x="256416" y="213747"/>
                      <a:pt x="225488" y="213747"/>
                    </a:cubicBezTo>
                    <a:lnTo>
                      <a:pt x="224730" y="213747"/>
                    </a:lnTo>
                    <a:lnTo>
                      <a:pt x="224730" y="175656"/>
                    </a:lnTo>
                    <a:cubicBezTo>
                      <a:pt x="224730" y="152145"/>
                      <a:pt x="215231" y="130874"/>
                      <a:pt x="199956" y="115600"/>
                    </a:cubicBezTo>
                    <a:cubicBezTo>
                      <a:pt x="202071" y="114558"/>
                      <a:pt x="204186" y="113580"/>
                      <a:pt x="206458" y="112760"/>
                    </a:cubicBezTo>
                    <a:lnTo>
                      <a:pt x="225551" y="138196"/>
                    </a:lnTo>
                    <a:close/>
                    <a:moveTo>
                      <a:pt x="225677" y="109351"/>
                    </a:moveTo>
                    <a:cubicBezTo>
                      <a:pt x="227571" y="109351"/>
                      <a:pt x="229401" y="109414"/>
                      <a:pt x="231200" y="109604"/>
                    </a:cubicBezTo>
                    <a:cubicBezTo>
                      <a:pt x="231357" y="113706"/>
                      <a:pt x="228991" y="116137"/>
                      <a:pt x="228991" y="116137"/>
                    </a:cubicBezTo>
                    <a:cubicBezTo>
                      <a:pt x="226813" y="116263"/>
                      <a:pt x="222458" y="116168"/>
                      <a:pt x="222426" y="116168"/>
                    </a:cubicBezTo>
                    <a:cubicBezTo>
                      <a:pt x="220060" y="113454"/>
                      <a:pt x="220312" y="109604"/>
                      <a:pt x="220312" y="109604"/>
                    </a:cubicBezTo>
                    <a:cubicBezTo>
                      <a:pt x="222079" y="109414"/>
                      <a:pt x="223878" y="109351"/>
                      <a:pt x="225677" y="109351"/>
                    </a:cubicBezTo>
                    <a:close/>
                    <a:moveTo>
                      <a:pt x="57437" y="109351"/>
                    </a:moveTo>
                    <a:cubicBezTo>
                      <a:pt x="59330" y="109351"/>
                      <a:pt x="61161" y="109414"/>
                      <a:pt x="62959" y="109604"/>
                    </a:cubicBezTo>
                    <a:cubicBezTo>
                      <a:pt x="63117" y="113706"/>
                      <a:pt x="60750" y="116136"/>
                      <a:pt x="60750" y="116136"/>
                    </a:cubicBezTo>
                    <a:cubicBezTo>
                      <a:pt x="58573" y="116262"/>
                      <a:pt x="54186" y="116168"/>
                      <a:pt x="54186" y="116168"/>
                    </a:cubicBezTo>
                    <a:cubicBezTo>
                      <a:pt x="51819" y="113454"/>
                      <a:pt x="52072" y="109604"/>
                      <a:pt x="52072" y="109604"/>
                    </a:cubicBezTo>
                    <a:cubicBezTo>
                      <a:pt x="53839" y="109414"/>
                      <a:pt x="55638" y="109351"/>
                      <a:pt x="57437" y="109351"/>
                    </a:cubicBezTo>
                    <a:close/>
                    <a:moveTo>
                      <a:pt x="137218" y="108594"/>
                    </a:moveTo>
                    <a:lnTo>
                      <a:pt x="145896" y="108594"/>
                    </a:lnTo>
                    <a:lnTo>
                      <a:pt x="149841" y="121817"/>
                    </a:lnTo>
                    <a:lnTo>
                      <a:pt x="141541" y="131474"/>
                    </a:lnTo>
                    <a:lnTo>
                      <a:pt x="132957" y="121817"/>
                    </a:lnTo>
                    <a:close/>
                    <a:moveTo>
                      <a:pt x="115947" y="102661"/>
                    </a:moveTo>
                    <a:lnTo>
                      <a:pt x="141415" y="136555"/>
                    </a:lnTo>
                    <a:lnTo>
                      <a:pt x="166851" y="102661"/>
                    </a:lnTo>
                    <a:cubicBezTo>
                      <a:pt x="196454" y="113296"/>
                      <a:pt x="217724" y="141920"/>
                      <a:pt x="217724" y="175656"/>
                    </a:cubicBezTo>
                    <a:lnTo>
                      <a:pt x="217724" y="221858"/>
                    </a:lnTo>
                    <a:lnTo>
                      <a:pt x="217566" y="221858"/>
                    </a:lnTo>
                    <a:cubicBezTo>
                      <a:pt x="216146" y="230474"/>
                      <a:pt x="182631" y="237385"/>
                      <a:pt x="141415" y="237385"/>
                    </a:cubicBezTo>
                    <a:cubicBezTo>
                      <a:pt x="100168" y="237385"/>
                      <a:pt x="66684" y="230474"/>
                      <a:pt x="65264" y="221858"/>
                    </a:cubicBezTo>
                    <a:lnTo>
                      <a:pt x="65106" y="221858"/>
                    </a:lnTo>
                    <a:lnTo>
                      <a:pt x="65106" y="175656"/>
                    </a:lnTo>
                    <a:cubicBezTo>
                      <a:pt x="65106" y="141920"/>
                      <a:pt x="86313" y="113296"/>
                      <a:pt x="115947" y="102661"/>
                    </a:cubicBezTo>
                    <a:close/>
                    <a:moveTo>
                      <a:pt x="141636" y="98148"/>
                    </a:moveTo>
                    <a:cubicBezTo>
                      <a:pt x="144129" y="98148"/>
                      <a:pt x="146559" y="98274"/>
                      <a:pt x="148989" y="98495"/>
                    </a:cubicBezTo>
                    <a:cubicBezTo>
                      <a:pt x="149210" y="103923"/>
                      <a:pt x="146022" y="107174"/>
                      <a:pt x="146022" y="107205"/>
                    </a:cubicBezTo>
                    <a:cubicBezTo>
                      <a:pt x="143119" y="107395"/>
                      <a:pt x="137281" y="107269"/>
                      <a:pt x="137281" y="107269"/>
                    </a:cubicBezTo>
                    <a:cubicBezTo>
                      <a:pt x="134093" y="103639"/>
                      <a:pt x="134472" y="98495"/>
                      <a:pt x="134472" y="98495"/>
                    </a:cubicBezTo>
                    <a:cubicBezTo>
                      <a:pt x="136839" y="98274"/>
                      <a:pt x="139237" y="98148"/>
                      <a:pt x="141636" y="98148"/>
                    </a:cubicBezTo>
                    <a:close/>
                    <a:moveTo>
                      <a:pt x="225551" y="35693"/>
                    </a:moveTo>
                    <a:cubicBezTo>
                      <a:pt x="245244" y="35693"/>
                      <a:pt x="261212" y="51662"/>
                      <a:pt x="261212" y="71354"/>
                    </a:cubicBezTo>
                    <a:cubicBezTo>
                      <a:pt x="261212" y="91047"/>
                      <a:pt x="245244" y="107016"/>
                      <a:pt x="225551" y="107016"/>
                    </a:cubicBezTo>
                    <a:cubicBezTo>
                      <a:pt x="205858" y="107016"/>
                      <a:pt x="189889" y="91047"/>
                      <a:pt x="189889" y="71354"/>
                    </a:cubicBezTo>
                    <a:cubicBezTo>
                      <a:pt x="189889" y="51662"/>
                      <a:pt x="205858" y="35693"/>
                      <a:pt x="225551" y="35693"/>
                    </a:cubicBezTo>
                    <a:close/>
                    <a:moveTo>
                      <a:pt x="57311" y="35693"/>
                    </a:moveTo>
                    <a:cubicBezTo>
                      <a:pt x="77004" y="35693"/>
                      <a:pt x="92972" y="51662"/>
                      <a:pt x="92972" y="71354"/>
                    </a:cubicBezTo>
                    <a:cubicBezTo>
                      <a:pt x="92972" y="91047"/>
                      <a:pt x="77004" y="107016"/>
                      <a:pt x="57311" y="107016"/>
                    </a:cubicBezTo>
                    <a:cubicBezTo>
                      <a:pt x="37618" y="107016"/>
                      <a:pt x="21649" y="91047"/>
                      <a:pt x="21649" y="71354"/>
                    </a:cubicBezTo>
                    <a:cubicBezTo>
                      <a:pt x="21649" y="51662"/>
                      <a:pt x="37618" y="35693"/>
                      <a:pt x="57311" y="35693"/>
                    </a:cubicBezTo>
                    <a:close/>
                    <a:moveTo>
                      <a:pt x="141383" y="0"/>
                    </a:moveTo>
                    <a:cubicBezTo>
                      <a:pt x="167640" y="0"/>
                      <a:pt x="188879" y="21271"/>
                      <a:pt x="188879" y="47496"/>
                    </a:cubicBezTo>
                    <a:cubicBezTo>
                      <a:pt x="188879" y="73721"/>
                      <a:pt x="167609" y="95023"/>
                      <a:pt x="141415" y="95023"/>
                    </a:cubicBezTo>
                    <a:cubicBezTo>
                      <a:pt x="115190" y="95023"/>
                      <a:pt x="93888" y="73753"/>
                      <a:pt x="93888" y="47496"/>
                    </a:cubicBezTo>
                    <a:cubicBezTo>
                      <a:pt x="93888" y="21239"/>
                      <a:pt x="115190" y="0"/>
                      <a:pt x="141383" y="0"/>
                    </a:cubicBezTo>
                    <a:close/>
                  </a:path>
                </a:pathLst>
              </a:custGeom>
              <a:gradFill>
                <a:gsLst>
                  <a:gs pos="100000">
                    <a:schemeClr val="accent1">
                      <a:lumMod val="90000"/>
                    </a:schemeClr>
                  </a:gs>
                  <a:gs pos="0">
                    <a:schemeClr val="accent1"/>
                  </a:gs>
                </a:gsLst>
                <a:path path="circle">
                  <a:fillToRect l="100000" b="100000"/>
                </a:path>
              </a:gradFill>
              <a:ln>
                <a:noFill/>
              </a:ln>
              <a:effectLst>
                <a:outerShdw blurRad="133401" dist="40020" dir="2699982" algn="tl" rotWithShape="0">
                  <a:schemeClr val="accent1">
                    <a:alpha val="2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lIns="96049" tIns="48024" rIns="96049" bIns="48024"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90" b="0" i="0" u="none" strike="noStrike" kern="1200" cap="none" spc="0" normalizeH="0" baseline="0" noProof="0">
                  <a:ln>
                    <a:noFill/>
                  </a:ln>
                  <a:solidFill>
                    <a:srgbClr val="FFFFFF"/>
                  </a:solidFill>
                  <a:effectLst/>
                  <a:uLnTx/>
                  <a:uFillTx/>
                  <a:latin typeface="微软雅黑" panose="020B0503020204020204" charset="-122"/>
                  <a:ea typeface="微软雅黑" panose="020B0503020204020204" charset="-122"/>
                  <a:cs typeface="OPPOSans M" panose="00020600040101010101" pitchFamily="18" charset="-122"/>
                </a:endParaRPr>
              </a:p>
            </p:txBody>
          </p:sp>
        </p:grpSp>
        <p:grpSp>
          <p:nvGrpSpPr>
            <p:cNvPr id="33" name="知鱼PPT38"/>
            <p:cNvGrpSpPr/>
            <p:nvPr/>
          </p:nvGrpSpPr>
          <p:grpSpPr>
            <a:xfrm>
              <a:off x="2473896" y="3883480"/>
              <a:ext cx="600670" cy="600670"/>
              <a:chOff x="1041740" y="3960654"/>
              <a:chExt cx="600670" cy="600670"/>
            </a:xfrm>
          </p:grpSpPr>
          <p:sp>
            <p:nvSpPr>
              <p:cNvPr id="79" name="知鱼PPT38-1"/>
              <p:cNvSpPr txBox="1"/>
              <p:nvPr/>
            </p:nvSpPr>
            <p:spPr>
              <a:xfrm>
                <a:off x="1094837" y="4284781"/>
                <a:ext cx="494476" cy="209920"/>
              </a:xfrm>
              <a:prstGeom prst="rect">
                <a:avLst/>
              </a:prstGeom>
              <a:noFill/>
              <a:effectLst/>
            </p:spPr>
            <p:txBody>
              <a:bodyPr wrap="none" lIns="63872" tIns="31936" rIns="63872" bIns="31936">
                <a:spAutoFit/>
              </a:bodyPr>
              <a:lstStyle>
                <a:defPPr>
                  <a:defRPr lang="zh-CN"/>
                </a:defPPr>
                <a:lvl1pPr algn="ctr">
                  <a:defRPr sz="900">
                    <a:solidFill>
                      <a:schemeClr val="tx2"/>
                    </a:solidFill>
                    <a:latin typeface="+mn-ea"/>
                  </a:defRPr>
                </a:lvl1pPr>
              </a:lstStyle>
              <a:p>
                <a:pPr marL="0" marR="0" lvl="0" indent="0" algn="ctr" defTabSz="914400" rtl="0" eaLnBrk="1" fontAlgn="auto" latinLnBrk="0" hangingPunct="1">
                  <a:lnSpc>
                    <a:spcPct val="100000"/>
                  </a:lnSpc>
                  <a:spcBef>
                    <a:spcPts val="0"/>
                  </a:spcBef>
                  <a:spcAft>
                    <a:spcPts val="0"/>
                  </a:spcAft>
                  <a:buClrTx/>
                  <a:buSzTx/>
                  <a:buFontTx/>
                  <a:buNone/>
                  <a:defRPr/>
                </a:pPr>
                <a:r>
                  <a:rPr lang="zh-CN" altLang="en-US" sz="945" dirty="0">
                    <a:solidFill>
                      <a:prstClr val="black"/>
                    </a:solidFill>
                    <a:latin typeface="微软雅黑" panose="020B0503020204020204" charset="-122"/>
                    <a:ea typeface="微软雅黑" panose="020B0503020204020204" charset="-122"/>
                    <a:cs typeface="OPPOSans M" panose="00020600040101010101" pitchFamily="18" charset="-122"/>
                  </a:rPr>
                  <a:t>小标题</a:t>
                </a:r>
                <a:endParaRPr kumimoji="0" lang="zh-CN" altLang="en-US" sz="945" b="0" i="0" u="none" strike="noStrike" kern="1200" cap="none" spc="0" normalizeH="0" baseline="0" noProof="0" dirty="0">
                  <a:ln>
                    <a:noFill/>
                  </a:ln>
                  <a:solidFill>
                    <a:prstClr val="black"/>
                  </a:solidFill>
                  <a:effectLst/>
                  <a:uLnTx/>
                  <a:uFillTx/>
                  <a:latin typeface="微软雅黑" panose="020B0503020204020204" charset="-122"/>
                  <a:ea typeface="微软雅黑" panose="020B0503020204020204" charset="-122"/>
                  <a:cs typeface="OPPOSans M" panose="00020600040101010101" pitchFamily="18" charset="-122"/>
                </a:endParaRPr>
              </a:p>
            </p:txBody>
          </p:sp>
          <p:sp>
            <p:nvSpPr>
              <p:cNvPr id="80" name="知鱼PPT38-2"/>
              <p:cNvSpPr/>
              <p:nvPr>
                <p:custDataLst>
                  <p:tags r:id="rId6"/>
                </p:custDataLst>
              </p:nvPr>
            </p:nvSpPr>
            <p:spPr>
              <a:xfrm>
                <a:off x="1041740" y="3960654"/>
                <a:ext cx="600670" cy="600670"/>
              </a:xfrm>
              <a:prstGeom prst="roundRect">
                <a:avLst>
                  <a:gd name="adj" fmla="val 16667"/>
                </a:avLst>
              </a:prstGeom>
              <a:noFill/>
              <a:ln w="6403">
                <a:solidFill>
                  <a:schemeClr val="accent1"/>
                </a:solidFill>
              </a:ln>
              <a:effectLst/>
            </p:spPr>
            <p:style>
              <a:lnRef idx="2">
                <a:schemeClr val="accent1">
                  <a:shade val="50000"/>
                </a:schemeClr>
              </a:lnRef>
              <a:fillRef idx="1">
                <a:schemeClr val="accent1"/>
              </a:fillRef>
              <a:effectRef idx="0">
                <a:schemeClr val="accent1"/>
              </a:effectRef>
              <a:fontRef idx="minor">
                <a:schemeClr val="lt1"/>
              </a:fontRef>
            </p:style>
            <p:txBody>
              <a:bodyPr lIns="92206" tIns="46103" rIns="92206" bIns="46103"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615" b="0" i="0" u="none" strike="noStrike" kern="1200" cap="none" spc="0" normalizeH="0" baseline="0" noProof="0">
                  <a:ln>
                    <a:noFill/>
                  </a:ln>
                  <a:solidFill>
                    <a:prstClr val="white"/>
                  </a:solidFill>
                  <a:effectLst/>
                  <a:uLnTx/>
                  <a:uFillTx/>
                  <a:latin typeface="微软雅黑" panose="020B0503020204020204" charset="-122"/>
                  <a:ea typeface="微软雅黑" panose="020B0503020204020204" charset="-122"/>
                  <a:cs typeface="OPPOSans M" panose="00020600040101010101" pitchFamily="18" charset="-122"/>
                </a:endParaRPr>
              </a:p>
            </p:txBody>
          </p:sp>
          <p:sp>
            <p:nvSpPr>
              <p:cNvPr id="81" name="知鱼PPT38-3"/>
              <p:cNvSpPr/>
              <p:nvPr>
                <p:custDataLst>
                  <p:tags r:id="rId7"/>
                </p:custDataLst>
              </p:nvPr>
            </p:nvSpPr>
            <p:spPr>
              <a:xfrm>
                <a:off x="1225643" y="4057108"/>
                <a:ext cx="241102" cy="202408"/>
              </a:xfrm>
              <a:custGeom>
                <a:avLst/>
                <a:gdLst>
                  <a:gd name="connsiteX0" fmla="*/ 222363 w 282767"/>
                  <a:gd name="connsiteY0" fmla="*/ 117178 h 237385"/>
                  <a:gd name="connsiteX1" fmla="*/ 228896 w 282767"/>
                  <a:gd name="connsiteY1" fmla="*/ 117178 h 237385"/>
                  <a:gd name="connsiteX2" fmla="*/ 231862 w 282767"/>
                  <a:gd name="connsiteY2" fmla="*/ 127119 h 237385"/>
                  <a:gd name="connsiteX3" fmla="*/ 225645 w 282767"/>
                  <a:gd name="connsiteY3" fmla="*/ 134346 h 237385"/>
                  <a:gd name="connsiteX4" fmla="*/ 219176 w 282767"/>
                  <a:gd name="connsiteY4" fmla="*/ 127119 h 237385"/>
                  <a:gd name="connsiteX5" fmla="*/ 54091 w 282767"/>
                  <a:gd name="connsiteY5" fmla="*/ 117178 h 237385"/>
                  <a:gd name="connsiteX6" fmla="*/ 60656 w 282767"/>
                  <a:gd name="connsiteY6" fmla="*/ 117178 h 237385"/>
                  <a:gd name="connsiteX7" fmla="*/ 63622 w 282767"/>
                  <a:gd name="connsiteY7" fmla="*/ 127119 h 237385"/>
                  <a:gd name="connsiteX8" fmla="*/ 57405 w 282767"/>
                  <a:gd name="connsiteY8" fmla="*/ 134346 h 237385"/>
                  <a:gd name="connsiteX9" fmla="*/ 50904 w 282767"/>
                  <a:gd name="connsiteY9" fmla="*/ 127119 h 237385"/>
                  <a:gd name="connsiteX10" fmla="*/ 38123 w 282767"/>
                  <a:gd name="connsiteY10" fmla="*/ 112697 h 237385"/>
                  <a:gd name="connsiteX11" fmla="*/ 57216 w 282767"/>
                  <a:gd name="connsiteY11" fmla="*/ 138133 h 237385"/>
                  <a:gd name="connsiteX12" fmla="*/ 76341 w 282767"/>
                  <a:gd name="connsiteY12" fmla="*/ 112697 h 237385"/>
                  <a:gd name="connsiteX13" fmla="*/ 82779 w 282767"/>
                  <a:gd name="connsiteY13" fmla="*/ 115537 h 237385"/>
                  <a:gd name="connsiteX14" fmla="*/ 58005 w 282767"/>
                  <a:gd name="connsiteY14" fmla="*/ 175593 h 237385"/>
                  <a:gd name="connsiteX15" fmla="*/ 58005 w 282767"/>
                  <a:gd name="connsiteY15" fmla="*/ 213716 h 237385"/>
                  <a:gd name="connsiteX16" fmla="*/ 57248 w 282767"/>
                  <a:gd name="connsiteY16" fmla="*/ 213716 h 237385"/>
                  <a:gd name="connsiteX17" fmla="*/ 95 w 282767"/>
                  <a:gd name="connsiteY17" fmla="*/ 202102 h 237385"/>
                  <a:gd name="connsiteX18" fmla="*/ 0 w 282767"/>
                  <a:gd name="connsiteY18" fmla="*/ 202102 h 237385"/>
                  <a:gd name="connsiteX19" fmla="*/ 0 w 282767"/>
                  <a:gd name="connsiteY19" fmla="*/ 167482 h 237385"/>
                  <a:gd name="connsiteX20" fmla="*/ 38123 w 282767"/>
                  <a:gd name="connsiteY20" fmla="*/ 112697 h 237385"/>
                  <a:gd name="connsiteX21" fmla="*/ 244644 w 282767"/>
                  <a:gd name="connsiteY21" fmla="*/ 112696 h 237385"/>
                  <a:gd name="connsiteX22" fmla="*/ 282767 w 282767"/>
                  <a:gd name="connsiteY22" fmla="*/ 167482 h 237385"/>
                  <a:gd name="connsiteX23" fmla="*/ 282767 w 282767"/>
                  <a:gd name="connsiteY23" fmla="*/ 202134 h 237385"/>
                  <a:gd name="connsiteX24" fmla="*/ 282641 w 282767"/>
                  <a:gd name="connsiteY24" fmla="*/ 202134 h 237385"/>
                  <a:gd name="connsiteX25" fmla="*/ 225488 w 282767"/>
                  <a:gd name="connsiteY25" fmla="*/ 213747 h 237385"/>
                  <a:gd name="connsiteX26" fmla="*/ 224730 w 282767"/>
                  <a:gd name="connsiteY26" fmla="*/ 213747 h 237385"/>
                  <a:gd name="connsiteX27" fmla="*/ 224730 w 282767"/>
                  <a:gd name="connsiteY27" fmla="*/ 175656 h 237385"/>
                  <a:gd name="connsiteX28" fmla="*/ 199956 w 282767"/>
                  <a:gd name="connsiteY28" fmla="*/ 115600 h 237385"/>
                  <a:gd name="connsiteX29" fmla="*/ 206458 w 282767"/>
                  <a:gd name="connsiteY29" fmla="*/ 112760 h 237385"/>
                  <a:gd name="connsiteX30" fmla="*/ 225551 w 282767"/>
                  <a:gd name="connsiteY30" fmla="*/ 138196 h 237385"/>
                  <a:gd name="connsiteX31" fmla="*/ 225677 w 282767"/>
                  <a:gd name="connsiteY31" fmla="*/ 109351 h 237385"/>
                  <a:gd name="connsiteX32" fmla="*/ 231200 w 282767"/>
                  <a:gd name="connsiteY32" fmla="*/ 109604 h 237385"/>
                  <a:gd name="connsiteX33" fmla="*/ 228991 w 282767"/>
                  <a:gd name="connsiteY33" fmla="*/ 116137 h 237385"/>
                  <a:gd name="connsiteX34" fmla="*/ 222426 w 282767"/>
                  <a:gd name="connsiteY34" fmla="*/ 116168 h 237385"/>
                  <a:gd name="connsiteX35" fmla="*/ 220312 w 282767"/>
                  <a:gd name="connsiteY35" fmla="*/ 109604 h 237385"/>
                  <a:gd name="connsiteX36" fmla="*/ 225677 w 282767"/>
                  <a:gd name="connsiteY36" fmla="*/ 109351 h 237385"/>
                  <a:gd name="connsiteX37" fmla="*/ 57437 w 282767"/>
                  <a:gd name="connsiteY37" fmla="*/ 109351 h 237385"/>
                  <a:gd name="connsiteX38" fmla="*/ 62959 w 282767"/>
                  <a:gd name="connsiteY38" fmla="*/ 109604 h 237385"/>
                  <a:gd name="connsiteX39" fmla="*/ 60750 w 282767"/>
                  <a:gd name="connsiteY39" fmla="*/ 116136 h 237385"/>
                  <a:gd name="connsiteX40" fmla="*/ 54186 w 282767"/>
                  <a:gd name="connsiteY40" fmla="*/ 116168 h 237385"/>
                  <a:gd name="connsiteX41" fmla="*/ 52072 w 282767"/>
                  <a:gd name="connsiteY41" fmla="*/ 109604 h 237385"/>
                  <a:gd name="connsiteX42" fmla="*/ 57437 w 282767"/>
                  <a:gd name="connsiteY42" fmla="*/ 109351 h 237385"/>
                  <a:gd name="connsiteX43" fmla="*/ 137218 w 282767"/>
                  <a:gd name="connsiteY43" fmla="*/ 108594 h 237385"/>
                  <a:gd name="connsiteX44" fmla="*/ 145896 w 282767"/>
                  <a:gd name="connsiteY44" fmla="*/ 108594 h 237385"/>
                  <a:gd name="connsiteX45" fmla="*/ 149841 w 282767"/>
                  <a:gd name="connsiteY45" fmla="*/ 121817 h 237385"/>
                  <a:gd name="connsiteX46" fmla="*/ 141541 w 282767"/>
                  <a:gd name="connsiteY46" fmla="*/ 131474 h 237385"/>
                  <a:gd name="connsiteX47" fmla="*/ 132957 w 282767"/>
                  <a:gd name="connsiteY47" fmla="*/ 121817 h 237385"/>
                  <a:gd name="connsiteX48" fmla="*/ 115947 w 282767"/>
                  <a:gd name="connsiteY48" fmla="*/ 102661 h 237385"/>
                  <a:gd name="connsiteX49" fmla="*/ 141415 w 282767"/>
                  <a:gd name="connsiteY49" fmla="*/ 136555 h 237385"/>
                  <a:gd name="connsiteX50" fmla="*/ 166851 w 282767"/>
                  <a:gd name="connsiteY50" fmla="*/ 102661 h 237385"/>
                  <a:gd name="connsiteX51" fmla="*/ 217724 w 282767"/>
                  <a:gd name="connsiteY51" fmla="*/ 175656 h 237385"/>
                  <a:gd name="connsiteX52" fmla="*/ 217724 w 282767"/>
                  <a:gd name="connsiteY52" fmla="*/ 221858 h 237385"/>
                  <a:gd name="connsiteX53" fmla="*/ 217566 w 282767"/>
                  <a:gd name="connsiteY53" fmla="*/ 221858 h 237385"/>
                  <a:gd name="connsiteX54" fmla="*/ 141415 w 282767"/>
                  <a:gd name="connsiteY54" fmla="*/ 237385 h 237385"/>
                  <a:gd name="connsiteX55" fmla="*/ 65264 w 282767"/>
                  <a:gd name="connsiteY55" fmla="*/ 221858 h 237385"/>
                  <a:gd name="connsiteX56" fmla="*/ 65106 w 282767"/>
                  <a:gd name="connsiteY56" fmla="*/ 221858 h 237385"/>
                  <a:gd name="connsiteX57" fmla="*/ 65106 w 282767"/>
                  <a:gd name="connsiteY57" fmla="*/ 175656 h 237385"/>
                  <a:gd name="connsiteX58" fmla="*/ 115947 w 282767"/>
                  <a:gd name="connsiteY58" fmla="*/ 102661 h 237385"/>
                  <a:gd name="connsiteX59" fmla="*/ 141636 w 282767"/>
                  <a:gd name="connsiteY59" fmla="*/ 98148 h 237385"/>
                  <a:gd name="connsiteX60" fmla="*/ 148989 w 282767"/>
                  <a:gd name="connsiteY60" fmla="*/ 98495 h 237385"/>
                  <a:gd name="connsiteX61" fmla="*/ 146022 w 282767"/>
                  <a:gd name="connsiteY61" fmla="*/ 107205 h 237385"/>
                  <a:gd name="connsiteX62" fmla="*/ 137281 w 282767"/>
                  <a:gd name="connsiteY62" fmla="*/ 107269 h 237385"/>
                  <a:gd name="connsiteX63" fmla="*/ 134472 w 282767"/>
                  <a:gd name="connsiteY63" fmla="*/ 98495 h 237385"/>
                  <a:gd name="connsiteX64" fmla="*/ 141636 w 282767"/>
                  <a:gd name="connsiteY64" fmla="*/ 98148 h 237385"/>
                  <a:gd name="connsiteX65" fmla="*/ 225551 w 282767"/>
                  <a:gd name="connsiteY65" fmla="*/ 35693 h 237385"/>
                  <a:gd name="connsiteX66" fmla="*/ 261212 w 282767"/>
                  <a:gd name="connsiteY66" fmla="*/ 71354 h 237385"/>
                  <a:gd name="connsiteX67" fmla="*/ 225551 w 282767"/>
                  <a:gd name="connsiteY67" fmla="*/ 107016 h 237385"/>
                  <a:gd name="connsiteX68" fmla="*/ 189889 w 282767"/>
                  <a:gd name="connsiteY68" fmla="*/ 71354 h 237385"/>
                  <a:gd name="connsiteX69" fmla="*/ 225551 w 282767"/>
                  <a:gd name="connsiteY69" fmla="*/ 35693 h 237385"/>
                  <a:gd name="connsiteX70" fmla="*/ 57311 w 282767"/>
                  <a:gd name="connsiteY70" fmla="*/ 35693 h 237385"/>
                  <a:gd name="connsiteX71" fmla="*/ 92972 w 282767"/>
                  <a:gd name="connsiteY71" fmla="*/ 71354 h 237385"/>
                  <a:gd name="connsiteX72" fmla="*/ 57311 w 282767"/>
                  <a:gd name="connsiteY72" fmla="*/ 107016 h 237385"/>
                  <a:gd name="connsiteX73" fmla="*/ 21649 w 282767"/>
                  <a:gd name="connsiteY73" fmla="*/ 71354 h 237385"/>
                  <a:gd name="connsiteX74" fmla="*/ 57311 w 282767"/>
                  <a:gd name="connsiteY74" fmla="*/ 35693 h 237385"/>
                  <a:gd name="connsiteX75" fmla="*/ 141383 w 282767"/>
                  <a:gd name="connsiteY75" fmla="*/ 0 h 237385"/>
                  <a:gd name="connsiteX76" fmla="*/ 188879 w 282767"/>
                  <a:gd name="connsiteY76" fmla="*/ 47496 h 237385"/>
                  <a:gd name="connsiteX77" fmla="*/ 141415 w 282767"/>
                  <a:gd name="connsiteY77" fmla="*/ 95023 h 237385"/>
                  <a:gd name="connsiteX78" fmla="*/ 93888 w 282767"/>
                  <a:gd name="connsiteY78" fmla="*/ 47496 h 237385"/>
                  <a:gd name="connsiteX79" fmla="*/ 141383 w 282767"/>
                  <a:gd name="connsiteY79" fmla="*/ 0 h 2373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Lst>
                <a:rect l="l" t="t" r="r" b="b"/>
                <a:pathLst>
                  <a:path w="282767" h="237385">
                    <a:moveTo>
                      <a:pt x="222363" y="117178"/>
                    </a:moveTo>
                    <a:lnTo>
                      <a:pt x="228896" y="117178"/>
                    </a:lnTo>
                    <a:lnTo>
                      <a:pt x="231862" y="127119"/>
                    </a:lnTo>
                    <a:lnTo>
                      <a:pt x="225645" y="134346"/>
                    </a:lnTo>
                    <a:lnTo>
                      <a:pt x="219176" y="127119"/>
                    </a:lnTo>
                    <a:close/>
                    <a:moveTo>
                      <a:pt x="54091" y="117178"/>
                    </a:moveTo>
                    <a:lnTo>
                      <a:pt x="60656" y="117178"/>
                    </a:lnTo>
                    <a:lnTo>
                      <a:pt x="63622" y="127119"/>
                    </a:lnTo>
                    <a:lnTo>
                      <a:pt x="57405" y="134346"/>
                    </a:lnTo>
                    <a:lnTo>
                      <a:pt x="50904" y="127119"/>
                    </a:lnTo>
                    <a:close/>
                    <a:moveTo>
                      <a:pt x="38123" y="112697"/>
                    </a:moveTo>
                    <a:lnTo>
                      <a:pt x="57216" y="138133"/>
                    </a:lnTo>
                    <a:lnTo>
                      <a:pt x="76341" y="112697"/>
                    </a:lnTo>
                    <a:cubicBezTo>
                      <a:pt x="78550" y="113486"/>
                      <a:pt x="80727" y="114464"/>
                      <a:pt x="82779" y="115537"/>
                    </a:cubicBezTo>
                    <a:cubicBezTo>
                      <a:pt x="67473" y="130874"/>
                      <a:pt x="58005" y="152082"/>
                      <a:pt x="58005" y="175593"/>
                    </a:cubicBezTo>
                    <a:lnTo>
                      <a:pt x="58005" y="213716"/>
                    </a:lnTo>
                    <a:lnTo>
                      <a:pt x="57248" y="213716"/>
                    </a:lnTo>
                    <a:cubicBezTo>
                      <a:pt x="26320" y="213716"/>
                      <a:pt x="1199" y="208541"/>
                      <a:pt x="95" y="202102"/>
                    </a:cubicBezTo>
                    <a:lnTo>
                      <a:pt x="0" y="202102"/>
                    </a:lnTo>
                    <a:lnTo>
                      <a:pt x="0" y="167482"/>
                    </a:lnTo>
                    <a:cubicBezTo>
                      <a:pt x="0" y="142172"/>
                      <a:pt x="15937" y="120681"/>
                      <a:pt x="38123" y="112697"/>
                    </a:cubicBezTo>
                    <a:close/>
                    <a:moveTo>
                      <a:pt x="244644" y="112696"/>
                    </a:moveTo>
                    <a:cubicBezTo>
                      <a:pt x="266830" y="120712"/>
                      <a:pt x="282767" y="142172"/>
                      <a:pt x="282767" y="167482"/>
                    </a:cubicBezTo>
                    <a:lnTo>
                      <a:pt x="282767" y="202134"/>
                    </a:lnTo>
                    <a:lnTo>
                      <a:pt x="282641" y="202134"/>
                    </a:lnTo>
                    <a:cubicBezTo>
                      <a:pt x="281600" y="208572"/>
                      <a:pt x="256416" y="213747"/>
                      <a:pt x="225488" y="213747"/>
                    </a:cubicBezTo>
                    <a:lnTo>
                      <a:pt x="224730" y="213747"/>
                    </a:lnTo>
                    <a:lnTo>
                      <a:pt x="224730" y="175656"/>
                    </a:lnTo>
                    <a:cubicBezTo>
                      <a:pt x="224730" y="152145"/>
                      <a:pt x="215231" y="130874"/>
                      <a:pt x="199956" y="115600"/>
                    </a:cubicBezTo>
                    <a:cubicBezTo>
                      <a:pt x="202071" y="114558"/>
                      <a:pt x="204186" y="113580"/>
                      <a:pt x="206458" y="112760"/>
                    </a:cubicBezTo>
                    <a:lnTo>
                      <a:pt x="225551" y="138196"/>
                    </a:lnTo>
                    <a:close/>
                    <a:moveTo>
                      <a:pt x="225677" y="109351"/>
                    </a:moveTo>
                    <a:cubicBezTo>
                      <a:pt x="227571" y="109351"/>
                      <a:pt x="229401" y="109414"/>
                      <a:pt x="231200" y="109604"/>
                    </a:cubicBezTo>
                    <a:cubicBezTo>
                      <a:pt x="231357" y="113706"/>
                      <a:pt x="228991" y="116137"/>
                      <a:pt x="228991" y="116137"/>
                    </a:cubicBezTo>
                    <a:cubicBezTo>
                      <a:pt x="226813" y="116263"/>
                      <a:pt x="222458" y="116168"/>
                      <a:pt x="222426" y="116168"/>
                    </a:cubicBezTo>
                    <a:cubicBezTo>
                      <a:pt x="220060" y="113454"/>
                      <a:pt x="220312" y="109604"/>
                      <a:pt x="220312" y="109604"/>
                    </a:cubicBezTo>
                    <a:cubicBezTo>
                      <a:pt x="222079" y="109414"/>
                      <a:pt x="223878" y="109351"/>
                      <a:pt x="225677" y="109351"/>
                    </a:cubicBezTo>
                    <a:close/>
                    <a:moveTo>
                      <a:pt x="57437" y="109351"/>
                    </a:moveTo>
                    <a:cubicBezTo>
                      <a:pt x="59330" y="109351"/>
                      <a:pt x="61161" y="109414"/>
                      <a:pt x="62959" y="109604"/>
                    </a:cubicBezTo>
                    <a:cubicBezTo>
                      <a:pt x="63117" y="113706"/>
                      <a:pt x="60750" y="116136"/>
                      <a:pt x="60750" y="116136"/>
                    </a:cubicBezTo>
                    <a:cubicBezTo>
                      <a:pt x="58573" y="116262"/>
                      <a:pt x="54186" y="116168"/>
                      <a:pt x="54186" y="116168"/>
                    </a:cubicBezTo>
                    <a:cubicBezTo>
                      <a:pt x="51819" y="113454"/>
                      <a:pt x="52072" y="109604"/>
                      <a:pt x="52072" y="109604"/>
                    </a:cubicBezTo>
                    <a:cubicBezTo>
                      <a:pt x="53839" y="109414"/>
                      <a:pt x="55638" y="109351"/>
                      <a:pt x="57437" y="109351"/>
                    </a:cubicBezTo>
                    <a:close/>
                    <a:moveTo>
                      <a:pt x="137218" y="108594"/>
                    </a:moveTo>
                    <a:lnTo>
                      <a:pt x="145896" y="108594"/>
                    </a:lnTo>
                    <a:lnTo>
                      <a:pt x="149841" y="121817"/>
                    </a:lnTo>
                    <a:lnTo>
                      <a:pt x="141541" y="131474"/>
                    </a:lnTo>
                    <a:lnTo>
                      <a:pt x="132957" y="121817"/>
                    </a:lnTo>
                    <a:close/>
                    <a:moveTo>
                      <a:pt x="115947" y="102661"/>
                    </a:moveTo>
                    <a:lnTo>
                      <a:pt x="141415" y="136555"/>
                    </a:lnTo>
                    <a:lnTo>
                      <a:pt x="166851" y="102661"/>
                    </a:lnTo>
                    <a:cubicBezTo>
                      <a:pt x="196454" y="113296"/>
                      <a:pt x="217724" y="141920"/>
                      <a:pt x="217724" y="175656"/>
                    </a:cubicBezTo>
                    <a:lnTo>
                      <a:pt x="217724" y="221858"/>
                    </a:lnTo>
                    <a:lnTo>
                      <a:pt x="217566" y="221858"/>
                    </a:lnTo>
                    <a:cubicBezTo>
                      <a:pt x="216146" y="230474"/>
                      <a:pt x="182631" y="237385"/>
                      <a:pt x="141415" y="237385"/>
                    </a:cubicBezTo>
                    <a:cubicBezTo>
                      <a:pt x="100168" y="237385"/>
                      <a:pt x="66684" y="230474"/>
                      <a:pt x="65264" y="221858"/>
                    </a:cubicBezTo>
                    <a:lnTo>
                      <a:pt x="65106" y="221858"/>
                    </a:lnTo>
                    <a:lnTo>
                      <a:pt x="65106" y="175656"/>
                    </a:lnTo>
                    <a:cubicBezTo>
                      <a:pt x="65106" y="141920"/>
                      <a:pt x="86313" y="113296"/>
                      <a:pt x="115947" y="102661"/>
                    </a:cubicBezTo>
                    <a:close/>
                    <a:moveTo>
                      <a:pt x="141636" y="98148"/>
                    </a:moveTo>
                    <a:cubicBezTo>
                      <a:pt x="144129" y="98148"/>
                      <a:pt x="146559" y="98274"/>
                      <a:pt x="148989" y="98495"/>
                    </a:cubicBezTo>
                    <a:cubicBezTo>
                      <a:pt x="149210" y="103923"/>
                      <a:pt x="146022" y="107174"/>
                      <a:pt x="146022" y="107205"/>
                    </a:cubicBezTo>
                    <a:cubicBezTo>
                      <a:pt x="143119" y="107395"/>
                      <a:pt x="137281" y="107269"/>
                      <a:pt x="137281" y="107269"/>
                    </a:cubicBezTo>
                    <a:cubicBezTo>
                      <a:pt x="134093" y="103639"/>
                      <a:pt x="134472" y="98495"/>
                      <a:pt x="134472" y="98495"/>
                    </a:cubicBezTo>
                    <a:cubicBezTo>
                      <a:pt x="136839" y="98274"/>
                      <a:pt x="139237" y="98148"/>
                      <a:pt x="141636" y="98148"/>
                    </a:cubicBezTo>
                    <a:close/>
                    <a:moveTo>
                      <a:pt x="225551" y="35693"/>
                    </a:moveTo>
                    <a:cubicBezTo>
                      <a:pt x="245244" y="35693"/>
                      <a:pt x="261212" y="51662"/>
                      <a:pt x="261212" y="71354"/>
                    </a:cubicBezTo>
                    <a:cubicBezTo>
                      <a:pt x="261212" y="91047"/>
                      <a:pt x="245244" y="107016"/>
                      <a:pt x="225551" y="107016"/>
                    </a:cubicBezTo>
                    <a:cubicBezTo>
                      <a:pt x="205858" y="107016"/>
                      <a:pt x="189889" y="91047"/>
                      <a:pt x="189889" y="71354"/>
                    </a:cubicBezTo>
                    <a:cubicBezTo>
                      <a:pt x="189889" y="51662"/>
                      <a:pt x="205858" y="35693"/>
                      <a:pt x="225551" y="35693"/>
                    </a:cubicBezTo>
                    <a:close/>
                    <a:moveTo>
                      <a:pt x="57311" y="35693"/>
                    </a:moveTo>
                    <a:cubicBezTo>
                      <a:pt x="77004" y="35693"/>
                      <a:pt x="92972" y="51662"/>
                      <a:pt x="92972" y="71354"/>
                    </a:cubicBezTo>
                    <a:cubicBezTo>
                      <a:pt x="92972" y="91047"/>
                      <a:pt x="77004" y="107016"/>
                      <a:pt x="57311" y="107016"/>
                    </a:cubicBezTo>
                    <a:cubicBezTo>
                      <a:pt x="37618" y="107016"/>
                      <a:pt x="21649" y="91047"/>
                      <a:pt x="21649" y="71354"/>
                    </a:cubicBezTo>
                    <a:cubicBezTo>
                      <a:pt x="21649" y="51662"/>
                      <a:pt x="37618" y="35693"/>
                      <a:pt x="57311" y="35693"/>
                    </a:cubicBezTo>
                    <a:close/>
                    <a:moveTo>
                      <a:pt x="141383" y="0"/>
                    </a:moveTo>
                    <a:cubicBezTo>
                      <a:pt x="167640" y="0"/>
                      <a:pt x="188879" y="21271"/>
                      <a:pt x="188879" y="47496"/>
                    </a:cubicBezTo>
                    <a:cubicBezTo>
                      <a:pt x="188879" y="73721"/>
                      <a:pt x="167609" y="95023"/>
                      <a:pt x="141415" y="95023"/>
                    </a:cubicBezTo>
                    <a:cubicBezTo>
                      <a:pt x="115190" y="95023"/>
                      <a:pt x="93888" y="73753"/>
                      <a:pt x="93888" y="47496"/>
                    </a:cubicBezTo>
                    <a:cubicBezTo>
                      <a:pt x="93888" y="21239"/>
                      <a:pt x="115190" y="0"/>
                      <a:pt x="141383" y="0"/>
                    </a:cubicBezTo>
                    <a:close/>
                  </a:path>
                </a:pathLst>
              </a:custGeom>
              <a:gradFill>
                <a:gsLst>
                  <a:gs pos="100000">
                    <a:schemeClr val="accent1">
                      <a:lumMod val="90000"/>
                    </a:schemeClr>
                  </a:gs>
                  <a:gs pos="0">
                    <a:schemeClr val="accent1"/>
                  </a:gs>
                </a:gsLst>
                <a:path path="circle">
                  <a:fillToRect l="100000" b="100000"/>
                </a:path>
              </a:gradFill>
              <a:ln>
                <a:noFill/>
              </a:ln>
              <a:effectLst>
                <a:outerShdw blurRad="133401" dist="40020" dir="2699982" algn="tl" rotWithShape="0">
                  <a:schemeClr val="accent1">
                    <a:alpha val="2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lIns="96049" tIns="48024" rIns="96049" bIns="48024"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90" b="0" i="0" u="none" strike="noStrike" kern="1200" cap="none" spc="0" normalizeH="0" baseline="0" noProof="0">
                  <a:ln>
                    <a:noFill/>
                  </a:ln>
                  <a:solidFill>
                    <a:srgbClr val="FFFFFF"/>
                  </a:solidFill>
                  <a:effectLst/>
                  <a:uLnTx/>
                  <a:uFillTx/>
                  <a:latin typeface="微软雅黑" panose="020B0503020204020204" charset="-122"/>
                  <a:ea typeface="微软雅黑" panose="020B0503020204020204" charset="-122"/>
                  <a:cs typeface="OPPOSans M" panose="00020600040101010101" pitchFamily="18" charset="-122"/>
                </a:endParaRPr>
              </a:p>
            </p:txBody>
          </p:sp>
        </p:grpSp>
        <p:grpSp>
          <p:nvGrpSpPr>
            <p:cNvPr id="34" name="知鱼PPT39"/>
            <p:cNvGrpSpPr/>
            <p:nvPr/>
          </p:nvGrpSpPr>
          <p:grpSpPr>
            <a:xfrm>
              <a:off x="3205150" y="3883480"/>
              <a:ext cx="600670" cy="600670"/>
              <a:chOff x="1077194" y="3960654"/>
              <a:chExt cx="600670" cy="600670"/>
            </a:xfrm>
          </p:grpSpPr>
          <p:sp>
            <p:nvSpPr>
              <p:cNvPr id="76" name="知鱼PPT39-1"/>
              <p:cNvSpPr txBox="1"/>
              <p:nvPr/>
            </p:nvSpPr>
            <p:spPr>
              <a:xfrm>
                <a:off x="1130291" y="4284781"/>
                <a:ext cx="494476" cy="209920"/>
              </a:xfrm>
              <a:prstGeom prst="rect">
                <a:avLst/>
              </a:prstGeom>
              <a:noFill/>
              <a:effectLst/>
            </p:spPr>
            <p:txBody>
              <a:bodyPr wrap="none" lIns="63872" tIns="31936" rIns="63872" bIns="31936">
                <a:spAutoFit/>
              </a:bodyPr>
              <a:lstStyle>
                <a:defPPr>
                  <a:defRPr lang="zh-CN"/>
                </a:defPPr>
                <a:lvl1pPr algn="ctr">
                  <a:defRPr sz="900">
                    <a:solidFill>
                      <a:schemeClr val="tx2"/>
                    </a:solidFill>
                    <a:latin typeface="+mn-ea"/>
                  </a:defRPr>
                </a:lvl1pPr>
              </a:lstStyle>
              <a:p>
                <a:pPr marL="0" marR="0" lvl="0" indent="0" algn="ctr" defTabSz="914400" rtl="0" eaLnBrk="1" fontAlgn="auto" latinLnBrk="0" hangingPunct="1">
                  <a:lnSpc>
                    <a:spcPct val="100000"/>
                  </a:lnSpc>
                  <a:spcBef>
                    <a:spcPts val="0"/>
                  </a:spcBef>
                  <a:spcAft>
                    <a:spcPts val="0"/>
                  </a:spcAft>
                  <a:buClrTx/>
                  <a:buSzTx/>
                  <a:buFontTx/>
                  <a:buNone/>
                  <a:defRPr/>
                </a:pPr>
                <a:r>
                  <a:rPr lang="zh-CN" altLang="en-US" sz="945" dirty="0">
                    <a:solidFill>
                      <a:prstClr val="black"/>
                    </a:solidFill>
                    <a:latin typeface="微软雅黑" panose="020B0503020204020204" charset="-122"/>
                    <a:ea typeface="微软雅黑" panose="020B0503020204020204" charset="-122"/>
                    <a:cs typeface="OPPOSans M" panose="00020600040101010101" pitchFamily="18" charset="-122"/>
                  </a:rPr>
                  <a:t>小标题</a:t>
                </a:r>
                <a:endParaRPr kumimoji="0" lang="zh-CN" altLang="en-US" sz="945" b="0" i="0" u="none" strike="noStrike" kern="1200" cap="none" spc="0" normalizeH="0" baseline="0" noProof="0" dirty="0">
                  <a:ln>
                    <a:noFill/>
                  </a:ln>
                  <a:solidFill>
                    <a:prstClr val="black"/>
                  </a:solidFill>
                  <a:effectLst/>
                  <a:uLnTx/>
                  <a:uFillTx/>
                  <a:latin typeface="微软雅黑" panose="020B0503020204020204" charset="-122"/>
                  <a:ea typeface="微软雅黑" panose="020B0503020204020204" charset="-122"/>
                  <a:cs typeface="OPPOSans M" panose="00020600040101010101" pitchFamily="18" charset="-122"/>
                </a:endParaRPr>
              </a:p>
            </p:txBody>
          </p:sp>
          <p:sp>
            <p:nvSpPr>
              <p:cNvPr id="77" name="知鱼PPT39-2"/>
              <p:cNvSpPr/>
              <p:nvPr>
                <p:custDataLst>
                  <p:tags r:id="rId8"/>
                </p:custDataLst>
              </p:nvPr>
            </p:nvSpPr>
            <p:spPr>
              <a:xfrm>
                <a:off x="1077194" y="3960654"/>
                <a:ext cx="600670" cy="600670"/>
              </a:xfrm>
              <a:prstGeom prst="roundRect">
                <a:avLst>
                  <a:gd name="adj" fmla="val 16667"/>
                </a:avLst>
              </a:prstGeom>
              <a:noFill/>
              <a:ln w="6403">
                <a:solidFill>
                  <a:schemeClr val="accent1"/>
                </a:solidFill>
              </a:ln>
              <a:effectLst/>
            </p:spPr>
            <p:style>
              <a:lnRef idx="2">
                <a:schemeClr val="accent1">
                  <a:shade val="50000"/>
                </a:schemeClr>
              </a:lnRef>
              <a:fillRef idx="1">
                <a:schemeClr val="accent1"/>
              </a:fillRef>
              <a:effectRef idx="0">
                <a:schemeClr val="accent1"/>
              </a:effectRef>
              <a:fontRef idx="minor">
                <a:schemeClr val="lt1"/>
              </a:fontRef>
            </p:style>
            <p:txBody>
              <a:bodyPr lIns="92206" tIns="46103" rIns="92206" bIns="46103"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615" b="0" i="0" u="none" strike="noStrike" kern="1200" cap="none" spc="0" normalizeH="0" baseline="0" noProof="0">
                  <a:ln>
                    <a:noFill/>
                  </a:ln>
                  <a:solidFill>
                    <a:prstClr val="white"/>
                  </a:solidFill>
                  <a:effectLst/>
                  <a:uLnTx/>
                  <a:uFillTx/>
                  <a:latin typeface="微软雅黑" panose="020B0503020204020204" charset="-122"/>
                  <a:ea typeface="微软雅黑" panose="020B0503020204020204" charset="-122"/>
                  <a:cs typeface="OPPOSans M" panose="00020600040101010101" pitchFamily="18" charset="-122"/>
                </a:endParaRPr>
              </a:p>
            </p:txBody>
          </p:sp>
          <p:sp>
            <p:nvSpPr>
              <p:cNvPr id="78" name="知鱼PPT39-3"/>
              <p:cNvSpPr/>
              <p:nvPr>
                <p:custDataLst>
                  <p:tags r:id="rId9"/>
                </p:custDataLst>
              </p:nvPr>
            </p:nvSpPr>
            <p:spPr>
              <a:xfrm>
                <a:off x="1261097" y="4057108"/>
                <a:ext cx="241102" cy="202408"/>
              </a:xfrm>
              <a:custGeom>
                <a:avLst/>
                <a:gdLst>
                  <a:gd name="connsiteX0" fmla="*/ 222363 w 282767"/>
                  <a:gd name="connsiteY0" fmla="*/ 117178 h 237385"/>
                  <a:gd name="connsiteX1" fmla="*/ 228896 w 282767"/>
                  <a:gd name="connsiteY1" fmla="*/ 117178 h 237385"/>
                  <a:gd name="connsiteX2" fmla="*/ 231862 w 282767"/>
                  <a:gd name="connsiteY2" fmla="*/ 127119 h 237385"/>
                  <a:gd name="connsiteX3" fmla="*/ 225645 w 282767"/>
                  <a:gd name="connsiteY3" fmla="*/ 134346 h 237385"/>
                  <a:gd name="connsiteX4" fmla="*/ 219176 w 282767"/>
                  <a:gd name="connsiteY4" fmla="*/ 127119 h 237385"/>
                  <a:gd name="connsiteX5" fmla="*/ 54091 w 282767"/>
                  <a:gd name="connsiteY5" fmla="*/ 117178 h 237385"/>
                  <a:gd name="connsiteX6" fmla="*/ 60656 w 282767"/>
                  <a:gd name="connsiteY6" fmla="*/ 117178 h 237385"/>
                  <a:gd name="connsiteX7" fmla="*/ 63622 w 282767"/>
                  <a:gd name="connsiteY7" fmla="*/ 127119 h 237385"/>
                  <a:gd name="connsiteX8" fmla="*/ 57405 w 282767"/>
                  <a:gd name="connsiteY8" fmla="*/ 134346 h 237385"/>
                  <a:gd name="connsiteX9" fmla="*/ 50904 w 282767"/>
                  <a:gd name="connsiteY9" fmla="*/ 127119 h 237385"/>
                  <a:gd name="connsiteX10" fmla="*/ 38123 w 282767"/>
                  <a:gd name="connsiteY10" fmla="*/ 112697 h 237385"/>
                  <a:gd name="connsiteX11" fmla="*/ 57216 w 282767"/>
                  <a:gd name="connsiteY11" fmla="*/ 138133 h 237385"/>
                  <a:gd name="connsiteX12" fmla="*/ 76341 w 282767"/>
                  <a:gd name="connsiteY12" fmla="*/ 112697 h 237385"/>
                  <a:gd name="connsiteX13" fmla="*/ 82779 w 282767"/>
                  <a:gd name="connsiteY13" fmla="*/ 115537 h 237385"/>
                  <a:gd name="connsiteX14" fmla="*/ 58005 w 282767"/>
                  <a:gd name="connsiteY14" fmla="*/ 175593 h 237385"/>
                  <a:gd name="connsiteX15" fmla="*/ 58005 w 282767"/>
                  <a:gd name="connsiteY15" fmla="*/ 213716 h 237385"/>
                  <a:gd name="connsiteX16" fmla="*/ 57248 w 282767"/>
                  <a:gd name="connsiteY16" fmla="*/ 213716 h 237385"/>
                  <a:gd name="connsiteX17" fmla="*/ 95 w 282767"/>
                  <a:gd name="connsiteY17" fmla="*/ 202102 h 237385"/>
                  <a:gd name="connsiteX18" fmla="*/ 0 w 282767"/>
                  <a:gd name="connsiteY18" fmla="*/ 202102 h 237385"/>
                  <a:gd name="connsiteX19" fmla="*/ 0 w 282767"/>
                  <a:gd name="connsiteY19" fmla="*/ 167482 h 237385"/>
                  <a:gd name="connsiteX20" fmla="*/ 38123 w 282767"/>
                  <a:gd name="connsiteY20" fmla="*/ 112697 h 237385"/>
                  <a:gd name="connsiteX21" fmla="*/ 244644 w 282767"/>
                  <a:gd name="connsiteY21" fmla="*/ 112696 h 237385"/>
                  <a:gd name="connsiteX22" fmla="*/ 282767 w 282767"/>
                  <a:gd name="connsiteY22" fmla="*/ 167482 h 237385"/>
                  <a:gd name="connsiteX23" fmla="*/ 282767 w 282767"/>
                  <a:gd name="connsiteY23" fmla="*/ 202134 h 237385"/>
                  <a:gd name="connsiteX24" fmla="*/ 282641 w 282767"/>
                  <a:gd name="connsiteY24" fmla="*/ 202134 h 237385"/>
                  <a:gd name="connsiteX25" fmla="*/ 225488 w 282767"/>
                  <a:gd name="connsiteY25" fmla="*/ 213747 h 237385"/>
                  <a:gd name="connsiteX26" fmla="*/ 224730 w 282767"/>
                  <a:gd name="connsiteY26" fmla="*/ 213747 h 237385"/>
                  <a:gd name="connsiteX27" fmla="*/ 224730 w 282767"/>
                  <a:gd name="connsiteY27" fmla="*/ 175656 h 237385"/>
                  <a:gd name="connsiteX28" fmla="*/ 199956 w 282767"/>
                  <a:gd name="connsiteY28" fmla="*/ 115600 h 237385"/>
                  <a:gd name="connsiteX29" fmla="*/ 206458 w 282767"/>
                  <a:gd name="connsiteY29" fmla="*/ 112760 h 237385"/>
                  <a:gd name="connsiteX30" fmla="*/ 225551 w 282767"/>
                  <a:gd name="connsiteY30" fmla="*/ 138196 h 237385"/>
                  <a:gd name="connsiteX31" fmla="*/ 225677 w 282767"/>
                  <a:gd name="connsiteY31" fmla="*/ 109351 h 237385"/>
                  <a:gd name="connsiteX32" fmla="*/ 231200 w 282767"/>
                  <a:gd name="connsiteY32" fmla="*/ 109604 h 237385"/>
                  <a:gd name="connsiteX33" fmla="*/ 228991 w 282767"/>
                  <a:gd name="connsiteY33" fmla="*/ 116137 h 237385"/>
                  <a:gd name="connsiteX34" fmla="*/ 222426 w 282767"/>
                  <a:gd name="connsiteY34" fmla="*/ 116168 h 237385"/>
                  <a:gd name="connsiteX35" fmla="*/ 220312 w 282767"/>
                  <a:gd name="connsiteY35" fmla="*/ 109604 h 237385"/>
                  <a:gd name="connsiteX36" fmla="*/ 225677 w 282767"/>
                  <a:gd name="connsiteY36" fmla="*/ 109351 h 237385"/>
                  <a:gd name="connsiteX37" fmla="*/ 57437 w 282767"/>
                  <a:gd name="connsiteY37" fmla="*/ 109351 h 237385"/>
                  <a:gd name="connsiteX38" fmla="*/ 62959 w 282767"/>
                  <a:gd name="connsiteY38" fmla="*/ 109604 h 237385"/>
                  <a:gd name="connsiteX39" fmla="*/ 60750 w 282767"/>
                  <a:gd name="connsiteY39" fmla="*/ 116136 h 237385"/>
                  <a:gd name="connsiteX40" fmla="*/ 54186 w 282767"/>
                  <a:gd name="connsiteY40" fmla="*/ 116168 h 237385"/>
                  <a:gd name="connsiteX41" fmla="*/ 52072 w 282767"/>
                  <a:gd name="connsiteY41" fmla="*/ 109604 h 237385"/>
                  <a:gd name="connsiteX42" fmla="*/ 57437 w 282767"/>
                  <a:gd name="connsiteY42" fmla="*/ 109351 h 237385"/>
                  <a:gd name="connsiteX43" fmla="*/ 137218 w 282767"/>
                  <a:gd name="connsiteY43" fmla="*/ 108594 h 237385"/>
                  <a:gd name="connsiteX44" fmla="*/ 145896 w 282767"/>
                  <a:gd name="connsiteY44" fmla="*/ 108594 h 237385"/>
                  <a:gd name="connsiteX45" fmla="*/ 149841 w 282767"/>
                  <a:gd name="connsiteY45" fmla="*/ 121817 h 237385"/>
                  <a:gd name="connsiteX46" fmla="*/ 141541 w 282767"/>
                  <a:gd name="connsiteY46" fmla="*/ 131474 h 237385"/>
                  <a:gd name="connsiteX47" fmla="*/ 132957 w 282767"/>
                  <a:gd name="connsiteY47" fmla="*/ 121817 h 237385"/>
                  <a:gd name="connsiteX48" fmla="*/ 115947 w 282767"/>
                  <a:gd name="connsiteY48" fmla="*/ 102661 h 237385"/>
                  <a:gd name="connsiteX49" fmla="*/ 141415 w 282767"/>
                  <a:gd name="connsiteY49" fmla="*/ 136555 h 237385"/>
                  <a:gd name="connsiteX50" fmla="*/ 166851 w 282767"/>
                  <a:gd name="connsiteY50" fmla="*/ 102661 h 237385"/>
                  <a:gd name="connsiteX51" fmla="*/ 217724 w 282767"/>
                  <a:gd name="connsiteY51" fmla="*/ 175656 h 237385"/>
                  <a:gd name="connsiteX52" fmla="*/ 217724 w 282767"/>
                  <a:gd name="connsiteY52" fmla="*/ 221858 h 237385"/>
                  <a:gd name="connsiteX53" fmla="*/ 217566 w 282767"/>
                  <a:gd name="connsiteY53" fmla="*/ 221858 h 237385"/>
                  <a:gd name="connsiteX54" fmla="*/ 141415 w 282767"/>
                  <a:gd name="connsiteY54" fmla="*/ 237385 h 237385"/>
                  <a:gd name="connsiteX55" fmla="*/ 65264 w 282767"/>
                  <a:gd name="connsiteY55" fmla="*/ 221858 h 237385"/>
                  <a:gd name="connsiteX56" fmla="*/ 65106 w 282767"/>
                  <a:gd name="connsiteY56" fmla="*/ 221858 h 237385"/>
                  <a:gd name="connsiteX57" fmla="*/ 65106 w 282767"/>
                  <a:gd name="connsiteY57" fmla="*/ 175656 h 237385"/>
                  <a:gd name="connsiteX58" fmla="*/ 115947 w 282767"/>
                  <a:gd name="connsiteY58" fmla="*/ 102661 h 237385"/>
                  <a:gd name="connsiteX59" fmla="*/ 141636 w 282767"/>
                  <a:gd name="connsiteY59" fmla="*/ 98148 h 237385"/>
                  <a:gd name="connsiteX60" fmla="*/ 148989 w 282767"/>
                  <a:gd name="connsiteY60" fmla="*/ 98495 h 237385"/>
                  <a:gd name="connsiteX61" fmla="*/ 146022 w 282767"/>
                  <a:gd name="connsiteY61" fmla="*/ 107205 h 237385"/>
                  <a:gd name="connsiteX62" fmla="*/ 137281 w 282767"/>
                  <a:gd name="connsiteY62" fmla="*/ 107269 h 237385"/>
                  <a:gd name="connsiteX63" fmla="*/ 134472 w 282767"/>
                  <a:gd name="connsiteY63" fmla="*/ 98495 h 237385"/>
                  <a:gd name="connsiteX64" fmla="*/ 141636 w 282767"/>
                  <a:gd name="connsiteY64" fmla="*/ 98148 h 237385"/>
                  <a:gd name="connsiteX65" fmla="*/ 225551 w 282767"/>
                  <a:gd name="connsiteY65" fmla="*/ 35693 h 237385"/>
                  <a:gd name="connsiteX66" fmla="*/ 261212 w 282767"/>
                  <a:gd name="connsiteY66" fmla="*/ 71354 h 237385"/>
                  <a:gd name="connsiteX67" fmla="*/ 225551 w 282767"/>
                  <a:gd name="connsiteY67" fmla="*/ 107016 h 237385"/>
                  <a:gd name="connsiteX68" fmla="*/ 189889 w 282767"/>
                  <a:gd name="connsiteY68" fmla="*/ 71354 h 237385"/>
                  <a:gd name="connsiteX69" fmla="*/ 225551 w 282767"/>
                  <a:gd name="connsiteY69" fmla="*/ 35693 h 237385"/>
                  <a:gd name="connsiteX70" fmla="*/ 57311 w 282767"/>
                  <a:gd name="connsiteY70" fmla="*/ 35693 h 237385"/>
                  <a:gd name="connsiteX71" fmla="*/ 92972 w 282767"/>
                  <a:gd name="connsiteY71" fmla="*/ 71354 h 237385"/>
                  <a:gd name="connsiteX72" fmla="*/ 57311 w 282767"/>
                  <a:gd name="connsiteY72" fmla="*/ 107016 h 237385"/>
                  <a:gd name="connsiteX73" fmla="*/ 21649 w 282767"/>
                  <a:gd name="connsiteY73" fmla="*/ 71354 h 237385"/>
                  <a:gd name="connsiteX74" fmla="*/ 57311 w 282767"/>
                  <a:gd name="connsiteY74" fmla="*/ 35693 h 237385"/>
                  <a:gd name="connsiteX75" fmla="*/ 141383 w 282767"/>
                  <a:gd name="connsiteY75" fmla="*/ 0 h 237385"/>
                  <a:gd name="connsiteX76" fmla="*/ 188879 w 282767"/>
                  <a:gd name="connsiteY76" fmla="*/ 47496 h 237385"/>
                  <a:gd name="connsiteX77" fmla="*/ 141415 w 282767"/>
                  <a:gd name="connsiteY77" fmla="*/ 95023 h 237385"/>
                  <a:gd name="connsiteX78" fmla="*/ 93888 w 282767"/>
                  <a:gd name="connsiteY78" fmla="*/ 47496 h 237385"/>
                  <a:gd name="connsiteX79" fmla="*/ 141383 w 282767"/>
                  <a:gd name="connsiteY79" fmla="*/ 0 h 2373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Lst>
                <a:rect l="l" t="t" r="r" b="b"/>
                <a:pathLst>
                  <a:path w="282767" h="237385">
                    <a:moveTo>
                      <a:pt x="222363" y="117178"/>
                    </a:moveTo>
                    <a:lnTo>
                      <a:pt x="228896" y="117178"/>
                    </a:lnTo>
                    <a:lnTo>
                      <a:pt x="231862" y="127119"/>
                    </a:lnTo>
                    <a:lnTo>
                      <a:pt x="225645" y="134346"/>
                    </a:lnTo>
                    <a:lnTo>
                      <a:pt x="219176" y="127119"/>
                    </a:lnTo>
                    <a:close/>
                    <a:moveTo>
                      <a:pt x="54091" y="117178"/>
                    </a:moveTo>
                    <a:lnTo>
                      <a:pt x="60656" y="117178"/>
                    </a:lnTo>
                    <a:lnTo>
                      <a:pt x="63622" y="127119"/>
                    </a:lnTo>
                    <a:lnTo>
                      <a:pt x="57405" y="134346"/>
                    </a:lnTo>
                    <a:lnTo>
                      <a:pt x="50904" y="127119"/>
                    </a:lnTo>
                    <a:close/>
                    <a:moveTo>
                      <a:pt x="38123" y="112697"/>
                    </a:moveTo>
                    <a:lnTo>
                      <a:pt x="57216" y="138133"/>
                    </a:lnTo>
                    <a:lnTo>
                      <a:pt x="76341" y="112697"/>
                    </a:lnTo>
                    <a:cubicBezTo>
                      <a:pt x="78550" y="113486"/>
                      <a:pt x="80727" y="114464"/>
                      <a:pt x="82779" y="115537"/>
                    </a:cubicBezTo>
                    <a:cubicBezTo>
                      <a:pt x="67473" y="130874"/>
                      <a:pt x="58005" y="152082"/>
                      <a:pt x="58005" y="175593"/>
                    </a:cubicBezTo>
                    <a:lnTo>
                      <a:pt x="58005" y="213716"/>
                    </a:lnTo>
                    <a:lnTo>
                      <a:pt x="57248" y="213716"/>
                    </a:lnTo>
                    <a:cubicBezTo>
                      <a:pt x="26320" y="213716"/>
                      <a:pt x="1199" y="208541"/>
                      <a:pt x="95" y="202102"/>
                    </a:cubicBezTo>
                    <a:lnTo>
                      <a:pt x="0" y="202102"/>
                    </a:lnTo>
                    <a:lnTo>
                      <a:pt x="0" y="167482"/>
                    </a:lnTo>
                    <a:cubicBezTo>
                      <a:pt x="0" y="142172"/>
                      <a:pt x="15937" y="120681"/>
                      <a:pt x="38123" y="112697"/>
                    </a:cubicBezTo>
                    <a:close/>
                    <a:moveTo>
                      <a:pt x="244644" y="112696"/>
                    </a:moveTo>
                    <a:cubicBezTo>
                      <a:pt x="266830" y="120712"/>
                      <a:pt x="282767" y="142172"/>
                      <a:pt x="282767" y="167482"/>
                    </a:cubicBezTo>
                    <a:lnTo>
                      <a:pt x="282767" y="202134"/>
                    </a:lnTo>
                    <a:lnTo>
                      <a:pt x="282641" y="202134"/>
                    </a:lnTo>
                    <a:cubicBezTo>
                      <a:pt x="281600" y="208572"/>
                      <a:pt x="256416" y="213747"/>
                      <a:pt x="225488" y="213747"/>
                    </a:cubicBezTo>
                    <a:lnTo>
                      <a:pt x="224730" y="213747"/>
                    </a:lnTo>
                    <a:lnTo>
                      <a:pt x="224730" y="175656"/>
                    </a:lnTo>
                    <a:cubicBezTo>
                      <a:pt x="224730" y="152145"/>
                      <a:pt x="215231" y="130874"/>
                      <a:pt x="199956" y="115600"/>
                    </a:cubicBezTo>
                    <a:cubicBezTo>
                      <a:pt x="202071" y="114558"/>
                      <a:pt x="204186" y="113580"/>
                      <a:pt x="206458" y="112760"/>
                    </a:cubicBezTo>
                    <a:lnTo>
                      <a:pt x="225551" y="138196"/>
                    </a:lnTo>
                    <a:close/>
                    <a:moveTo>
                      <a:pt x="225677" y="109351"/>
                    </a:moveTo>
                    <a:cubicBezTo>
                      <a:pt x="227571" y="109351"/>
                      <a:pt x="229401" y="109414"/>
                      <a:pt x="231200" y="109604"/>
                    </a:cubicBezTo>
                    <a:cubicBezTo>
                      <a:pt x="231357" y="113706"/>
                      <a:pt x="228991" y="116137"/>
                      <a:pt x="228991" y="116137"/>
                    </a:cubicBezTo>
                    <a:cubicBezTo>
                      <a:pt x="226813" y="116263"/>
                      <a:pt x="222458" y="116168"/>
                      <a:pt x="222426" y="116168"/>
                    </a:cubicBezTo>
                    <a:cubicBezTo>
                      <a:pt x="220060" y="113454"/>
                      <a:pt x="220312" y="109604"/>
                      <a:pt x="220312" y="109604"/>
                    </a:cubicBezTo>
                    <a:cubicBezTo>
                      <a:pt x="222079" y="109414"/>
                      <a:pt x="223878" y="109351"/>
                      <a:pt x="225677" y="109351"/>
                    </a:cubicBezTo>
                    <a:close/>
                    <a:moveTo>
                      <a:pt x="57437" y="109351"/>
                    </a:moveTo>
                    <a:cubicBezTo>
                      <a:pt x="59330" y="109351"/>
                      <a:pt x="61161" y="109414"/>
                      <a:pt x="62959" y="109604"/>
                    </a:cubicBezTo>
                    <a:cubicBezTo>
                      <a:pt x="63117" y="113706"/>
                      <a:pt x="60750" y="116136"/>
                      <a:pt x="60750" y="116136"/>
                    </a:cubicBezTo>
                    <a:cubicBezTo>
                      <a:pt x="58573" y="116262"/>
                      <a:pt x="54186" y="116168"/>
                      <a:pt x="54186" y="116168"/>
                    </a:cubicBezTo>
                    <a:cubicBezTo>
                      <a:pt x="51819" y="113454"/>
                      <a:pt x="52072" y="109604"/>
                      <a:pt x="52072" y="109604"/>
                    </a:cubicBezTo>
                    <a:cubicBezTo>
                      <a:pt x="53839" y="109414"/>
                      <a:pt x="55638" y="109351"/>
                      <a:pt x="57437" y="109351"/>
                    </a:cubicBezTo>
                    <a:close/>
                    <a:moveTo>
                      <a:pt x="137218" y="108594"/>
                    </a:moveTo>
                    <a:lnTo>
                      <a:pt x="145896" y="108594"/>
                    </a:lnTo>
                    <a:lnTo>
                      <a:pt x="149841" y="121817"/>
                    </a:lnTo>
                    <a:lnTo>
                      <a:pt x="141541" y="131474"/>
                    </a:lnTo>
                    <a:lnTo>
                      <a:pt x="132957" y="121817"/>
                    </a:lnTo>
                    <a:close/>
                    <a:moveTo>
                      <a:pt x="115947" y="102661"/>
                    </a:moveTo>
                    <a:lnTo>
                      <a:pt x="141415" y="136555"/>
                    </a:lnTo>
                    <a:lnTo>
                      <a:pt x="166851" y="102661"/>
                    </a:lnTo>
                    <a:cubicBezTo>
                      <a:pt x="196454" y="113296"/>
                      <a:pt x="217724" y="141920"/>
                      <a:pt x="217724" y="175656"/>
                    </a:cubicBezTo>
                    <a:lnTo>
                      <a:pt x="217724" y="221858"/>
                    </a:lnTo>
                    <a:lnTo>
                      <a:pt x="217566" y="221858"/>
                    </a:lnTo>
                    <a:cubicBezTo>
                      <a:pt x="216146" y="230474"/>
                      <a:pt x="182631" y="237385"/>
                      <a:pt x="141415" y="237385"/>
                    </a:cubicBezTo>
                    <a:cubicBezTo>
                      <a:pt x="100168" y="237385"/>
                      <a:pt x="66684" y="230474"/>
                      <a:pt x="65264" y="221858"/>
                    </a:cubicBezTo>
                    <a:lnTo>
                      <a:pt x="65106" y="221858"/>
                    </a:lnTo>
                    <a:lnTo>
                      <a:pt x="65106" y="175656"/>
                    </a:lnTo>
                    <a:cubicBezTo>
                      <a:pt x="65106" y="141920"/>
                      <a:pt x="86313" y="113296"/>
                      <a:pt x="115947" y="102661"/>
                    </a:cubicBezTo>
                    <a:close/>
                    <a:moveTo>
                      <a:pt x="141636" y="98148"/>
                    </a:moveTo>
                    <a:cubicBezTo>
                      <a:pt x="144129" y="98148"/>
                      <a:pt x="146559" y="98274"/>
                      <a:pt x="148989" y="98495"/>
                    </a:cubicBezTo>
                    <a:cubicBezTo>
                      <a:pt x="149210" y="103923"/>
                      <a:pt x="146022" y="107174"/>
                      <a:pt x="146022" y="107205"/>
                    </a:cubicBezTo>
                    <a:cubicBezTo>
                      <a:pt x="143119" y="107395"/>
                      <a:pt x="137281" y="107269"/>
                      <a:pt x="137281" y="107269"/>
                    </a:cubicBezTo>
                    <a:cubicBezTo>
                      <a:pt x="134093" y="103639"/>
                      <a:pt x="134472" y="98495"/>
                      <a:pt x="134472" y="98495"/>
                    </a:cubicBezTo>
                    <a:cubicBezTo>
                      <a:pt x="136839" y="98274"/>
                      <a:pt x="139237" y="98148"/>
                      <a:pt x="141636" y="98148"/>
                    </a:cubicBezTo>
                    <a:close/>
                    <a:moveTo>
                      <a:pt x="225551" y="35693"/>
                    </a:moveTo>
                    <a:cubicBezTo>
                      <a:pt x="245244" y="35693"/>
                      <a:pt x="261212" y="51662"/>
                      <a:pt x="261212" y="71354"/>
                    </a:cubicBezTo>
                    <a:cubicBezTo>
                      <a:pt x="261212" y="91047"/>
                      <a:pt x="245244" y="107016"/>
                      <a:pt x="225551" y="107016"/>
                    </a:cubicBezTo>
                    <a:cubicBezTo>
                      <a:pt x="205858" y="107016"/>
                      <a:pt x="189889" y="91047"/>
                      <a:pt x="189889" y="71354"/>
                    </a:cubicBezTo>
                    <a:cubicBezTo>
                      <a:pt x="189889" y="51662"/>
                      <a:pt x="205858" y="35693"/>
                      <a:pt x="225551" y="35693"/>
                    </a:cubicBezTo>
                    <a:close/>
                    <a:moveTo>
                      <a:pt x="57311" y="35693"/>
                    </a:moveTo>
                    <a:cubicBezTo>
                      <a:pt x="77004" y="35693"/>
                      <a:pt x="92972" y="51662"/>
                      <a:pt x="92972" y="71354"/>
                    </a:cubicBezTo>
                    <a:cubicBezTo>
                      <a:pt x="92972" y="91047"/>
                      <a:pt x="77004" y="107016"/>
                      <a:pt x="57311" y="107016"/>
                    </a:cubicBezTo>
                    <a:cubicBezTo>
                      <a:pt x="37618" y="107016"/>
                      <a:pt x="21649" y="91047"/>
                      <a:pt x="21649" y="71354"/>
                    </a:cubicBezTo>
                    <a:cubicBezTo>
                      <a:pt x="21649" y="51662"/>
                      <a:pt x="37618" y="35693"/>
                      <a:pt x="57311" y="35693"/>
                    </a:cubicBezTo>
                    <a:close/>
                    <a:moveTo>
                      <a:pt x="141383" y="0"/>
                    </a:moveTo>
                    <a:cubicBezTo>
                      <a:pt x="167640" y="0"/>
                      <a:pt x="188879" y="21271"/>
                      <a:pt x="188879" y="47496"/>
                    </a:cubicBezTo>
                    <a:cubicBezTo>
                      <a:pt x="188879" y="73721"/>
                      <a:pt x="167609" y="95023"/>
                      <a:pt x="141415" y="95023"/>
                    </a:cubicBezTo>
                    <a:cubicBezTo>
                      <a:pt x="115190" y="95023"/>
                      <a:pt x="93888" y="73753"/>
                      <a:pt x="93888" y="47496"/>
                    </a:cubicBezTo>
                    <a:cubicBezTo>
                      <a:pt x="93888" y="21239"/>
                      <a:pt x="115190" y="0"/>
                      <a:pt x="141383" y="0"/>
                    </a:cubicBezTo>
                    <a:close/>
                  </a:path>
                </a:pathLst>
              </a:custGeom>
              <a:gradFill>
                <a:gsLst>
                  <a:gs pos="100000">
                    <a:schemeClr val="accent1">
                      <a:lumMod val="90000"/>
                    </a:schemeClr>
                  </a:gs>
                  <a:gs pos="0">
                    <a:schemeClr val="accent1"/>
                  </a:gs>
                </a:gsLst>
                <a:path path="circle">
                  <a:fillToRect l="100000" b="100000"/>
                </a:path>
              </a:gradFill>
              <a:ln>
                <a:noFill/>
              </a:ln>
              <a:effectLst>
                <a:outerShdw blurRad="133401" dist="40020" dir="2699982" algn="tl" rotWithShape="0">
                  <a:schemeClr val="accent1">
                    <a:alpha val="2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lIns="96049" tIns="48024" rIns="96049" bIns="48024"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90" b="0" i="0" u="none" strike="noStrike" kern="1200" cap="none" spc="0" normalizeH="0" baseline="0" noProof="0">
                  <a:ln>
                    <a:noFill/>
                  </a:ln>
                  <a:solidFill>
                    <a:srgbClr val="FFFFFF"/>
                  </a:solidFill>
                  <a:effectLst/>
                  <a:uLnTx/>
                  <a:uFillTx/>
                  <a:latin typeface="微软雅黑" panose="020B0503020204020204" charset="-122"/>
                  <a:ea typeface="微软雅黑" panose="020B0503020204020204" charset="-122"/>
                  <a:cs typeface="OPPOSans M" panose="00020600040101010101" pitchFamily="18" charset="-122"/>
                </a:endParaRPr>
              </a:p>
            </p:txBody>
          </p:sp>
        </p:grpSp>
        <p:grpSp>
          <p:nvGrpSpPr>
            <p:cNvPr id="35" name="知鱼PPT40"/>
            <p:cNvGrpSpPr/>
            <p:nvPr/>
          </p:nvGrpSpPr>
          <p:grpSpPr>
            <a:xfrm>
              <a:off x="1643216" y="4148943"/>
              <a:ext cx="1529467" cy="69747"/>
              <a:chOff x="1635596" y="4169397"/>
              <a:chExt cx="1529467" cy="69747"/>
            </a:xfrm>
          </p:grpSpPr>
          <p:sp>
            <p:nvSpPr>
              <p:cNvPr id="73" name="知鱼PPT40-1"/>
              <p:cNvSpPr/>
              <p:nvPr/>
            </p:nvSpPr>
            <p:spPr>
              <a:xfrm>
                <a:off x="1635596" y="4169397"/>
                <a:ext cx="69747" cy="69747"/>
              </a:xfrm>
              <a:prstGeom prst="chevron">
                <a:avLst/>
              </a:prstGeom>
              <a:ln>
                <a:noFill/>
              </a:ln>
              <a:effectLst/>
            </p:spPr>
            <p:style>
              <a:lnRef idx="2">
                <a:schemeClr val="accent1">
                  <a:shade val="15000"/>
                </a:schemeClr>
              </a:lnRef>
              <a:fillRef idx="1">
                <a:schemeClr val="accent1"/>
              </a:fillRef>
              <a:effectRef idx="0">
                <a:schemeClr val="accent1"/>
              </a:effectRef>
              <a:fontRef idx="minor">
                <a:schemeClr val="lt1"/>
              </a:fontRef>
            </p:style>
            <p:txBody>
              <a:bodyPr lIns="92354" tIns="46177" rIns="92354" bIns="46177"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20" b="0" i="0" u="none" strike="noStrike" kern="1200" cap="none" spc="0" normalizeH="0" baseline="0" noProof="0">
                  <a:ln>
                    <a:noFill/>
                  </a:ln>
                  <a:solidFill>
                    <a:prstClr val="black"/>
                  </a:solidFill>
                  <a:effectLst/>
                  <a:uLnTx/>
                  <a:uFillTx/>
                  <a:latin typeface="微软雅黑" panose="020B0503020204020204" charset="-122"/>
                  <a:ea typeface="微软雅黑" panose="020B0503020204020204" charset="-122"/>
                  <a:cs typeface="OPPOSans M" panose="00020600040101010101" pitchFamily="18" charset="-122"/>
                </a:endParaRPr>
              </a:p>
            </p:txBody>
          </p:sp>
          <p:sp>
            <p:nvSpPr>
              <p:cNvPr id="74" name="知鱼PPT40-2"/>
              <p:cNvSpPr/>
              <p:nvPr/>
            </p:nvSpPr>
            <p:spPr>
              <a:xfrm>
                <a:off x="2365456" y="4169397"/>
                <a:ext cx="69747" cy="69747"/>
              </a:xfrm>
              <a:prstGeom prst="chevron">
                <a:avLst/>
              </a:prstGeom>
              <a:ln>
                <a:noFill/>
              </a:ln>
              <a:effectLst/>
            </p:spPr>
            <p:style>
              <a:lnRef idx="2">
                <a:schemeClr val="accent1">
                  <a:shade val="15000"/>
                </a:schemeClr>
              </a:lnRef>
              <a:fillRef idx="1">
                <a:schemeClr val="accent1"/>
              </a:fillRef>
              <a:effectRef idx="0">
                <a:schemeClr val="accent1"/>
              </a:effectRef>
              <a:fontRef idx="minor">
                <a:schemeClr val="lt1"/>
              </a:fontRef>
            </p:style>
            <p:txBody>
              <a:bodyPr lIns="92354" tIns="46177" rIns="92354" bIns="46177"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20" b="0" i="0" u="none" strike="noStrike" kern="1200" cap="none" spc="0" normalizeH="0" baseline="0" noProof="0">
                  <a:ln>
                    <a:noFill/>
                  </a:ln>
                  <a:solidFill>
                    <a:prstClr val="black"/>
                  </a:solidFill>
                  <a:effectLst/>
                  <a:uLnTx/>
                  <a:uFillTx/>
                  <a:latin typeface="微软雅黑" panose="020B0503020204020204" charset="-122"/>
                  <a:ea typeface="微软雅黑" panose="020B0503020204020204" charset="-122"/>
                  <a:cs typeface="OPPOSans M" panose="00020600040101010101" pitchFamily="18" charset="-122"/>
                </a:endParaRPr>
              </a:p>
            </p:txBody>
          </p:sp>
          <p:sp>
            <p:nvSpPr>
              <p:cNvPr id="75" name="知鱼PPT40-3"/>
              <p:cNvSpPr/>
              <p:nvPr/>
            </p:nvSpPr>
            <p:spPr>
              <a:xfrm>
                <a:off x="3095316" y="4169397"/>
                <a:ext cx="69747" cy="69747"/>
              </a:xfrm>
              <a:prstGeom prst="chevron">
                <a:avLst/>
              </a:prstGeom>
              <a:ln>
                <a:noFill/>
              </a:ln>
              <a:effectLst/>
            </p:spPr>
            <p:style>
              <a:lnRef idx="2">
                <a:schemeClr val="accent1">
                  <a:shade val="15000"/>
                </a:schemeClr>
              </a:lnRef>
              <a:fillRef idx="1">
                <a:schemeClr val="accent1"/>
              </a:fillRef>
              <a:effectRef idx="0">
                <a:schemeClr val="accent1"/>
              </a:effectRef>
              <a:fontRef idx="minor">
                <a:schemeClr val="lt1"/>
              </a:fontRef>
            </p:style>
            <p:txBody>
              <a:bodyPr lIns="92354" tIns="46177" rIns="92354" bIns="46177"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20" b="0" i="0" u="none" strike="noStrike" kern="1200" cap="none" spc="0" normalizeH="0" baseline="0" noProof="0">
                  <a:ln>
                    <a:noFill/>
                  </a:ln>
                  <a:solidFill>
                    <a:prstClr val="black"/>
                  </a:solidFill>
                  <a:effectLst/>
                  <a:uLnTx/>
                  <a:uFillTx/>
                  <a:latin typeface="微软雅黑" panose="020B0503020204020204" charset="-122"/>
                  <a:ea typeface="微软雅黑" panose="020B0503020204020204" charset="-122"/>
                  <a:cs typeface="OPPOSans M" panose="00020600040101010101" pitchFamily="18" charset="-122"/>
                </a:endParaRPr>
              </a:p>
            </p:txBody>
          </p:sp>
        </p:grpSp>
        <p:grpSp>
          <p:nvGrpSpPr>
            <p:cNvPr id="36" name="知鱼PPT41"/>
            <p:cNvGrpSpPr/>
            <p:nvPr/>
          </p:nvGrpSpPr>
          <p:grpSpPr>
            <a:xfrm>
              <a:off x="1004889" y="4674056"/>
              <a:ext cx="2812419" cy="1155366"/>
              <a:chOff x="1004889" y="4674056"/>
              <a:chExt cx="2812419" cy="1155366"/>
            </a:xfrm>
          </p:grpSpPr>
          <p:grpSp>
            <p:nvGrpSpPr>
              <p:cNvPr id="55" name="组合 54"/>
              <p:cNvGrpSpPr/>
              <p:nvPr/>
            </p:nvGrpSpPr>
            <p:grpSpPr>
              <a:xfrm>
                <a:off x="1004889" y="4674056"/>
                <a:ext cx="2812419" cy="306000"/>
                <a:chOff x="1004889" y="4674056"/>
                <a:chExt cx="2812419" cy="306000"/>
              </a:xfrm>
            </p:grpSpPr>
            <p:grpSp>
              <p:nvGrpSpPr>
                <p:cNvPr id="68" name="组合 67"/>
                <p:cNvGrpSpPr/>
                <p:nvPr/>
              </p:nvGrpSpPr>
              <p:grpSpPr>
                <a:xfrm>
                  <a:off x="1004889" y="4674056"/>
                  <a:ext cx="2812419" cy="306000"/>
                  <a:chOff x="1004889" y="4674056"/>
                  <a:chExt cx="2812419" cy="306000"/>
                </a:xfrm>
              </p:grpSpPr>
              <p:sp>
                <p:nvSpPr>
                  <p:cNvPr id="70" name="知鱼PPT41-1"/>
                  <p:cNvSpPr/>
                  <p:nvPr/>
                </p:nvSpPr>
                <p:spPr>
                  <a:xfrm>
                    <a:off x="1004889" y="4674056"/>
                    <a:ext cx="2799064" cy="306000"/>
                  </a:xfrm>
                  <a:prstGeom prst="roundRect">
                    <a:avLst>
                      <a:gd name="adj" fmla="val 50000"/>
                    </a:avLst>
                  </a:prstGeom>
                  <a:solidFill>
                    <a:schemeClr val="bg1"/>
                  </a:solidFill>
                  <a:ln w="6350">
                    <a:solidFill>
                      <a:schemeClr val="accent1">
                        <a:lumMod val="20000"/>
                        <a:lumOff val="80000"/>
                      </a:schemeClr>
                    </a:solidFill>
                    <a:prstDash val="solid"/>
                  </a:ln>
                  <a:effectLst>
                    <a:outerShdw blurRad="101600" algn="ctr" rotWithShape="0">
                      <a:schemeClr val="accent1">
                        <a:alpha val="2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defRPr/>
                    </a:pPr>
                    <a:endParaRPr kumimoji="1" lang="en-US" altLang="zh-CN" sz="1000" b="0" i="0" u="none" strike="noStrike" kern="1200" cap="none" spc="0" normalizeH="0" baseline="0" noProof="0" dirty="0">
                      <a:ln>
                        <a:noFill/>
                      </a:ln>
                      <a:solidFill>
                        <a:srgbClr val="0A2745"/>
                      </a:solidFill>
                      <a:effectLst/>
                      <a:uLnTx/>
                      <a:uFillTx/>
                      <a:latin typeface="微软雅黑" panose="020B0503020204020204" charset="-122"/>
                      <a:ea typeface="微软雅黑" panose="020B0503020204020204" charset="-122"/>
                      <a:cs typeface="OPPOSans M" panose="00020600040101010101" pitchFamily="18" charset="-122"/>
                    </a:endParaRPr>
                  </a:p>
                </p:txBody>
              </p:sp>
              <p:sp>
                <p:nvSpPr>
                  <p:cNvPr id="71" name="知鱼PPT41-2"/>
                  <p:cNvSpPr/>
                  <p:nvPr/>
                </p:nvSpPr>
                <p:spPr>
                  <a:xfrm>
                    <a:off x="1016001" y="4687041"/>
                    <a:ext cx="894596" cy="285872"/>
                  </a:xfrm>
                  <a:prstGeom prst="roundRect">
                    <a:avLst>
                      <a:gd name="adj" fmla="val 50000"/>
                    </a:avLst>
                  </a:prstGeom>
                  <a:gradFill>
                    <a:gsLst>
                      <a:gs pos="100000">
                        <a:schemeClr val="accent1">
                          <a:lumMod val="90000"/>
                        </a:schemeClr>
                      </a:gs>
                      <a:gs pos="0">
                        <a:schemeClr val="accent1"/>
                      </a:gs>
                    </a:gsLst>
                    <a:path path="circle">
                      <a:fillToRect l="100000" b="100000"/>
                    </a:path>
                  </a:gradFill>
                  <a:ln>
                    <a:noFill/>
                  </a:ln>
                  <a:effectLst>
                    <a:outerShdw blurRad="127000" dist="38100" dir="2700000" algn="tl" rotWithShape="0">
                      <a:schemeClr val="accent1">
                        <a:alpha val="2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altLang="zh-CN" sz="1000" b="0" i="0" u="none" strike="noStrike" kern="1200" cap="none" spc="0" normalizeH="0" baseline="0" noProof="0" dirty="0">
                      <a:ln>
                        <a:noFill/>
                      </a:ln>
                      <a:solidFill>
                        <a:srgbClr val="FFFFFF"/>
                      </a:solidFill>
                      <a:effectLst/>
                      <a:uLnTx/>
                      <a:uFillTx/>
                      <a:latin typeface="微软雅黑" panose="020B0503020204020204" charset="-122"/>
                      <a:ea typeface="微软雅黑" panose="020B0503020204020204" charset="-122"/>
                      <a:cs typeface="OPPOSans M" panose="00020600040101010101" pitchFamily="18" charset="-122"/>
                    </a:endParaRPr>
                  </a:p>
                </p:txBody>
              </p:sp>
              <p:sp>
                <p:nvSpPr>
                  <p:cNvPr id="72" name="知鱼PPT41-3"/>
                  <p:cNvSpPr txBox="1"/>
                  <p:nvPr/>
                </p:nvSpPr>
                <p:spPr>
                  <a:xfrm>
                    <a:off x="1965519" y="4683951"/>
                    <a:ext cx="1851789" cy="268022"/>
                  </a:xfrm>
                  <a:prstGeom prst="rect">
                    <a:avLst/>
                  </a:prstGeom>
                  <a:noFill/>
                </p:spPr>
                <p:txBody>
                  <a:bodyPr wrap="none">
                    <a:spAutoFit/>
                  </a:bodyPr>
                  <a:lstStyle>
                    <a:defPPr>
                      <a:defRPr lang="zh-CN"/>
                    </a:defPPr>
                    <a:lvl1pPr algn="just" fontAlgn="base">
                      <a:lnSpc>
                        <a:spcPct val="120000"/>
                      </a:lnSpc>
                      <a:defRPr sz="1400" b="0" i="0">
                        <a:solidFill>
                          <a:srgbClr val="333333"/>
                        </a:solidFill>
                        <a:effectLst/>
                        <a:latin typeface="HarmonyOS Sans SC" panose="00000500000000000000" pitchFamily="2" charset="-122"/>
                        <a:ea typeface="HarmonyOS Sans SC" panose="00000500000000000000" pitchFamily="2" charset="-122"/>
                      </a:defRPr>
                    </a:lvl1pPr>
                  </a:lstStyle>
                  <a:p>
                    <a:pPr lvl="0" algn="l">
                      <a:defRPr/>
                    </a:pPr>
                    <a:r>
                      <a:rPr lang="zh-CN" altLang="en-US" sz="1000" dirty="0">
                        <a:latin typeface="微软雅黑" panose="020B0503020204020204" charset="-122"/>
                        <a:ea typeface="微软雅黑" panose="020B0503020204020204" charset="-122"/>
                        <a:cs typeface="OPPOSans M" panose="00020600040101010101" pitchFamily="18" charset="-122"/>
                      </a:rPr>
                      <a:t>根据需要内容可酌情增减文字</a:t>
                    </a:r>
                    <a:endParaRPr kumimoji="0" lang="zh-CN" altLang="en-US" sz="1000" b="0" i="0" u="none" strike="noStrike" kern="1200" cap="none" spc="0" normalizeH="0" baseline="0" noProof="0" dirty="0">
                      <a:ln>
                        <a:noFill/>
                      </a:ln>
                      <a:solidFill>
                        <a:srgbClr val="333333"/>
                      </a:solidFill>
                      <a:effectLst/>
                      <a:uLnTx/>
                      <a:uFillTx/>
                      <a:latin typeface="微软雅黑" panose="020B0503020204020204" charset="-122"/>
                      <a:ea typeface="微软雅黑" panose="020B0503020204020204" charset="-122"/>
                      <a:cs typeface="OPPOSans M" panose="00020600040101010101" pitchFamily="18" charset="-122"/>
                    </a:endParaRPr>
                  </a:p>
                </p:txBody>
              </p:sp>
            </p:grpSp>
            <p:sp>
              <p:nvSpPr>
                <p:cNvPr id="69" name="知鱼PPT41-4"/>
                <p:cNvSpPr txBox="1"/>
                <p:nvPr/>
              </p:nvSpPr>
              <p:spPr>
                <a:xfrm>
                  <a:off x="1165213" y="4739699"/>
                  <a:ext cx="564257" cy="169277"/>
                </a:xfrm>
                <a:prstGeom prst="rect">
                  <a:avLst/>
                </a:prstGeom>
                <a:noFill/>
                <a:effectLst/>
              </p:spPr>
              <p:txBody>
                <a:bodyPr wrap="none" lIns="0" tIns="0" rIns="0" bIns="0">
                  <a:spAutoFit/>
                </a:bodyPr>
                <a:lstStyle>
                  <a:defPPr>
                    <a:defRPr lang="zh-CN"/>
                  </a:defPPr>
                  <a:lvl1pPr marR="0" lvl="0" indent="0" algn="ctr" fontAlgn="auto">
                    <a:lnSpc>
                      <a:spcPct val="100000"/>
                    </a:lnSpc>
                    <a:spcBef>
                      <a:spcPts val="0"/>
                    </a:spcBef>
                    <a:spcAft>
                      <a:spcPts val="0"/>
                    </a:spcAft>
                    <a:buClrTx/>
                    <a:buSzTx/>
                    <a:buFontTx/>
                    <a:buNone/>
                    <a:defRPr kumimoji="0" b="0" i="0" u="none" strike="noStrike" cap="none" spc="0" normalizeH="0" baseline="0">
                      <a:ln>
                        <a:noFill/>
                      </a:ln>
                      <a:gradFill>
                        <a:gsLst>
                          <a:gs pos="0">
                            <a:prstClr val="white"/>
                          </a:gs>
                          <a:gs pos="100000">
                            <a:srgbClr val="FF9933"/>
                          </a:gs>
                        </a:gsLst>
                        <a:lin ang="5400000" scaled="1"/>
                      </a:gradFill>
                      <a:effectLst>
                        <a:outerShdw blurRad="38405" dist="38405" dir="2699983" algn="tl">
                          <a:srgbClr val="000000">
                            <a:alpha val="30000"/>
                          </a:srgbClr>
                        </a:outerShdw>
                      </a:effectLst>
                      <a:uLnTx/>
                      <a:uFillTx/>
                      <a:latin typeface="Bebas" pitchFamily="50" charset="0"/>
                      <a:ea typeface="+mj-ea"/>
                    </a:defRPr>
                  </a:lvl1p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1100" b="0" i="0" u="none" strike="noStrike" kern="1200" cap="none" spc="0" normalizeH="0" noProof="0" dirty="0">
                      <a:ln>
                        <a:noFill/>
                      </a:ln>
                      <a:gradFill>
                        <a:gsLst>
                          <a:gs pos="0">
                            <a:prstClr val="white"/>
                          </a:gs>
                          <a:gs pos="100000">
                            <a:srgbClr val="FF9933"/>
                          </a:gs>
                        </a:gsLst>
                        <a:lin ang="5400000" scaled="1"/>
                      </a:gradFill>
                      <a:effectLst>
                        <a:outerShdw blurRad="38405" dist="38405" dir="2699983" algn="tl">
                          <a:srgbClr val="000000">
                            <a:alpha val="30000"/>
                          </a:srgbClr>
                        </a:outerShdw>
                      </a:effectLst>
                      <a:uLnTx/>
                      <a:uFillTx/>
                      <a:latin typeface="微软雅黑" panose="020B0503020204020204" charset="-122"/>
                      <a:ea typeface="微软雅黑" panose="020B0503020204020204" charset="-122"/>
                      <a:cs typeface="OPPOSans H" panose="00020600040101010101" pitchFamily="18" charset="-122"/>
                    </a:rPr>
                    <a:t>单击添加</a:t>
                  </a:r>
                  <a:endParaRPr kumimoji="0" lang="zh-CN" altLang="en-US" sz="1100" b="0" i="0" u="none" strike="noStrike" kern="1200" cap="none" spc="0" normalizeH="0" noProof="0" dirty="0">
                    <a:ln>
                      <a:noFill/>
                    </a:ln>
                    <a:gradFill>
                      <a:gsLst>
                        <a:gs pos="0">
                          <a:prstClr val="white"/>
                        </a:gs>
                        <a:gs pos="100000">
                          <a:srgbClr val="FF9933"/>
                        </a:gs>
                      </a:gsLst>
                      <a:lin ang="5400000" scaled="1"/>
                    </a:gradFill>
                    <a:effectLst>
                      <a:outerShdw blurRad="38405" dist="38405" dir="2699983" algn="tl">
                        <a:srgbClr val="000000">
                          <a:alpha val="30000"/>
                        </a:srgbClr>
                      </a:outerShdw>
                    </a:effectLst>
                    <a:uLnTx/>
                    <a:uFillTx/>
                    <a:latin typeface="微软雅黑" panose="020B0503020204020204" charset="-122"/>
                    <a:ea typeface="微软雅黑" panose="020B0503020204020204" charset="-122"/>
                    <a:cs typeface="OPPOSans H" panose="00020600040101010101" pitchFamily="18" charset="-122"/>
                  </a:endParaRPr>
                </a:p>
              </p:txBody>
            </p:sp>
          </p:grpSp>
          <p:grpSp>
            <p:nvGrpSpPr>
              <p:cNvPr id="56" name="组合 55"/>
              <p:cNvGrpSpPr/>
              <p:nvPr/>
            </p:nvGrpSpPr>
            <p:grpSpPr>
              <a:xfrm>
                <a:off x="1004889" y="5098739"/>
                <a:ext cx="2812419" cy="306000"/>
                <a:chOff x="1004889" y="4674056"/>
                <a:chExt cx="2812419" cy="306000"/>
              </a:xfrm>
            </p:grpSpPr>
            <p:grpSp>
              <p:nvGrpSpPr>
                <p:cNvPr id="63" name="组合 62"/>
                <p:cNvGrpSpPr/>
                <p:nvPr/>
              </p:nvGrpSpPr>
              <p:grpSpPr>
                <a:xfrm>
                  <a:off x="1004889" y="4674056"/>
                  <a:ext cx="2812419" cy="306000"/>
                  <a:chOff x="1004889" y="4674056"/>
                  <a:chExt cx="2812419" cy="306000"/>
                </a:xfrm>
              </p:grpSpPr>
              <p:sp>
                <p:nvSpPr>
                  <p:cNvPr id="65" name="知鱼PPT41-5"/>
                  <p:cNvSpPr/>
                  <p:nvPr/>
                </p:nvSpPr>
                <p:spPr>
                  <a:xfrm>
                    <a:off x="1004889" y="4674056"/>
                    <a:ext cx="2799064" cy="306000"/>
                  </a:xfrm>
                  <a:prstGeom prst="roundRect">
                    <a:avLst>
                      <a:gd name="adj" fmla="val 50000"/>
                    </a:avLst>
                  </a:prstGeom>
                  <a:solidFill>
                    <a:schemeClr val="bg1"/>
                  </a:solidFill>
                  <a:ln w="6350">
                    <a:solidFill>
                      <a:schemeClr val="accent1">
                        <a:lumMod val="20000"/>
                        <a:lumOff val="80000"/>
                      </a:schemeClr>
                    </a:solidFill>
                    <a:prstDash val="solid"/>
                  </a:ln>
                  <a:effectLst>
                    <a:outerShdw blurRad="101600" algn="ctr" rotWithShape="0">
                      <a:schemeClr val="accent1">
                        <a:alpha val="2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defRPr/>
                    </a:pPr>
                    <a:endParaRPr kumimoji="1" lang="en-US" altLang="zh-CN" sz="1000" b="0" i="0" u="none" strike="noStrike" kern="1200" cap="none" spc="0" normalizeH="0" baseline="0" noProof="0" dirty="0">
                      <a:ln>
                        <a:noFill/>
                      </a:ln>
                      <a:solidFill>
                        <a:srgbClr val="0A2745"/>
                      </a:solidFill>
                      <a:effectLst/>
                      <a:uLnTx/>
                      <a:uFillTx/>
                      <a:latin typeface="微软雅黑" panose="020B0503020204020204" charset="-122"/>
                      <a:ea typeface="微软雅黑" panose="020B0503020204020204" charset="-122"/>
                      <a:cs typeface="OPPOSans M" panose="00020600040101010101" pitchFamily="18" charset="-122"/>
                    </a:endParaRPr>
                  </a:p>
                </p:txBody>
              </p:sp>
              <p:sp>
                <p:nvSpPr>
                  <p:cNvPr id="66" name="知鱼PPT41-6"/>
                  <p:cNvSpPr/>
                  <p:nvPr/>
                </p:nvSpPr>
                <p:spPr>
                  <a:xfrm>
                    <a:off x="1016001" y="4687041"/>
                    <a:ext cx="894596" cy="285872"/>
                  </a:xfrm>
                  <a:prstGeom prst="roundRect">
                    <a:avLst>
                      <a:gd name="adj" fmla="val 50000"/>
                    </a:avLst>
                  </a:prstGeom>
                  <a:gradFill>
                    <a:gsLst>
                      <a:gs pos="100000">
                        <a:schemeClr val="accent1">
                          <a:lumMod val="90000"/>
                        </a:schemeClr>
                      </a:gs>
                      <a:gs pos="0">
                        <a:schemeClr val="accent1"/>
                      </a:gs>
                    </a:gsLst>
                    <a:path path="circle">
                      <a:fillToRect l="100000" b="100000"/>
                    </a:path>
                  </a:gradFill>
                  <a:ln>
                    <a:noFill/>
                  </a:ln>
                  <a:effectLst>
                    <a:outerShdw blurRad="127000" dist="38100" dir="2700000" algn="tl" rotWithShape="0">
                      <a:schemeClr val="accent1">
                        <a:alpha val="2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altLang="zh-CN" sz="1000" b="0" i="0" u="none" strike="noStrike" kern="1200" cap="none" spc="0" normalizeH="0" baseline="0" noProof="0" dirty="0">
                      <a:ln>
                        <a:noFill/>
                      </a:ln>
                      <a:solidFill>
                        <a:srgbClr val="FFFFFF"/>
                      </a:solidFill>
                      <a:effectLst/>
                      <a:uLnTx/>
                      <a:uFillTx/>
                      <a:latin typeface="微软雅黑" panose="020B0503020204020204" charset="-122"/>
                      <a:ea typeface="微软雅黑" panose="020B0503020204020204" charset="-122"/>
                      <a:cs typeface="OPPOSans M" panose="00020600040101010101" pitchFamily="18" charset="-122"/>
                    </a:endParaRPr>
                  </a:p>
                </p:txBody>
              </p:sp>
              <p:sp>
                <p:nvSpPr>
                  <p:cNvPr id="67" name="知鱼PPT41-7"/>
                  <p:cNvSpPr txBox="1"/>
                  <p:nvPr/>
                </p:nvSpPr>
                <p:spPr>
                  <a:xfrm>
                    <a:off x="1965519" y="4683951"/>
                    <a:ext cx="1851789" cy="268022"/>
                  </a:xfrm>
                  <a:prstGeom prst="rect">
                    <a:avLst/>
                  </a:prstGeom>
                  <a:noFill/>
                </p:spPr>
                <p:txBody>
                  <a:bodyPr wrap="none">
                    <a:spAutoFit/>
                  </a:bodyPr>
                  <a:lstStyle>
                    <a:defPPr>
                      <a:defRPr lang="zh-CN"/>
                    </a:defPPr>
                    <a:lvl1pPr algn="just" fontAlgn="base">
                      <a:lnSpc>
                        <a:spcPct val="120000"/>
                      </a:lnSpc>
                      <a:defRPr sz="1400" b="0" i="0">
                        <a:solidFill>
                          <a:srgbClr val="333333"/>
                        </a:solidFill>
                        <a:effectLst/>
                        <a:latin typeface="HarmonyOS Sans SC" panose="00000500000000000000" pitchFamily="2" charset="-122"/>
                        <a:ea typeface="HarmonyOS Sans SC" panose="00000500000000000000" pitchFamily="2" charset="-122"/>
                      </a:defRPr>
                    </a:lvl1pPr>
                  </a:lstStyle>
                  <a:p>
                    <a:pPr lvl="0" algn="l">
                      <a:defRPr/>
                    </a:pPr>
                    <a:r>
                      <a:rPr lang="zh-CN" altLang="en-US" sz="1000" dirty="0">
                        <a:latin typeface="微软雅黑" panose="020B0503020204020204" charset="-122"/>
                        <a:ea typeface="微软雅黑" panose="020B0503020204020204" charset="-122"/>
                        <a:cs typeface="OPPOSans M" panose="00020600040101010101" pitchFamily="18" charset="-122"/>
                      </a:rPr>
                      <a:t>为了以后演示发布的良好效果</a:t>
                    </a:r>
                    <a:endParaRPr kumimoji="0" lang="zh-CN" altLang="en-US" sz="1000" b="0" i="0" u="none" strike="noStrike" kern="1200" cap="none" spc="0" normalizeH="0" baseline="0" noProof="0" dirty="0">
                      <a:ln>
                        <a:noFill/>
                      </a:ln>
                      <a:solidFill>
                        <a:srgbClr val="333333"/>
                      </a:solidFill>
                      <a:effectLst/>
                      <a:uLnTx/>
                      <a:uFillTx/>
                      <a:latin typeface="微软雅黑" panose="020B0503020204020204" charset="-122"/>
                      <a:ea typeface="微软雅黑" panose="020B0503020204020204" charset="-122"/>
                      <a:cs typeface="OPPOSans M" panose="00020600040101010101" pitchFamily="18" charset="-122"/>
                    </a:endParaRPr>
                  </a:p>
                </p:txBody>
              </p:sp>
            </p:grpSp>
            <p:sp>
              <p:nvSpPr>
                <p:cNvPr id="64" name="知鱼PPT41-8"/>
                <p:cNvSpPr txBox="1"/>
                <p:nvPr/>
              </p:nvSpPr>
              <p:spPr>
                <a:xfrm>
                  <a:off x="1165213" y="4739699"/>
                  <a:ext cx="564257" cy="169277"/>
                </a:xfrm>
                <a:prstGeom prst="rect">
                  <a:avLst/>
                </a:prstGeom>
                <a:noFill/>
                <a:effectLst/>
              </p:spPr>
              <p:txBody>
                <a:bodyPr wrap="none" lIns="0" tIns="0" rIns="0" bIns="0">
                  <a:spAutoFit/>
                </a:bodyPr>
                <a:lstStyle>
                  <a:defPPr>
                    <a:defRPr lang="zh-CN"/>
                  </a:defPPr>
                  <a:lvl1pPr marR="0" lvl="0" indent="0" algn="ctr" fontAlgn="auto">
                    <a:lnSpc>
                      <a:spcPct val="100000"/>
                    </a:lnSpc>
                    <a:spcBef>
                      <a:spcPts val="0"/>
                    </a:spcBef>
                    <a:spcAft>
                      <a:spcPts val="0"/>
                    </a:spcAft>
                    <a:buClrTx/>
                    <a:buSzTx/>
                    <a:buFontTx/>
                    <a:buNone/>
                    <a:defRPr kumimoji="0" b="0" i="0" u="none" strike="noStrike" cap="none" spc="0" normalizeH="0" baseline="0">
                      <a:ln>
                        <a:noFill/>
                      </a:ln>
                      <a:gradFill>
                        <a:gsLst>
                          <a:gs pos="0">
                            <a:prstClr val="white"/>
                          </a:gs>
                          <a:gs pos="100000">
                            <a:srgbClr val="FF9933"/>
                          </a:gs>
                        </a:gsLst>
                        <a:lin ang="5400000" scaled="1"/>
                      </a:gradFill>
                      <a:effectLst>
                        <a:outerShdw blurRad="38405" dist="38405" dir="2699983" algn="tl">
                          <a:srgbClr val="000000">
                            <a:alpha val="30000"/>
                          </a:srgbClr>
                        </a:outerShdw>
                      </a:effectLst>
                      <a:uLnTx/>
                      <a:uFillTx/>
                      <a:latin typeface="Bebas" pitchFamily="50" charset="0"/>
                      <a:ea typeface="+mj-ea"/>
                    </a:defRPr>
                  </a:lvl1p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1100" b="0" i="0" u="none" strike="noStrike" kern="1200" cap="none" spc="0" normalizeH="0" noProof="0" dirty="0">
                      <a:ln>
                        <a:noFill/>
                      </a:ln>
                      <a:gradFill>
                        <a:gsLst>
                          <a:gs pos="0">
                            <a:prstClr val="white"/>
                          </a:gs>
                          <a:gs pos="100000">
                            <a:srgbClr val="FF9933"/>
                          </a:gs>
                        </a:gsLst>
                        <a:lin ang="5400000" scaled="1"/>
                      </a:gradFill>
                      <a:effectLst>
                        <a:outerShdw blurRad="38405" dist="38405" dir="2699983" algn="tl">
                          <a:srgbClr val="000000">
                            <a:alpha val="30000"/>
                          </a:srgbClr>
                        </a:outerShdw>
                      </a:effectLst>
                      <a:uLnTx/>
                      <a:uFillTx/>
                      <a:latin typeface="微软雅黑" panose="020B0503020204020204" charset="-122"/>
                      <a:ea typeface="微软雅黑" panose="020B0503020204020204" charset="-122"/>
                      <a:cs typeface="OPPOSans H" panose="00020600040101010101" pitchFamily="18" charset="-122"/>
                    </a:rPr>
                    <a:t>单击添加</a:t>
                  </a:r>
                  <a:endParaRPr kumimoji="0" lang="zh-CN" altLang="en-US" sz="1100" b="0" i="0" u="none" strike="noStrike" kern="1200" cap="none" spc="0" normalizeH="0" noProof="0" dirty="0">
                    <a:ln>
                      <a:noFill/>
                    </a:ln>
                    <a:gradFill>
                      <a:gsLst>
                        <a:gs pos="0">
                          <a:prstClr val="white"/>
                        </a:gs>
                        <a:gs pos="100000">
                          <a:srgbClr val="FF9933"/>
                        </a:gs>
                      </a:gsLst>
                      <a:lin ang="5400000" scaled="1"/>
                    </a:gradFill>
                    <a:effectLst>
                      <a:outerShdw blurRad="38405" dist="38405" dir="2699983" algn="tl">
                        <a:srgbClr val="000000">
                          <a:alpha val="30000"/>
                        </a:srgbClr>
                      </a:outerShdw>
                    </a:effectLst>
                    <a:uLnTx/>
                    <a:uFillTx/>
                    <a:latin typeface="微软雅黑" panose="020B0503020204020204" charset="-122"/>
                    <a:ea typeface="微软雅黑" panose="020B0503020204020204" charset="-122"/>
                    <a:cs typeface="OPPOSans H" panose="00020600040101010101" pitchFamily="18" charset="-122"/>
                  </a:endParaRPr>
                </a:p>
              </p:txBody>
            </p:sp>
          </p:grpSp>
          <p:grpSp>
            <p:nvGrpSpPr>
              <p:cNvPr id="57" name="组合 56"/>
              <p:cNvGrpSpPr/>
              <p:nvPr/>
            </p:nvGrpSpPr>
            <p:grpSpPr>
              <a:xfrm>
                <a:off x="1004889" y="5523422"/>
                <a:ext cx="2812419" cy="306000"/>
                <a:chOff x="1004889" y="4674056"/>
                <a:chExt cx="2812419" cy="306000"/>
              </a:xfrm>
            </p:grpSpPr>
            <p:grpSp>
              <p:nvGrpSpPr>
                <p:cNvPr id="58" name="组合 57"/>
                <p:cNvGrpSpPr/>
                <p:nvPr/>
              </p:nvGrpSpPr>
              <p:grpSpPr>
                <a:xfrm>
                  <a:off x="1004889" y="4674056"/>
                  <a:ext cx="2812419" cy="306000"/>
                  <a:chOff x="1004889" y="4674056"/>
                  <a:chExt cx="2812419" cy="306000"/>
                </a:xfrm>
              </p:grpSpPr>
              <p:sp>
                <p:nvSpPr>
                  <p:cNvPr id="60" name="知鱼PPT41-9"/>
                  <p:cNvSpPr/>
                  <p:nvPr/>
                </p:nvSpPr>
                <p:spPr>
                  <a:xfrm>
                    <a:off x="1004889" y="4674056"/>
                    <a:ext cx="2799064" cy="306000"/>
                  </a:xfrm>
                  <a:prstGeom prst="roundRect">
                    <a:avLst>
                      <a:gd name="adj" fmla="val 50000"/>
                    </a:avLst>
                  </a:prstGeom>
                  <a:solidFill>
                    <a:schemeClr val="bg1"/>
                  </a:solidFill>
                  <a:ln w="6350">
                    <a:solidFill>
                      <a:schemeClr val="accent1">
                        <a:lumMod val="20000"/>
                        <a:lumOff val="80000"/>
                      </a:schemeClr>
                    </a:solidFill>
                    <a:prstDash val="solid"/>
                  </a:ln>
                  <a:effectLst>
                    <a:outerShdw blurRad="101600" algn="ctr" rotWithShape="0">
                      <a:schemeClr val="accent1">
                        <a:alpha val="2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defRPr/>
                    </a:pPr>
                    <a:endParaRPr kumimoji="1" lang="en-US" altLang="zh-CN" sz="1000" b="0" i="0" u="none" strike="noStrike" kern="1200" cap="none" spc="0" normalizeH="0" baseline="0" noProof="0" dirty="0">
                      <a:ln>
                        <a:noFill/>
                      </a:ln>
                      <a:solidFill>
                        <a:srgbClr val="0A2745"/>
                      </a:solidFill>
                      <a:effectLst/>
                      <a:uLnTx/>
                      <a:uFillTx/>
                      <a:latin typeface="微软雅黑" panose="020B0503020204020204" charset="-122"/>
                      <a:ea typeface="微软雅黑" panose="020B0503020204020204" charset="-122"/>
                      <a:cs typeface="OPPOSans M" panose="00020600040101010101" pitchFamily="18" charset="-122"/>
                    </a:endParaRPr>
                  </a:p>
                </p:txBody>
              </p:sp>
              <p:sp>
                <p:nvSpPr>
                  <p:cNvPr id="61" name="知鱼PPT41-10"/>
                  <p:cNvSpPr/>
                  <p:nvPr/>
                </p:nvSpPr>
                <p:spPr>
                  <a:xfrm>
                    <a:off x="1016001" y="4687041"/>
                    <a:ext cx="894596" cy="285872"/>
                  </a:xfrm>
                  <a:prstGeom prst="roundRect">
                    <a:avLst>
                      <a:gd name="adj" fmla="val 50000"/>
                    </a:avLst>
                  </a:prstGeom>
                  <a:gradFill>
                    <a:gsLst>
                      <a:gs pos="100000">
                        <a:schemeClr val="accent1">
                          <a:lumMod val="90000"/>
                        </a:schemeClr>
                      </a:gs>
                      <a:gs pos="0">
                        <a:schemeClr val="accent1"/>
                      </a:gs>
                    </a:gsLst>
                    <a:path path="circle">
                      <a:fillToRect l="100000" b="100000"/>
                    </a:path>
                  </a:gradFill>
                  <a:ln>
                    <a:noFill/>
                  </a:ln>
                  <a:effectLst>
                    <a:outerShdw blurRad="127000" dist="38100" dir="2700000" algn="tl" rotWithShape="0">
                      <a:schemeClr val="accent1">
                        <a:alpha val="2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altLang="zh-CN" sz="1000" b="0" i="0" u="none" strike="noStrike" kern="1200" cap="none" spc="0" normalizeH="0" baseline="0" noProof="0" dirty="0">
                      <a:ln>
                        <a:noFill/>
                      </a:ln>
                      <a:solidFill>
                        <a:srgbClr val="FFFFFF"/>
                      </a:solidFill>
                      <a:effectLst/>
                      <a:uLnTx/>
                      <a:uFillTx/>
                      <a:latin typeface="微软雅黑" panose="020B0503020204020204" charset="-122"/>
                      <a:ea typeface="微软雅黑" panose="020B0503020204020204" charset="-122"/>
                      <a:cs typeface="OPPOSans H" panose="00020600040101010101" pitchFamily="18" charset="-122"/>
                    </a:endParaRPr>
                  </a:p>
                </p:txBody>
              </p:sp>
              <p:sp>
                <p:nvSpPr>
                  <p:cNvPr id="62" name="知鱼PPT41-11"/>
                  <p:cNvSpPr txBox="1"/>
                  <p:nvPr/>
                </p:nvSpPr>
                <p:spPr>
                  <a:xfrm>
                    <a:off x="1965519" y="4683951"/>
                    <a:ext cx="1851789" cy="268022"/>
                  </a:xfrm>
                  <a:prstGeom prst="rect">
                    <a:avLst/>
                  </a:prstGeom>
                  <a:noFill/>
                </p:spPr>
                <p:txBody>
                  <a:bodyPr wrap="none">
                    <a:spAutoFit/>
                  </a:bodyPr>
                  <a:lstStyle>
                    <a:defPPr>
                      <a:defRPr lang="zh-CN"/>
                    </a:defPPr>
                    <a:lvl1pPr algn="just" fontAlgn="base">
                      <a:lnSpc>
                        <a:spcPct val="120000"/>
                      </a:lnSpc>
                      <a:defRPr sz="1400" b="0" i="0">
                        <a:solidFill>
                          <a:srgbClr val="333333"/>
                        </a:solidFill>
                        <a:effectLst/>
                        <a:latin typeface="HarmonyOS Sans SC" panose="00000500000000000000" pitchFamily="2" charset="-122"/>
                        <a:ea typeface="HarmonyOS Sans SC" panose="00000500000000000000" pitchFamily="2" charset="-122"/>
                      </a:defRPr>
                    </a:lvl1pPr>
                  </a:lstStyle>
                  <a:p>
                    <a:pPr lvl="0" algn="l">
                      <a:defRPr/>
                    </a:pPr>
                    <a:r>
                      <a:rPr lang="zh-CN" altLang="en-US" sz="1000" dirty="0">
                        <a:latin typeface="微软雅黑" panose="020B0503020204020204" charset="-122"/>
                        <a:ea typeface="微软雅黑" panose="020B0503020204020204" charset="-122"/>
                        <a:cs typeface="OPPOSans M" panose="00020600040101010101" pitchFamily="18" charset="-122"/>
                      </a:rPr>
                      <a:t>根据需要内容可酌情增减文字</a:t>
                    </a:r>
                    <a:endParaRPr lang="zh-CN" altLang="en-US" sz="1000" dirty="0">
                      <a:latin typeface="微软雅黑" panose="020B0503020204020204" charset="-122"/>
                      <a:ea typeface="微软雅黑" panose="020B0503020204020204" charset="-122"/>
                      <a:cs typeface="OPPOSans M" panose="00020600040101010101" pitchFamily="18" charset="-122"/>
                    </a:endParaRPr>
                  </a:p>
                </p:txBody>
              </p:sp>
            </p:grpSp>
            <p:sp>
              <p:nvSpPr>
                <p:cNvPr id="59" name="知鱼PPT41-12"/>
                <p:cNvSpPr txBox="1"/>
                <p:nvPr/>
              </p:nvSpPr>
              <p:spPr>
                <a:xfrm>
                  <a:off x="1165213" y="4739699"/>
                  <a:ext cx="564257" cy="169277"/>
                </a:xfrm>
                <a:prstGeom prst="rect">
                  <a:avLst/>
                </a:prstGeom>
                <a:noFill/>
                <a:effectLst/>
              </p:spPr>
              <p:txBody>
                <a:bodyPr wrap="none" lIns="0" tIns="0" rIns="0" bIns="0">
                  <a:spAutoFit/>
                </a:bodyPr>
                <a:lstStyle>
                  <a:defPPr>
                    <a:defRPr lang="zh-CN"/>
                  </a:defPPr>
                  <a:lvl1pPr marR="0" lvl="0" indent="0" algn="ctr" fontAlgn="auto">
                    <a:lnSpc>
                      <a:spcPct val="100000"/>
                    </a:lnSpc>
                    <a:spcBef>
                      <a:spcPts val="0"/>
                    </a:spcBef>
                    <a:spcAft>
                      <a:spcPts val="0"/>
                    </a:spcAft>
                    <a:buClrTx/>
                    <a:buSzTx/>
                    <a:buFontTx/>
                    <a:buNone/>
                    <a:defRPr kumimoji="0" b="0" i="0" u="none" strike="noStrike" cap="none" spc="0" normalizeH="0" baseline="0">
                      <a:ln>
                        <a:noFill/>
                      </a:ln>
                      <a:gradFill>
                        <a:gsLst>
                          <a:gs pos="0">
                            <a:prstClr val="white"/>
                          </a:gs>
                          <a:gs pos="100000">
                            <a:srgbClr val="FF9933"/>
                          </a:gs>
                        </a:gsLst>
                        <a:lin ang="5400000" scaled="1"/>
                      </a:gradFill>
                      <a:effectLst>
                        <a:outerShdw blurRad="38405" dist="38405" dir="2699983" algn="tl">
                          <a:srgbClr val="000000">
                            <a:alpha val="30000"/>
                          </a:srgbClr>
                        </a:outerShdw>
                      </a:effectLst>
                      <a:uLnTx/>
                      <a:uFillTx/>
                      <a:latin typeface="Bebas" pitchFamily="50" charset="0"/>
                      <a:ea typeface="+mj-ea"/>
                    </a:defRPr>
                  </a:lvl1p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1100" b="0" i="0" u="none" strike="noStrike" kern="1200" cap="none" spc="0" normalizeH="0" noProof="0" dirty="0">
                      <a:ln>
                        <a:noFill/>
                      </a:ln>
                      <a:gradFill>
                        <a:gsLst>
                          <a:gs pos="0">
                            <a:prstClr val="white"/>
                          </a:gs>
                          <a:gs pos="100000">
                            <a:srgbClr val="FF9933"/>
                          </a:gs>
                        </a:gsLst>
                        <a:lin ang="5400000" scaled="1"/>
                      </a:gradFill>
                      <a:effectLst>
                        <a:outerShdw blurRad="38405" dist="38405" dir="2699983" algn="tl">
                          <a:srgbClr val="000000">
                            <a:alpha val="30000"/>
                          </a:srgbClr>
                        </a:outerShdw>
                      </a:effectLst>
                      <a:uLnTx/>
                      <a:uFillTx/>
                      <a:latin typeface="微软雅黑" panose="020B0503020204020204" charset="-122"/>
                      <a:ea typeface="微软雅黑" panose="020B0503020204020204" charset="-122"/>
                      <a:cs typeface="OPPOSans M" panose="00020600040101010101" pitchFamily="18" charset="-122"/>
                    </a:rPr>
                    <a:t>单击添加</a:t>
                  </a:r>
                  <a:endParaRPr kumimoji="0" lang="zh-CN" altLang="en-US" sz="1100" b="0" i="0" u="none" strike="noStrike" kern="1200" cap="none" spc="0" normalizeH="0" noProof="0" dirty="0">
                    <a:ln>
                      <a:noFill/>
                    </a:ln>
                    <a:gradFill>
                      <a:gsLst>
                        <a:gs pos="0">
                          <a:prstClr val="white"/>
                        </a:gs>
                        <a:gs pos="100000">
                          <a:srgbClr val="FF9933"/>
                        </a:gs>
                      </a:gsLst>
                      <a:lin ang="5400000" scaled="1"/>
                    </a:gradFill>
                    <a:effectLst>
                      <a:outerShdw blurRad="38405" dist="38405" dir="2699983" algn="tl">
                        <a:srgbClr val="000000">
                          <a:alpha val="30000"/>
                        </a:srgbClr>
                      </a:outerShdw>
                    </a:effectLst>
                    <a:uLnTx/>
                    <a:uFillTx/>
                    <a:latin typeface="微软雅黑" panose="020B0503020204020204" charset="-122"/>
                    <a:ea typeface="微软雅黑" panose="020B0503020204020204" charset="-122"/>
                    <a:cs typeface="OPPOSans M" panose="00020600040101010101" pitchFamily="18" charset="-122"/>
                  </a:endParaRPr>
                </a:p>
              </p:txBody>
            </p:sp>
          </p:grpSp>
        </p:grpSp>
        <p:grpSp>
          <p:nvGrpSpPr>
            <p:cNvPr id="37" name="知鱼PPT42"/>
            <p:cNvGrpSpPr/>
            <p:nvPr/>
          </p:nvGrpSpPr>
          <p:grpSpPr>
            <a:xfrm flipH="1">
              <a:off x="3385603" y="5918384"/>
              <a:ext cx="591047" cy="504719"/>
              <a:chOff x="6652397" y="799800"/>
              <a:chExt cx="727278" cy="621052"/>
            </a:xfrm>
          </p:grpSpPr>
          <p:sp>
            <p:nvSpPr>
              <p:cNvPr id="53" name="知鱼PPT42-1" descr="e7d195523061f1c074694c8bbf98be7b1e4b015d796375963FD28840057458461C7CA0DAD340D15583DEDFC2E3241C4F392EF3A8B4D067B40CF4F149DD7E51F346B0CAB1BCCF6DB2480C67273C6C9E4C9173CE6849F2BAE236E3741436A7121F1496A0618BAEAC872203952E7ED5C91A4063A8F1F22624ADFBF4881E0A858CE61EA402A3E8E92F2B"/>
              <p:cNvSpPr/>
              <p:nvPr/>
            </p:nvSpPr>
            <p:spPr>
              <a:xfrm rot="10800000" flipH="1">
                <a:off x="6652397" y="799800"/>
                <a:ext cx="453693" cy="546709"/>
              </a:xfrm>
              <a:prstGeom prst="downArrow">
                <a:avLst/>
              </a:prstGeom>
              <a:gradFill>
                <a:gsLst>
                  <a:gs pos="77000">
                    <a:srgbClr val="E20827">
                      <a:alpha val="0"/>
                    </a:srgbClr>
                  </a:gs>
                  <a:gs pos="0">
                    <a:srgbClr val="E20827">
                      <a:alpha val="55000"/>
                    </a:srgbClr>
                  </a:gs>
                </a:gsLst>
                <a:lin ang="162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45722" tIns="22861" rIns="45722" bIns="22861" numCol="1" spcCol="0" rtlCol="0" fromWordArt="0" anchor="ctr" anchorCtr="0" forceAA="0" compatLnSpc="1">
                <a:noAutofit/>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800" b="0" i="0" u="none" strike="noStrike" kern="1200" cap="none" spc="0" normalizeH="0" baseline="0" noProof="0">
                  <a:ln>
                    <a:noFill/>
                  </a:ln>
                  <a:solidFill>
                    <a:prstClr val="white"/>
                  </a:solidFill>
                  <a:effectLst>
                    <a:outerShdw blurRad="63500" sx="102000" sy="102000" algn="ctr" rotWithShape="0">
                      <a:srgbClr val="C00000">
                        <a:alpha val="8000"/>
                      </a:srgbClr>
                    </a:outerShdw>
                  </a:effectLst>
                  <a:uLnTx/>
                  <a:uFillTx/>
                  <a:latin typeface="微软雅黑" panose="020B0503020204020204" charset="-122"/>
                  <a:ea typeface="微软雅黑" panose="020B0503020204020204" charset="-122"/>
                  <a:cs typeface="OPPOSans M" panose="00020600040101010101" pitchFamily="18" charset="-122"/>
                  <a:sym typeface="+mn-lt"/>
                </a:endParaRPr>
              </a:p>
            </p:txBody>
          </p:sp>
          <p:sp>
            <p:nvSpPr>
              <p:cNvPr id="54" name="知鱼PPT42-2" descr="e7d195523061f1c074694c8bbf98be7b1e4b015d796375963FD28840057458461C7CA0DAD340D15583DEDFC2E3241C4F392EF3A8B4D067B40CF4F149DD7E51F346B0CAB1BCCF6DB2480C67273C6C9E4C9173CE6849F2BAE236E3741436A7121F1496A0618BAEAC872203952E7ED5C91A4063A8F1F22624ADFBF4881E0A858CE61EA402A3E8E92F2B"/>
              <p:cNvSpPr/>
              <p:nvPr/>
            </p:nvSpPr>
            <p:spPr>
              <a:xfrm rot="10800000" flipH="1">
                <a:off x="7135761" y="1094191"/>
                <a:ext cx="243914" cy="326661"/>
              </a:xfrm>
              <a:prstGeom prst="downArrow">
                <a:avLst/>
              </a:prstGeom>
              <a:gradFill>
                <a:gsLst>
                  <a:gs pos="77000">
                    <a:srgbClr val="E20827">
                      <a:alpha val="0"/>
                    </a:srgbClr>
                  </a:gs>
                  <a:gs pos="0">
                    <a:srgbClr val="E20827">
                      <a:alpha val="40000"/>
                    </a:srgbClr>
                  </a:gs>
                </a:gsLst>
                <a:lin ang="162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45722" tIns="22861" rIns="45722" bIns="22861" numCol="1" spcCol="0" rtlCol="0" fromWordArt="0" anchor="ctr" anchorCtr="0" forceAA="0" compatLnSpc="1">
                <a:noAutofit/>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800" b="0" i="0" u="none" strike="noStrike" kern="1200" cap="none" spc="0" normalizeH="0" baseline="0" noProof="0" dirty="0">
                  <a:ln>
                    <a:noFill/>
                  </a:ln>
                  <a:solidFill>
                    <a:prstClr val="white"/>
                  </a:solidFill>
                  <a:effectLst>
                    <a:outerShdw blurRad="63500" sx="102000" sy="102000" algn="ctr" rotWithShape="0">
                      <a:srgbClr val="C00000">
                        <a:alpha val="8000"/>
                      </a:srgbClr>
                    </a:outerShdw>
                  </a:effectLst>
                  <a:uLnTx/>
                  <a:uFillTx/>
                  <a:latin typeface="微软雅黑" panose="020B0503020204020204" charset="-122"/>
                  <a:ea typeface="微软雅黑" panose="020B0503020204020204" charset="-122"/>
                  <a:cs typeface="OPPOSans M" panose="00020600040101010101" pitchFamily="18" charset="-122"/>
                  <a:sym typeface="+mn-lt"/>
                </a:endParaRPr>
              </a:p>
            </p:txBody>
          </p:sp>
        </p:grpSp>
        <p:grpSp>
          <p:nvGrpSpPr>
            <p:cNvPr id="40" name="知鱼PPT45"/>
            <p:cNvGrpSpPr/>
            <p:nvPr/>
          </p:nvGrpSpPr>
          <p:grpSpPr>
            <a:xfrm>
              <a:off x="1076504" y="1914429"/>
              <a:ext cx="2677538" cy="435952"/>
              <a:chOff x="705273" y="8250129"/>
              <a:chExt cx="2677538" cy="435952"/>
            </a:xfrm>
          </p:grpSpPr>
          <p:sp>
            <p:nvSpPr>
              <p:cNvPr id="47" name="知鱼PPT45-1"/>
              <p:cNvSpPr/>
              <p:nvPr>
                <p:custDataLst>
                  <p:tags r:id="rId10"/>
                </p:custDataLst>
              </p:nvPr>
            </p:nvSpPr>
            <p:spPr>
              <a:xfrm>
                <a:off x="705273" y="8250129"/>
                <a:ext cx="2677538" cy="435952"/>
              </a:xfrm>
              <a:custGeom>
                <a:avLst/>
                <a:gdLst>
                  <a:gd name="connsiteX0" fmla="*/ 0 w 4380471"/>
                  <a:gd name="connsiteY0" fmla="*/ 0 h 714335"/>
                  <a:gd name="connsiteX1" fmla="*/ 4380471 w 4380471"/>
                  <a:gd name="connsiteY1" fmla="*/ 0 h 714335"/>
                  <a:gd name="connsiteX2" fmla="*/ 4249607 w 4380471"/>
                  <a:gd name="connsiteY2" fmla="*/ 523454 h 714335"/>
                  <a:gd name="connsiteX3" fmla="*/ 4005131 w 4380471"/>
                  <a:gd name="connsiteY3" fmla="*/ 714335 h 714335"/>
                  <a:gd name="connsiteX4" fmla="*/ 375339 w 4380471"/>
                  <a:gd name="connsiteY4" fmla="*/ 714335 h 714335"/>
                  <a:gd name="connsiteX5" fmla="*/ 130863 w 4380471"/>
                  <a:gd name="connsiteY5" fmla="*/ 523454 h 714335"/>
                  <a:gd name="connsiteX0-1" fmla="*/ 0 w 4380471"/>
                  <a:gd name="connsiteY0-2" fmla="*/ 0 h 714335"/>
                  <a:gd name="connsiteX1-3" fmla="*/ 4380471 w 4380471"/>
                  <a:gd name="connsiteY1-4" fmla="*/ 0 h 714335"/>
                  <a:gd name="connsiteX2-5" fmla="*/ 4249607 w 4380471"/>
                  <a:gd name="connsiteY2-6" fmla="*/ 523454 h 714335"/>
                  <a:gd name="connsiteX3-7" fmla="*/ 4005131 w 4380471"/>
                  <a:gd name="connsiteY3-8" fmla="*/ 714335 h 714335"/>
                  <a:gd name="connsiteX4-9" fmla="*/ 375339 w 4380471"/>
                  <a:gd name="connsiteY4-10" fmla="*/ 714335 h 714335"/>
                  <a:gd name="connsiteX5-11" fmla="*/ 130863 w 4380471"/>
                  <a:gd name="connsiteY5-12" fmla="*/ 523454 h 714335"/>
                  <a:gd name="connsiteX6" fmla="*/ 17754 w 4380471"/>
                  <a:gd name="connsiteY6" fmla="*/ 75049 h 714335"/>
                  <a:gd name="connsiteX7" fmla="*/ 0 w 4380471"/>
                  <a:gd name="connsiteY7" fmla="*/ 0 h 714335"/>
                  <a:gd name="connsiteX0-13" fmla="*/ 0 w 4417353"/>
                  <a:gd name="connsiteY0-14" fmla="*/ 2540 h 714335"/>
                  <a:gd name="connsiteX1-15" fmla="*/ 4417353 w 4417353"/>
                  <a:gd name="connsiteY1-16" fmla="*/ 0 h 714335"/>
                  <a:gd name="connsiteX2-17" fmla="*/ 4286489 w 4417353"/>
                  <a:gd name="connsiteY2-18" fmla="*/ 523454 h 714335"/>
                  <a:gd name="connsiteX3-19" fmla="*/ 4042013 w 4417353"/>
                  <a:gd name="connsiteY3-20" fmla="*/ 714335 h 714335"/>
                  <a:gd name="connsiteX4-21" fmla="*/ 412221 w 4417353"/>
                  <a:gd name="connsiteY4-22" fmla="*/ 714335 h 714335"/>
                  <a:gd name="connsiteX5-23" fmla="*/ 167745 w 4417353"/>
                  <a:gd name="connsiteY5-24" fmla="*/ 523454 h 714335"/>
                  <a:gd name="connsiteX6-25" fmla="*/ 54636 w 4417353"/>
                  <a:gd name="connsiteY6-26" fmla="*/ 75049 h 714335"/>
                  <a:gd name="connsiteX7-27" fmla="*/ 0 w 4417353"/>
                  <a:gd name="connsiteY7-28" fmla="*/ 2540 h 714335"/>
                  <a:gd name="connsiteX0-29" fmla="*/ 0 w 4433159"/>
                  <a:gd name="connsiteY0-30" fmla="*/ 0 h 717510"/>
                  <a:gd name="connsiteX1-31" fmla="*/ 4433159 w 4433159"/>
                  <a:gd name="connsiteY1-32" fmla="*/ 3175 h 717510"/>
                  <a:gd name="connsiteX2-33" fmla="*/ 4302295 w 4433159"/>
                  <a:gd name="connsiteY2-34" fmla="*/ 526629 h 717510"/>
                  <a:gd name="connsiteX3-35" fmla="*/ 4057819 w 4433159"/>
                  <a:gd name="connsiteY3-36" fmla="*/ 717510 h 717510"/>
                  <a:gd name="connsiteX4-37" fmla="*/ 428027 w 4433159"/>
                  <a:gd name="connsiteY4-38" fmla="*/ 717510 h 717510"/>
                  <a:gd name="connsiteX5-39" fmla="*/ 183551 w 4433159"/>
                  <a:gd name="connsiteY5-40" fmla="*/ 526629 h 717510"/>
                  <a:gd name="connsiteX6-41" fmla="*/ 70442 w 4433159"/>
                  <a:gd name="connsiteY6-42" fmla="*/ 78224 h 717510"/>
                  <a:gd name="connsiteX7-43" fmla="*/ 0 w 4433159"/>
                  <a:gd name="connsiteY7-44" fmla="*/ 0 h 717510"/>
                  <a:gd name="connsiteX0-45" fmla="*/ 0 w 4433159"/>
                  <a:gd name="connsiteY0-46" fmla="*/ 0 h 717510"/>
                  <a:gd name="connsiteX1-47" fmla="*/ 4433159 w 4433159"/>
                  <a:gd name="connsiteY1-48" fmla="*/ 3175 h 717510"/>
                  <a:gd name="connsiteX2-49" fmla="*/ 4302295 w 4433159"/>
                  <a:gd name="connsiteY2-50" fmla="*/ 526629 h 717510"/>
                  <a:gd name="connsiteX3-51" fmla="*/ 4057819 w 4433159"/>
                  <a:gd name="connsiteY3-52" fmla="*/ 717510 h 717510"/>
                  <a:gd name="connsiteX4-53" fmla="*/ 428027 w 4433159"/>
                  <a:gd name="connsiteY4-54" fmla="*/ 717510 h 717510"/>
                  <a:gd name="connsiteX5-55" fmla="*/ 183551 w 4433159"/>
                  <a:gd name="connsiteY5-56" fmla="*/ 526629 h 717510"/>
                  <a:gd name="connsiteX6-57" fmla="*/ 70442 w 4433159"/>
                  <a:gd name="connsiteY6-58" fmla="*/ 78224 h 717510"/>
                  <a:gd name="connsiteX7-59" fmla="*/ 0 w 4433159"/>
                  <a:gd name="connsiteY7-60" fmla="*/ 0 h 717510"/>
                  <a:gd name="connsiteX0-61" fmla="*/ 0 w 4433159"/>
                  <a:gd name="connsiteY0-62" fmla="*/ 0 h 717510"/>
                  <a:gd name="connsiteX1-63" fmla="*/ 4433159 w 4433159"/>
                  <a:gd name="connsiteY1-64" fmla="*/ 3175 h 717510"/>
                  <a:gd name="connsiteX2-65" fmla="*/ 4302295 w 4433159"/>
                  <a:gd name="connsiteY2-66" fmla="*/ 526629 h 717510"/>
                  <a:gd name="connsiteX3-67" fmla="*/ 4057819 w 4433159"/>
                  <a:gd name="connsiteY3-68" fmla="*/ 717510 h 717510"/>
                  <a:gd name="connsiteX4-69" fmla="*/ 428027 w 4433159"/>
                  <a:gd name="connsiteY4-70" fmla="*/ 717510 h 717510"/>
                  <a:gd name="connsiteX5-71" fmla="*/ 183551 w 4433159"/>
                  <a:gd name="connsiteY5-72" fmla="*/ 526629 h 717510"/>
                  <a:gd name="connsiteX6-73" fmla="*/ 70442 w 4433159"/>
                  <a:gd name="connsiteY6-74" fmla="*/ 78224 h 717510"/>
                  <a:gd name="connsiteX7-75" fmla="*/ 0 w 4433159"/>
                  <a:gd name="connsiteY7-76" fmla="*/ 0 h 717510"/>
                  <a:gd name="connsiteX0-77" fmla="*/ 0 w 4446331"/>
                  <a:gd name="connsiteY0-78" fmla="*/ 0 h 717510"/>
                  <a:gd name="connsiteX1-79" fmla="*/ 4446331 w 4446331"/>
                  <a:gd name="connsiteY1-80" fmla="*/ 3175 h 717510"/>
                  <a:gd name="connsiteX2-81" fmla="*/ 4315467 w 4446331"/>
                  <a:gd name="connsiteY2-82" fmla="*/ 526629 h 717510"/>
                  <a:gd name="connsiteX3-83" fmla="*/ 4070991 w 4446331"/>
                  <a:gd name="connsiteY3-84" fmla="*/ 717510 h 717510"/>
                  <a:gd name="connsiteX4-85" fmla="*/ 441199 w 4446331"/>
                  <a:gd name="connsiteY4-86" fmla="*/ 717510 h 717510"/>
                  <a:gd name="connsiteX5-87" fmla="*/ 196723 w 4446331"/>
                  <a:gd name="connsiteY5-88" fmla="*/ 526629 h 717510"/>
                  <a:gd name="connsiteX6-89" fmla="*/ 83614 w 4446331"/>
                  <a:gd name="connsiteY6-90" fmla="*/ 78224 h 717510"/>
                  <a:gd name="connsiteX7-91" fmla="*/ 0 w 4446331"/>
                  <a:gd name="connsiteY7-92" fmla="*/ 0 h 717510"/>
                  <a:gd name="connsiteX0-93" fmla="*/ 0 w 4446331"/>
                  <a:gd name="connsiteY0-94" fmla="*/ 0 h 717510"/>
                  <a:gd name="connsiteX1-95" fmla="*/ 4446331 w 4446331"/>
                  <a:gd name="connsiteY1-96" fmla="*/ 3175 h 717510"/>
                  <a:gd name="connsiteX2-97" fmla="*/ 4419826 w 4446331"/>
                  <a:gd name="connsiteY2-98" fmla="*/ 75684 h 717510"/>
                  <a:gd name="connsiteX3-99" fmla="*/ 4315467 w 4446331"/>
                  <a:gd name="connsiteY3-100" fmla="*/ 526629 h 717510"/>
                  <a:gd name="connsiteX4-101" fmla="*/ 4070991 w 4446331"/>
                  <a:gd name="connsiteY4-102" fmla="*/ 717510 h 717510"/>
                  <a:gd name="connsiteX5-103" fmla="*/ 441199 w 4446331"/>
                  <a:gd name="connsiteY5-104" fmla="*/ 717510 h 717510"/>
                  <a:gd name="connsiteX6-105" fmla="*/ 196723 w 4446331"/>
                  <a:gd name="connsiteY6-106" fmla="*/ 526629 h 717510"/>
                  <a:gd name="connsiteX7-107" fmla="*/ 83614 w 4446331"/>
                  <a:gd name="connsiteY7-108" fmla="*/ 78224 h 717510"/>
                  <a:gd name="connsiteX8" fmla="*/ 0 w 4446331"/>
                  <a:gd name="connsiteY8" fmla="*/ 0 h 717510"/>
                  <a:gd name="connsiteX0-109" fmla="*/ 0 w 4497702"/>
                  <a:gd name="connsiteY0-110" fmla="*/ 0 h 717510"/>
                  <a:gd name="connsiteX1-111" fmla="*/ 4497702 w 4497702"/>
                  <a:gd name="connsiteY1-112" fmla="*/ 3175 h 717510"/>
                  <a:gd name="connsiteX2-113" fmla="*/ 4419826 w 4497702"/>
                  <a:gd name="connsiteY2-114" fmla="*/ 75684 h 717510"/>
                  <a:gd name="connsiteX3-115" fmla="*/ 4315467 w 4497702"/>
                  <a:gd name="connsiteY3-116" fmla="*/ 526629 h 717510"/>
                  <a:gd name="connsiteX4-117" fmla="*/ 4070991 w 4497702"/>
                  <a:gd name="connsiteY4-118" fmla="*/ 717510 h 717510"/>
                  <a:gd name="connsiteX5-119" fmla="*/ 441199 w 4497702"/>
                  <a:gd name="connsiteY5-120" fmla="*/ 717510 h 717510"/>
                  <a:gd name="connsiteX6-121" fmla="*/ 196723 w 4497702"/>
                  <a:gd name="connsiteY6-122" fmla="*/ 526629 h 717510"/>
                  <a:gd name="connsiteX7-123" fmla="*/ 83614 w 4497702"/>
                  <a:gd name="connsiteY7-124" fmla="*/ 78224 h 717510"/>
                  <a:gd name="connsiteX8-125" fmla="*/ 0 w 4497702"/>
                  <a:gd name="connsiteY8-126" fmla="*/ 0 h 717510"/>
                  <a:gd name="connsiteX0-127" fmla="*/ 0 w 4497702"/>
                  <a:gd name="connsiteY0-128" fmla="*/ 0 h 717510"/>
                  <a:gd name="connsiteX1-129" fmla="*/ 4497702 w 4497702"/>
                  <a:gd name="connsiteY1-130" fmla="*/ 3175 h 717510"/>
                  <a:gd name="connsiteX2-131" fmla="*/ 4431681 w 4497702"/>
                  <a:gd name="connsiteY2-132" fmla="*/ 75684 h 717510"/>
                  <a:gd name="connsiteX3-133" fmla="*/ 4315467 w 4497702"/>
                  <a:gd name="connsiteY3-134" fmla="*/ 526629 h 717510"/>
                  <a:gd name="connsiteX4-135" fmla="*/ 4070991 w 4497702"/>
                  <a:gd name="connsiteY4-136" fmla="*/ 717510 h 717510"/>
                  <a:gd name="connsiteX5-137" fmla="*/ 441199 w 4497702"/>
                  <a:gd name="connsiteY5-138" fmla="*/ 717510 h 717510"/>
                  <a:gd name="connsiteX6-139" fmla="*/ 196723 w 4497702"/>
                  <a:gd name="connsiteY6-140" fmla="*/ 526629 h 717510"/>
                  <a:gd name="connsiteX7-141" fmla="*/ 83614 w 4497702"/>
                  <a:gd name="connsiteY7-142" fmla="*/ 78224 h 717510"/>
                  <a:gd name="connsiteX8-143" fmla="*/ 0 w 4497702"/>
                  <a:gd name="connsiteY8-144" fmla="*/ 0 h 717510"/>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25" y="connsiteY6-26"/>
                  </a:cxn>
                  <a:cxn ang="0">
                    <a:pos x="connsiteX7-27" y="connsiteY7-28"/>
                  </a:cxn>
                  <a:cxn ang="0">
                    <a:pos x="connsiteX8-125" y="connsiteY8-126"/>
                  </a:cxn>
                </a:cxnLst>
                <a:rect l="l" t="t" r="r" b="b"/>
                <a:pathLst>
                  <a:path w="4497702" h="717510">
                    <a:moveTo>
                      <a:pt x="0" y="0"/>
                    </a:moveTo>
                    <a:lnTo>
                      <a:pt x="4497702" y="3175"/>
                    </a:lnTo>
                    <a:lnTo>
                      <a:pt x="4431681" y="75684"/>
                    </a:lnTo>
                    <a:lnTo>
                      <a:pt x="4315467" y="526629"/>
                    </a:lnTo>
                    <a:cubicBezTo>
                      <a:pt x="4287408" y="638867"/>
                      <a:pt x="4186684" y="717510"/>
                      <a:pt x="4070991" y="717510"/>
                    </a:cubicBezTo>
                    <a:lnTo>
                      <a:pt x="441199" y="717510"/>
                    </a:lnTo>
                    <a:cubicBezTo>
                      <a:pt x="325506" y="717510"/>
                      <a:pt x="224782" y="638867"/>
                      <a:pt x="196723" y="526629"/>
                    </a:cubicBezTo>
                    <a:lnTo>
                      <a:pt x="83614" y="78224"/>
                    </a:lnTo>
                    <a:cubicBezTo>
                      <a:pt x="60133" y="52149"/>
                      <a:pt x="47191" y="16550"/>
                      <a:pt x="0" y="0"/>
                    </a:cubicBezTo>
                    <a:close/>
                  </a:path>
                </a:pathLst>
              </a:custGeom>
              <a:gradFill>
                <a:gsLst>
                  <a:gs pos="100000">
                    <a:schemeClr val="accent1">
                      <a:lumMod val="90000"/>
                    </a:schemeClr>
                  </a:gs>
                  <a:gs pos="0">
                    <a:schemeClr val="accent1"/>
                  </a:gs>
                </a:gsLst>
                <a:path path="circle">
                  <a:fillToRect l="100000" b="100000"/>
                </a:path>
              </a:gradFill>
              <a:ln>
                <a:noFill/>
              </a:ln>
              <a:effectLst>
                <a:outerShdw blurRad="127000" dist="38100" dir="2700000" algn="tl" rotWithShape="0">
                  <a:schemeClr val="accent1">
                    <a:alpha val="2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srgbClr val="FFFFFF"/>
                  </a:solidFill>
                  <a:effectLst/>
                  <a:uLnTx/>
                  <a:uFillTx/>
                  <a:latin typeface="微软雅黑" panose="020B0503020204020204" charset="-122"/>
                  <a:ea typeface="微软雅黑" panose="020B0503020204020204" charset="-122"/>
                  <a:cs typeface="OPPOSans M" panose="00020600040101010101" pitchFamily="18" charset="-122"/>
                </a:endParaRPr>
              </a:p>
            </p:txBody>
          </p:sp>
          <p:sp>
            <p:nvSpPr>
              <p:cNvPr id="48" name="知鱼PPT45-2"/>
              <p:cNvSpPr txBox="1"/>
              <p:nvPr/>
            </p:nvSpPr>
            <p:spPr>
              <a:xfrm>
                <a:off x="1243942" y="8319860"/>
                <a:ext cx="1600200" cy="276860"/>
              </a:xfrm>
              <a:prstGeom prst="rect">
                <a:avLst/>
              </a:prstGeom>
              <a:noFill/>
              <a:effectLst/>
            </p:spPr>
            <p:txBody>
              <a:bodyPr wrap="none" lIns="0" tIns="0" rIns="0" bIns="0">
                <a:spAutoFit/>
              </a:bodyPr>
              <a:lstStyle>
                <a:defPPr>
                  <a:defRPr lang="zh-CN"/>
                </a:defPPr>
                <a:lvl1pPr marR="0" lvl="0" indent="0" algn="ctr" fontAlgn="auto">
                  <a:lnSpc>
                    <a:spcPct val="100000"/>
                  </a:lnSpc>
                  <a:spcBef>
                    <a:spcPts val="0"/>
                  </a:spcBef>
                  <a:spcAft>
                    <a:spcPts val="0"/>
                  </a:spcAft>
                  <a:buClrTx/>
                  <a:buSzTx/>
                  <a:buFontTx/>
                  <a:buNone/>
                  <a:defRPr kumimoji="0" b="0" i="0" u="none" strike="noStrike" cap="none" spc="0" normalizeH="0" baseline="0">
                    <a:ln>
                      <a:noFill/>
                    </a:ln>
                    <a:gradFill>
                      <a:gsLst>
                        <a:gs pos="0">
                          <a:prstClr val="white"/>
                        </a:gs>
                        <a:gs pos="100000">
                          <a:srgbClr val="FF9933"/>
                        </a:gs>
                      </a:gsLst>
                      <a:lin ang="5400000" scaled="1"/>
                    </a:gradFill>
                    <a:effectLst>
                      <a:outerShdw blurRad="38405" dist="38405" dir="2699983" algn="tl">
                        <a:srgbClr val="000000">
                          <a:alpha val="30000"/>
                        </a:srgbClr>
                      </a:outerShdw>
                    </a:effectLst>
                    <a:uLnTx/>
                    <a:uFillTx/>
                    <a:latin typeface="Bebas" pitchFamily="50" charset="0"/>
                    <a:ea typeface="+mj-ea"/>
                  </a:defRPr>
                </a:lvl1p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1800" b="1" i="0" u="none" strike="noStrike" kern="1200" cap="none" spc="0" normalizeH="0" noProof="0" dirty="0">
                    <a:ln>
                      <a:noFill/>
                    </a:ln>
                    <a:gradFill>
                      <a:gsLst>
                        <a:gs pos="0">
                          <a:prstClr val="white"/>
                        </a:gs>
                        <a:gs pos="100000">
                          <a:srgbClr val="FF9933"/>
                        </a:gs>
                      </a:gsLst>
                      <a:lin ang="5400000" scaled="1"/>
                    </a:gradFill>
                    <a:effectLst>
                      <a:outerShdw blurRad="38405" dist="38405" dir="2699983" algn="tl">
                        <a:srgbClr val="000000">
                          <a:alpha val="30000"/>
                        </a:srgbClr>
                      </a:outerShdw>
                    </a:effectLst>
                    <a:uLnTx/>
                    <a:uFillTx/>
                    <a:latin typeface="微软雅黑" panose="020B0503020204020204" charset="-122"/>
                    <a:ea typeface="微软雅黑" panose="020B0503020204020204" charset="-122"/>
                    <a:cs typeface="OPPOSans H" panose="00020600040101010101" pitchFamily="18" charset="-122"/>
                  </a:rPr>
                  <a:t>单击添加小标题</a:t>
                </a:r>
                <a:endParaRPr kumimoji="0" lang="zh-CN" altLang="en-US" sz="1800" b="1" i="0" u="none" strike="noStrike" kern="1200" cap="none" spc="0" normalizeH="0" noProof="0" dirty="0">
                  <a:ln>
                    <a:noFill/>
                  </a:ln>
                  <a:gradFill>
                    <a:gsLst>
                      <a:gs pos="0">
                        <a:prstClr val="white"/>
                      </a:gs>
                      <a:gs pos="100000">
                        <a:srgbClr val="FF9933"/>
                      </a:gs>
                    </a:gsLst>
                    <a:lin ang="5400000" scaled="1"/>
                  </a:gradFill>
                  <a:effectLst>
                    <a:outerShdw blurRad="38405" dist="38405" dir="2699983" algn="tl">
                      <a:srgbClr val="000000">
                        <a:alpha val="30000"/>
                      </a:srgbClr>
                    </a:outerShdw>
                  </a:effectLst>
                  <a:uLnTx/>
                  <a:uFillTx/>
                  <a:latin typeface="微软雅黑" panose="020B0503020204020204" charset="-122"/>
                  <a:ea typeface="微软雅黑" panose="020B0503020204020204" charset="-122"/>
                  <a:cs typeface="OPPOSans H" panose="00020600040101010101" pitchFamily="18" charset="-122"/>
                </a:endParaRPr>
              </a:p>
            </p:txBody>
          </p:sp>
        </p:grpSp>
      </p:grpSp>
      <p:grpSp>
        <p:nvGrpSpPr>
          <p:cNvPr id="29" name="组合 28"/>
          <p:cNvGrpSpPr/>
          <p:nvPr/>
        </p:nvGrpSpPr>
        <p:grpSpPr>
          <a:xfrm>
            <a:off x="4386001" y="1792218"/>
            <a:ext cx="3420000" cy="4926084"/>
            <a:chOff x="4386001" y="1792218"/>
            <a:chExt cx="3420000" cy="4926084"/>
          </a:xfrm>
        </p:grpSpPr>
        <p:sp>
          <p:nvSpPr>
            <p:cNvPr id="6" name="知鱼PPT4"/>
            <p:cNvSpPr/>
            <p:nvPr/>
          </p:nvSpPr>
          <p:spPr>
            <a:xfrm rot="5400000">
              <a:off x="3632959" y="2545260"/>
              <a:ext cx="4926084" cy="3420000"/>
            </a:xfrm>
            <a:prstGeom prst="roundRect">
              <a:avLst>
                <a:gd name="adj" fmla="val 2589"/>
              </a:avLst>
            </a:prstGeom>
            <a:solidFill>
              <a:schemeClr val="bg1"/>
            </a:solidFill>
            <a:ln>
              <a:noFill/>
            </a:ln>
            <a:effectLst>
              <a:outerShdw blurRad="190500" sx="101000" sy="101000" algn="ctr" rotWithShape="0">
                <a:schemeClr val="accent1">
                  <a:alpha val="20000"/>
                </a:schemeClr>
              </a:outerShdw>
            </a:effectLst>
            <a:scene3d>
              <a:camera prst="orthographicFront"/>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微软雅黑" panose="020B0503020204020204" charset="-122"/>
                <a:ea typeface="微软雅黑" panose="020B0503020204020204" charset="-122"/>
                <a:cs typeface="OPPOSans M" panose="00020600040101010101" pitchFamily="18" charset="-122"/>
              </a:endParaRPr>
            </a:p>
          </p:txBody>
        </p:sp>
        <p:sp>
          <p:nvSpPr>
            <p:cNvPr id="7" name="知鱼PPT5"/>
            <p:cNvSpPr/>
            <p:nvPr/>
          </p:nvSpPr>
          <p:spPr>
            <a:xfrm rot="5400000">
              <a:off x="3693602" y="2729127"/>
              <a:ext cx="4804798" cy="3173552"/>
            </a:xfrm>
            <a:prstGeom prst="roundRect">
              <a:avLst>
                <a:gd name="adj" fmla="val 3073"/>
              </a:avLst>
            </a:prstGeom>
            <a:gradFill flip="none" rotWithShape="1">
              <a:gsLst>
                <a:gs pos="0">
                  <a:schemeClr val="bg1"/>
                </a:gs>
                <a:gs pos="100000">
                  <a:schemeClr val="accent1">
                    <a:lumMod val="5000"/>
                    <a:lumOff val="95000"/>
                  </a:schemeClr>
                </a:gs>
              </a:gsLst>
              <a:lin ang="10800000" scaled="1"/>
              <a:tileRect/>
            </a:gradFill>
            <a:ln w="12700">
              <a:gradFill flip="none" rotWithShape="1">
                <a:gsLst>
                  <a:gs pos="0">
                    <a:schemeClr val="accent1">
                      <a:lumMod val="20000"/>
                      <a:lumOff val="80000"/>
                    </a:schemeClr>
                  </a:gs>
                  <a:gs pos="71000">
                    <a:schemeClr val="accent1">
                      <a:lumMod val="20000"/>
                      <a:lumOff val="80000"/>
                      <a:alpha val="0"/>
                    </a:schemeClr>
                  </a:gs>
                </a:gsLst>
                <a:lin ang="0" scaled="1"/>
                <a:tileRect/>
              </a:gra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altLang="zh-CN" sz="1800" b="0" i="0" u="none" strike="noStrike" kern="1200" cap="none" spc="0" normalizeH="0" baseline="0" noProof="0" dirty="0">
                <a:ln>
                  <a:noFill/>
                </a:ln>
                <a:solidFill>
                  <a:prstClr val="white"/>
                </a:solidFill>
                <a:effectLst/>
                <a:uLnTx/>
                <a:uFillTx/>
                <a:latin typeface="微软雅黑" panose="020B0503020204020204" charset="-122"/>
                <a:ea typeface="微软雅黑" panose="020B0503020204020204" charset="-122"/>
                <a:cs typeface="OPPOSans M" panose="00020600040101010101" pitchFamily="18" charset="-122"/>
              </a:endParaRPr>
            </a:p>
          </p:txBody>
        </p:sp>
        <p:grpSp>
          <p:nvGrpSpPr>
            <p:cNvPr id="13" name="知鱼PPT11"/>
            <p:cNvGrpSpPr/>
            <p:nvPr/>
          </p:nvGrpSpPr>
          <p:grpSpPr>
            <a:xfrm>
              <a:off x="4673649" y="2748081"/>
              <a:ext cx="2815676" cy="209682"/>
              <a:chOff x="928688" y="2798881"/>
              <a:chExt cx="2815676" cy="209682"/>
            </a:xfrm>
          </p:grpSpPr>
          <p:grpSp>
            <p:nvGrpSpPr>
              <p:cNvPr id="136" name="组合 135"/>
              <p:cNvGrpSpPr/>
              <p:nvPr/>
            </p:nvGrpSpPr>
            <p:grpSpPr>
              <a:xfrm flipH="1">
                <a:off x="928688" y="2940855"/>
                <a:ext cx="497978" cy="67708"/>
                <a:chOff x="1843354" y="8439366"/>
                <a:chExt cx="920396" cy="53378"/>
              </a:xfrm>
            </p:grpSpPr>
            <p:cxnSp>
              <p:nvCxnSpPr>
                <p:cNvPr id="140" name="知鱼PPT11-5"/>
                <p:cNvCxnSpPr/>
                <p:nvPr/>
              </p:nvCxnSpPr>
              <p:spPr>
                <a:xfrm>
                  <a:off x="1843354" y="8439366"/>
                  <a:ext cx="462673" cy="0"/>
                </a:xfrm>
                <a:prstGeom prst="line">
                  <a:avLst/>
                </a:prstGeom>
                <a:ln w="13843" cap="rnd">
                  <a:gradFill>
                    <a:gsLst>
                      <a:gs pos="0">
                        <a:schemeClr val="accent1">
                          <a:lumMod val="60000"/>
                          <a:lumOff val="40000"/>
                        </a:schemeClr>
                      </a:gs>
                      <a:gs pos="83000">
                        <a:schemeClr val="accent1">
                          <a:lumMod val="60000"/>
                          <a:lumOff val="40000"/>
                          <a:alpha val="0"/>
                        </a:schemeClr>
                      </a:gs>
                    </a:gsLst>
                    <a:lin ang="0" scaled="0"/>
                  </a:gradFill>
                </a:ln>
                <a:effectLst/>
              </p:spPr>
              <p:style>
                <a:lnRef idx="1">
                  <a:schemeClr val="accent1"/>
                </a:lnRef>
                <a:fillRef idx="0">
                  <a:schemeClr val="accent1"/>
                </a:fillRef>
                <a:effectRef idx="0">
                  <a:schemeClr val="accent1"/>
                </a:effectRef>
                <a:fontRef idx="minor">
                  <a:schemeClr val="tx1"/>
                </a:fontRef>
              </p:style>
            </p:cxnSp>
            <p:cxnSp>
              <p:nvCxnSpPr>
                <p:cNvPr id="141" name="知鱼PPT11-6"/>
                <p:cNvCxnSpPr/>
                <p:nvPr/>
              </p:nvCxnSpPr>
              <p:spPr>
                <a:xfrm>
                  <a:off x="2007759" y="8492744"/>
                  <a:ext cx="755991" cy="0"/>
                </a:xfrm>
                <a:prstGeom prst="line">
                  <a:avLst/>
                </a:prstGeom>
                <a:ln w="27686" cap="rnd">
                  <a:gradFill>
                    <a:gsLst>
                      <a:gs pos="0">
                        <a:schemeClr val="accent1">
                          <a:lumMod val="60000"/>
                          <a:lumOff val="40000"/>
                          <a:alpha val="22000"/>
                        </a:schemeClr>
                      </a:gs>
                      <a:gs pos="83000">
                        <a:schemeClr val="accent1">
                          <a:lumMod val="60000"/>
                          <a:lumOff val="40000"/>
                          <a:alpha val="0"/>
                        </a:schemeClr>
                      </a:gs>
                    </a:gsLst>
                    <a:lin ang="0" scaled="0"/>
                  </a:gradFill>
                </a:ln>
                <a:effectLst/>
              </p:spPr>
              <p:style>
                <a:lnRef idx="1">
                  <a:schemeClr val="accent1"/>
                </a:lnRef>
                <a:fillRef idx="0">
                  <a:schemeClr val="accent1"/>
                </a:fillRef>
                <a:effectRef idx="0">
                  <a:schemeClr val="accent1"/>
                </a:effectRef>
                <a:fontRef idx="minor">
                  <a:schemeClr val="tx1"/>
                </a:fontRef>
              </p:style>
            </p:cxnSp>
          </p:grpSp>
          <p:grpSp>
            <p:nvGrpSpPr>
              <p:cNvPr id="137" name="组合 136"/>
              <p:cNvGrpSpPr/>
              <p:nvPr/>
            </p:nvGrpSpPr>
            <p:grpSpPr>
              <a:xfrm flipH="1">
                <a:off x="3223187" y="2798881"/>
                <a:ext cx="521177" cy="67708"/>
                <a:chOff x="1843354" y="8439366"/>
                <a:chExt cx="963274" cy="53378"/>
              </a:xfrm>
            </p:grpSpPr>
            <p:cxnSp>
              <p:nvCxnSpPr>
                <p:cNvPr id="138" name="知鱼PPT11-7"/>
                <p:cNvCxnSpPr/>
                <p:nvPr/>
              </p:nvCxnSpPr>
              <p:spPr>
                <a:xfrm>
                  <a:off x="1843354" y="8439366"/>
                  <a:ext cx="503654" cy="0"/>
                </a:xfrm>
                <a:prstGeom prst="line">
                  <a:avLst/>
                </a:prstGeom>
                <a:ln w="13843" cap="rnd">
                  <a:gradFill>
                    <a:gsLst>
                      <a:gs pos="0">
                        <a:schemeClr val="accent1">
                          <a:lumMod val="60000"/>
                          <a:lumOff val="40000"/>
                        </a:schemeClr>
                      </a:gs>
                      <a:gs pos="83000">
                        <a:schemeClr val="accent1">
                          <a:lumMod val="60000"/>
                          <a:lumOff val="40000"/>
                          <a:alpha val="0"/>
                        </a:schemeClr>
                      </a:gs>
                    </a:gsLst>
                    <a:lin ang="0" scaled="0"/>
                  </a:gradFill>
                </a:ln>
                <a:effectLst/>
              </p:spPr>
              <p:style>
                <a:lnRef idx="1">
                  <a:schemeClr val="accent1"/>
                </a:lnRef>
                <a:fillRef idx="0">
                  <a:schemeClr val="accent1"/>
                </a:fillRef>
                <a:effectRef idx="0">
                  <a:schemeClr val="accent1"/>
                </a:effectRef>
                <a:fontRef idx="minor">
                  <a:schemeClr val="tx1"/>
                </a:fontRef>
              </p:style>
            </p:cxnSp>
            <p:cxnSp>
              <p:nvCxnSpPr>
                <p:cNvPr id="139" name="知鱼PPT11-8"/>
                <p:cNvCxnSpPr/>
                <p:nvPr/>
              </p:nvCxnSpPr>
              <p:spPr>
                <a:xfrm>
                  <a:off x="2007759" y="8492744"/>
                  <a:ext cx="798869" cy="0"/>
                </a:xfrm>
                <a:prstGeom prst="line">
                  <a:avLst/>
                </a:prstGeom>
                <a:ln w="27686" cap="rnd">
                  <a:gradFill>
                    <a:gsLst>
                      <a:gs pos="0">
                        <a:schemeClr val="accent1">
                          <a:lumMod val="60000"/>
                          <a:lumOff val="40000"/>
                          <a:alpha val="22000"/>
                        </a:schemeClr>
                      </a:gs>
                      <a:gs pos="83000">
                        <a:schemeClr val="accent1">
                          <a:lumMod val="60000"/>
                          <a:lumOff val="40000"/>
                          <a:alpha val="0"/>
                        </a:schemeClr>
                      </a:gs>
                    </a:gsLst>
                    <a:lin ang="0" scaled="0"/>
                  </a:gradFill>
                </a:ln>
                <a:effectLst/>
              </p:spPr>
              <p:style>
                <a:lnRef idx="1">
                  <a:schemeClr val="accent1"/>
                </a:lnRef>
                <a:fillRef idx="0">
                  <a:schemeClr val="accent1"/>
                </a:fillRef>
                <a:effectRef idx="0">
                  <a:schemeClr val="accent1"/>
                </a:effectRef>
                <a:fontRef idx="minor">
                  <a:schemeClr val="tx1"/>
                </a:fontRef>
              </p:style>
            </p:cxnSp>
          </p:grpSp>
        </p:grpSp>
        <p:sp>
          <p:nvSpPr>
            <p:cNvPr id="15" name="知鱼PPT13"/>
            <p:cNvSpPr txBox="1"/>
            <p:nvPr/>
          </p:nvSpPr>
          <p:spPr>
            <a:xfrm>
              <a:off x="4593729" y="3232209"/>
              <a:ext cx="3011984" cy="560795"/>
            </a:xfrm>
            <a:prstGeom prst="rect">
              <a:avLst/>
            </a:prstGeom>
            <a:noFill/>
          </p:spPr>
          <p:txBody>
            <a:bodyPr wrap="square">
              <a:spAutoFit/>
            </a:bodyPr>
            <a:lstStyle>
              <a:defPPr>
                <a:defRPr lang="zh-CN"/>
              </a:defPPr>
              <a:lvl1pPr algn="just" fontAlgn="base">
                <a:lnSpc>
                  <a:spcPct val="120000"/>
                </a:lnSpc>
                <a:defRPr sz="1400" b="0" i="0">
                  <a:solidFill>
                    <a:srgbClr val="333333"/>
                  </a:solidFill>
                  <a:effectLst/>
                  <a:latin typeface="HarmonyOS Sans SC" panose="00000500000000000000" pitchFamily="2" charset="-122"/>
                  <a:ea typeface="HarmonyOS Sans SC" panose="00000500000000000000" pitchFamily="2" charset="-122"/>
                </a:defRPr>
              </a:lvl1pPr>
            </a:lstStyle>
            <a:p>
              <a:pPr lvl="0" algn="l">
                <a:defRPr/>
              </a:pPr>
              <a:r>
                <a:rPr lang="zh-CN" altLang="en-US" sz="1300" dirty="0">
                  <a:latin typeface="微软雅黑" panose="020B0503020204020204" charset="-122"/>
                  <a:ea typeface="微软雅黑" panose="020B0503020204020204" charset="-122"/>
                  <a:cs typeface="OPPOSans M" panose="00020600040101010101" pitchFamily="18" charset="-122"/>
                </a:rPr>
                <a:t>单击此处输入正文文字是思想的提炼，为了以后演示发布的良好效果</a:t>
              </a:r>
              <a:endParaRPr lang="zh-CN" altLang="en-US" sz="1300" dirty="0">
                <a:latin typeface="微软雅黑" panose="020B0503020204020204" charset="-122"/>
                <a:ea typeface="微软雅黑" panose="020B0503020204020204" charset="-122"/>
                <a:cs typeface="OPPOSans M" panose="00020600040101010101" pitchFamily="18" charset="-122"/>
              </a:endParaRPr>
            </a:p>
          </p:txBody>
        </p:sp>
        <p:grpSp>
          <p:nvGrpSpPr>
            <p:cNvPr id="17" name="知鱼PPT15"/>
            <p:cNvGrpSpPr/>
            <p:nvPr/>
          </p:nvGrpSpPr>
          <p:grpSpPr>
            <a:xfrm>
              <a:off x="4654904" y="5122105"/>
              <a:ext cx="2855560" cy="1109497"/>
              <a:chOff x="4757231" y="4029905"/>
              <a:chExt cx="2704494" cy="1109497"/>
            </a:xfrm>
          </p:grpSpPr>
          <p:grpSp>
            <p:nvGrpSpPr>
              <p:cNvPr id="104" name="组合 103"/>
              <p:cNvGrpSpPr/>
              <p:nvPr/>
            </p:nvGrpSpPr>
            <p:grpSpPr>
              <a:xfrm>
                <a:off x="4757231" y="4029905"/>
                <a:ext cx="1288169" cy="517918"/>
                <a:chOff x="4757231" y="4029905"/>
                <a:chExt cx="1288169" cy="517918"/>
              </a:xfrm>
            </p:grpSpPr>
            <p:sp>
              <p:nvSpPr>
                <p:cNvPr id="120" name="知鱼PPT15-1"/>
                <p:cNvSpPr/>
                <p:nvPr/>
              </p:nvSpPr>
              <p:spPr>
                <a:xfrm>
                  <a:off x="4757231" y="4029905"/>
                  <a:ext cx="1288169" cy="517918"/>
                </a:xfrm>
                <a:prstGeom prst="roundRect">
                  <a:avLst>
                    <a:gd name="adj" fmla="val 13466"/>
                  </a:avLst>
                </a:prstGeom>
                <a:solidFill>
                  <a:schemeClr val="bg1"/>
                </a:solidFill>
                <a:ln w="6350">
                  <a:solidFill>
                    <a:schemeClr val="accent1">
                      <a:lumMod val="20000"/>
                      <a:lumOff val="80000"/>
                    </a:schemeClr>
                  </a:solidFill>
                  <a:prstDash val="solid"/>
                </a:ln>
                <a:effectLst>
                  <a:outerShdw blurRad="101600" algn="ctr" rotWithShape="0">
                    <a:schemeClr val="accent1">
                      <a:alpha val="2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defRPr/>
                  </a:pPr>
                  <a:endParaRPr kumimoji="1" lang="zh-CN" altLang="en-US" sz="1400" b="0" i="0" u="none" strike="noStrike" kern="1200" cap="none" spc="0" normalizeH="0" baseline="0" noProof="0" dirty="0">
                    <a:ln>
                      <a:noFill/>
                    </a:ln>
                    <a:solidFill>
                      <a:srgbClr val="E8E8E8">
                        <a:lumMod val="25000"/>
                      </a:srgbClr>
                    </a:solidFill>
                    <a:effectLst/>
                    <a:uLnTx/>
                    <a:uFillTx/>
                    <a:latin typeface="微软雅黑" panose="020B0503020204020204" charset="-122"/>
                    <a:ea typeface="微软雅黑" panose="020B0503020204020204" charset="-122"/>
                    <a:cs typeface="OPPOSans M" panose="00020600040101010101" pitchFamily="18" charset="-122"/>
                  </a:endParaRPr>
                </a:p>
              </p:txBody>
            </p:sp>
            <p:grpSp>
              <p:nvGrpSpPr>
                <p:cNvPr id="121" name="组合 120"/>
                <p:cNvGrpSpPr/>
                <p:nvPr/>
              </p:nvGrpSpPr>
              <p:grpSpPr>
                <a:xfrm>
                  <a:off x="4905921" y="4072255"/>
                  <a:ext cx="990789" cy="429866"/>
                  <a:chOff x="4942464" y="4021538"/>
                  <a:chExt cx="990789" cy="429866"/>
                </a:xfrm>
              </p:grpSpPr>
              <p:sp>
                <p:nvSpPr>
                  <p:cNvPr id="122" name="知鱼PPT15-2"/>
                  <p:cNvSpPr txBox="1"/>
                  <p:nvPr/>
                </p:nvSpPr>
                <p:spPr>
                  <a:xfrm>
                    <a:off x="4942464" y="4251503"/>
                    <a:ext cx="990789" cy="199901"/>
                  </a:xfrm>
                  <a:prstGeom prst="rect">
                    <a:avLst/>
                  </a:prstGeom>
                  <a:noFill/>
                  <a:effectLst/>
                </p:spPr>
                <p:txBody>
                  <a:bodyPr wrap="none" lIns="60808" tIns="30404" rIns="60808" bIns="30404">
                    <a:spAutoFit/>
                  </a:bodyPr>
                  <a:lstStyle/>
                  <a:p>
                    <a:pPr lvl="0" algn="ctr">
                      <a:defRPr/>
                    </a:pPr>
                    <a:r>
                      <a:rPr lang="zh-CN" altLang="en-US" sz="900" dirty="0">
                        <a:latin typeface="微软雅黑" panose="020B0503020204020204" charset="-122"/>
                        <a:ea typeface="微软雅黑" panose="020B0503020204020204" charset="-122"/>
                        <a:cs typeface="OPPOSans M" panose="00020600040101010101" pitchFamily="18" charset="-122"/>
                      </a:rPr>
                      <a:t>添加关键文字内容</a:t>
                    </a:r>
                    <a:endParaRPr lang="zh-CN" altLang="en-US" sz="900" dirty="0">
                      <a:latin typeface="微软雅黑" panose="020B0503020204020204" charset="-122"/>
                      <a:ea typeface="微软雅黑" panose="020B0503020204020204" charset="-122"/>
                      <a:cs typeface="OPPOSans M" panose="00020600040101010101" pitchFamily="18" charset="-122"/>
                    </a:endParaRPr>
                  </a:p>
                </p:txBody>
              </p:sp>
              <p:sp>
                <p:nvSpPr>
                  <p:cNvPr id="123" name="知鱼PPT15-3"/>
                  <p:cNvSpPr txBox="1"/>
                  <p:nvPr/>
                </p:nvSpPr>
                <p:spPr>
                  <a:xfrm>
                    <a:off x="5206918" y="4021538"/>
                    <a:ext cx="461881" cy="275590"/>
                  </a:xfrm>
                  <a:prstGeom prst="rect">
                    <a:avLst/>
                  </a:prstGeom>
                  <a:noFill/>
                </p:spPr>
                <p:txBody>
                  <a:bodyPr wrap="none" rtlCol="0">
                    <a:spAutoFit/>
                  </a:bodyPr>
                  <a:lstStyle>
                    <a:defPPr>
                      <a:defRPr lang="zh-CN"/>
                    </a:defPPr>
                    <a:lvl1pPr>
                      <a:defRPr sz="2800">
                        <a:gradFill>
                          <a:gsLst>
                            <a:gs pos="0">
                              <a:schemeClr val="accent1"/>
                            </a:gs>
                            <a:gs pos="85000">
                              <a:schemeClr val="accent1"/>
                            </a:gs>
                          </a:gsLst>
                          <a:lin ang="5400000" scaled="1"/>
                        </a:gradFill>
                        <a:latin typeface="思源宋体 Heavy" panose="02020900000000000000" pitchFamily="18" charset="-122"/>
                        <a:ea typeface="思源宋体 Heavy" panose="02020900000000000000" pitchFamily="18" charset="-122"/>
                      </a:defRPr>
                    </a:lvl1p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1200" b="1" i="0" u="none" strike="noStrike" kern="1200" cap="none" spc="0" normalizeH="0" baseline="0" noProof="0" dirty="0">
                        <a:ln>
                          <a:noFill/>
                        </a:ln>
                        <a:gradFill>
                          <a:gsLst>
                            <a:gs pos="0">
                              <a:srgbClr val="C91520"/>
                            </a:gs>
                            <a:gs pos="85000">
                              <a:srgbClr val="C91520"/>
                            </a:gs>
                          </a:gsLst>
                          <a:lin ang="5400000" scaled="1"/>
                        </a:gradFill>
                        <a:effectLst/>
                        <a:uLnTx/>
                        <a:uFillTx/>
                        <a:latin typeface="微软雅黑" panose="020B0503020204020204" charset="-122"/>
                        <a:ea typeface="微软雅黑" panose="020B0503020204020204" charset="-122"/>
                        <a:cs typeface="微软雅黑" panose="020B0503020204020204" charset="-122"/>
                      </a:rPr>
                      <a:t>标题</a:t>
                    </a:r>
                    <a:endParaRPr kumimoji="0" lang="zh-CN" altLang="en-US" sz="1200" b="1" i="0" u="none" strike="noStrike" kern="1200" cap="none" spc="0" normalizeH="0" baseline="0" noProof="0" dirty="0">
                      <a:ln>
                        <a:noFill/>
                      </a:ln>
                      <a:gradFill>
                        <a:gsLst>
                          <a:gs pos="0">
                            <a:srgbClr val="C91520"/>
                          </a:gs>
                          <a:gs pos="85000">
                            <a:srgbClr val="C91520"/>
                          </a:gs>
                        </a:gsLst>
                        <a:lin ang="5400000" scaled="1"/>
                      </a:gradFill>
                      <a:effectLst/>
                      <a:uLnTx/>
                      <a:uFillTx/>
                      <a:latin typeface="微软雅黑" panose="020B0503020204020204" charset="-122"/>
                      <a:ea typeface="微软雅黑" panose="020B0503020204020204" charset="-122"/>
                      <a:cs typeface="微软雅黑" panose="020B0503020204020204" charset="-122"/>
                    </a:endParaRPr>
                  </a:p>
                </p:txBody>
              </p:sp>
            </p:grpSp>
          </p:grpSp>
          <p:grpSp>
            <p:nvGrpSpPr>
              <p:cNvPr id="105" name="组合 104"/>
              <p:cNvGrpSpPr/>
              <p:nvPr/>
            </p:nvGrpSpPr>
            <p:grpSpPr>
              <a:xfrm>
                <a:off x="6173556" y="4029905"/>
                <a:ext cx="1288169" cy="517918"/>
                <a:chOff x="4757231" y="4029905"/>
                <a:chExt cx="1288169" cy="517918"/>
              </a:xfrm>
            </p:grpSpPr>
            <p:sp>
              <p:nvSpPr>
                <p:cNvPr id="116" name="知鱼PPT15-4"/>
                <p:cNvSpPr/>
                <p:nvPr/>
              </p:nvSpPr>
              <p:spPr>
                <a:xfrm>
                  <a:off x="4757231" y="4029905"/>
                  <a:ext cx="1288169" cy="517918"/>
                </a:xfrm>
                <a:prstGeom prst="roundRect">
                  <a:avLst>
                    <a:gd name="adj" fmla="val 13466"/>
                  </a:avLst>
                </a:prstGeom>
                <a:solidFill>
                  <a:schemeClr val="bg1"/>
                </a:solidFill>
                <a:ln w="6350">
                  <a:solidFill>
                    <a:schemeClr val="accent1">
                      <a:lumMod val="20000"/>
                      <a:lumOff val="80000"/>
                    </a:schemeClr>
                  </a:solidFill>
                  <a:prstDash val="solid"/>
                </a:ln>
                <a:effectLst>
                  <a:outerShdw blurRad="101600" algn="ctr" rotWithShape="0">
                    <a:schemeClr val="accent1">
                      <a:alpha val="2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defRPr/>
                  </a:pPr>
                  <a:endParaRPr kumimoji="1" lang="zh-CN" altLang="en-US" sz="1400" b="0" i="0" u="none" strike="noStrike" kern="1200" cap="none" spc="0" normalizeH="0" baseline="0" noProof="0" dirty="0">
                    <a:ln>
                      <a:noFill/>
                    </a:ln>
                    <a:solidFill>
                      <a:srgbClr val="E8E8E8">
                        <a:lumMod val="25000"/>
                      </a:srgbClr>
                    </a:solidFill>
                    <a:effectLst/>
                    <a:uLnTx/>
                    <a:uFillTx/>
                    <a:latin typeface="微软雅黑" panose="020B0503020204020204" charset="-122"/>
                    <a:ea typeface="微软雅黑" panose="020B0503020204020204" charset="-122"/>
                    <a:cs typeface="OPPOSans M" panose="00020600040101010101" pitchFamily="18" charset="-122"/>
                  </a:endParaRPr>
                </a:p>
              </p:txBody>
            </p:sp>
            <p:grpSp>
              <p:nvGrpSpPr>
                <p:cNvPr id="117" name="组合 116"/>
                <p:cNvGrpSpPr/>
                <p:nvPr/>
              </p:nvGrpSpPr>
              <p:grpSpPr>
                <a:xfrm>
                  <a:off x="4905920" y="4072255"/>
                  <a:ext cx="990790" cy="429866"/>
                  <a:chOff x="4942463" y="4021538"/>
                  <a:chExt cx="990790" cy="429866"/>
                </a:xfrm>
              </p:grpSpPr>
              <p:sp>
                <p:nvSpPr>
                  <p:cNvPr id="118" name="知鱼PPT15-5"/>
                  <p:cNvSpPr txBox="1"/>
                  <p:nvPr/>
                </p:nvSpPr>
                <p:spPr>
                  <a:xfrm>
                    <a:off x="4942463" y="4251503"/>
                    <a:ext cx="990790" cy="199901"/>
                  </a:xfrm>
                  <a:prstGeom prst="rect">
                    <a:avLst/>
                  </a:prstGeom>
                  <a:noFill/>
                  <a:effectLst/>
                </p:spPr>
                <p:txBody>
                  <a:bodyPr wrap="none" lIns="60808" tIns="30404" rIns="60808" bIns="30404">
                    <a:spAutoFit/>
                  </a:bodyPr>
                  <a:lstStyle/>
                  <a:p>
                    <a:pPr lvl="0" algn="ctr">
                      <a:defRPr/>
                    </a:pPr>
                    <a:r>
                      <a:rPr lang="zh-CN" altLang="en-US" sz="900" dirty="0">
                        <a:latin typeface="微软雅黑" panose="020B0503020204020204" charset="-122"/>
                        <a:ea typeface="微软雅黑" panose="020B0503020204020204" charset="-122"/>
                        <a:cs typeface="OPPOSans M" panose="00020600040101010101" pitchFamily="18" charset="-122"/>
                      </a:rPr>
                      <a:t>添加关键文字内容</a:t>
                    </a:r>
                    <a:endParaRPr lang="zh-CN" altLang="en-US" sz="900" dirty="0">
                      <a:latin typeface="微软雅黑" panose="020B0503020204020204" charset="-122"/>
                      <a:ea typeface="微软雅黑" panose="020B0503020204020204" charset="-122"/>
                      <a:cs typeface="OPPOSans M" panose="00020600040101010101" pitchFamily="18" charset="-122"/>
                    </a:endParaRPr>
                  </a:p>
                </p:txBody>
              </p:sp>
              <p:sp>
                <p:nvSpPr>
                  <p:cNvPr id="119" name="知鱼PPT15-6"/>
                  <p:cNvSpPr txBox="1"/>
                  <p:nvPr/>
                </p:nvSpPr>
                <p:spPr>
                  <a:xfrm>
                    <a:off x="5206917" y="4021538"/>
                    <a:ext cx="461881" cy="275590"/>
                  </a:xfrm>
                  <a:prstGeom prst="rect">
                    <a:avLst/>
                  </a:prstGeom>
                  <a:noFill/>
                </p:spPr>
                <p:txBody>
                  <a:bodyPr wrap="none" rtlCol="0">
                    <a:spAutoFit/>
                  </a:bodyPr>
                  <a:lstStyle>
                    <a:defPPr>
                      <a:defRPr lang="zh-CN"/>
                    </a:defPPr>
                    <a:lvl1pPr>
                      <a:defRPr sz="2800">
                        <a:gradFill>
                          <a:gsLst>
                            <a:gs pos="0">
                              <a:schemeClr val="accent1"/>
                            </a:gs>
                            <a:gs pos="85000">
                              <a:schemeClr val="accent1"/>
                            </a:gs>
                          </a:gsLst>
                          <a:lin ang="5400000" scaled="1"/>
                        </a:gradFill>
                        <a:latin typeface="思源宋体 Heavy" panose="02020900000000000000" pitchFamily="18" charset="-122"/>
                        <a:ea typeface="思源宋体 Heavy" panose="02020900000000000000" pitchFamily="18" charset="-122"/>
                      </a:defRPr>
                    </a:lvl1p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1200" b="1" i="0" u="none" strike="noStrike" kern="1200" cap="none" spc="0" normalizeH="0" baseline="0" noProof="0" dirty="0">
                        <a:ln>
                          <a:noFill/>
                        </a:ln>
                        <a:gradFill>
                          <a:gsLst>
                            <a:gs pos="0">
                              <a:srgbClr val="C91520"/>
                            </a:gs>
                            <a:gs pos="85000">
                              <a:srgbClr val="C91520"/>
                            </a:gs>
                          </a:gsLst>
                          <a:lin ang="5400000" scaled="1"/>
                        </a:gradFill>
                        <a:effectLst/>
                        <a:uLnTx/>
                        <a:uFillTx/>
                        <a:latin typeface="微软雅黑" panose="020B0503020204020204" charset="-122"/>
                        <a:ea typeface="微软雅黑" panose="020B0503020204020204" charset="-122"/>
                        <a:cs typeface="微软雅黑" panose="020B0503020204020204" charset="-122"/>
                      </a:rPr>
                      <a:t>标题</a:t>
                    </a:r>
                    <a:endParaRPr kumimoji="0" lang="zh-CN" altLang="en-US" sz="1200" b="1" i="0" u="none" strike="noStrike" kern="1200" cap="none" spc="0" normalizeH="0" baseline="0" noProof="0" dirty="0">
                      <a:ln>
                        <a:noFill/>
                      </a:ln>
                      <a:gradFill>
                        <a:gsLst>
                          <a:gs pos="0">
                            <a:srgbClr val="C91520"/>
                          </a:gs>
                          <a:gs pos="85000">
                            <a:srgbClr val="C91520"/>
                          </a:gs>
                        </a:gsLst>
                        <a:lin ang="5400000" scaled="1"/>
                      </a:gradFill>
                      <a:effectLst/>
                      <a:uLnTx/>
                      <a:uFillTx/>
                      <a:latin typeface="微软雅黑" panose="020B0503020204020204" charset="-122"/>
                      <a:ea typeface="微软雅黑" panose="020B0503020204020204" charset="-122"/>
                      <a:cs typeface="微软雅黑" panose="020B0503020204020204" charset="-122"/>
                    </a:endParaRPr>
                  </a:p>
                </p:txBody>
              </p:sp>
            </p:grpSp>
          </p:grpSp>
          <p:grpSp>
            <p:nvGrpSpPr>
              <p:cNvPr id="106" name="组合 105"/>
              <p:cNvGrpSpPr/>
              <p:nvPr/>
            </p:nvGrpSpPr>
            <p:grpSpPr>
              <a:xfrm>
                <a:off x="4757231" y="4621484"/>
                <a:ext cx="1288169" cy="517918"/>
                <a:chOff x="4757231" y="4029905"/>
                <a:chExt cx="1288169" cy="517918"/>
              </a:xfrm>
            </p:grpSpPr>
            <p:sp>
              <p:nvSpPr>
                <p:cNvPr id="112" name="知鱼PPT15-7"/>
                <p:cNvSpPr/>
                <p:nvPr/>
              </p:nvSpPr>
              <p:spPr>
                <a:xfrm>
                  <a:off x="4757231" y="4029905"/>
                  <a:ext cx="1288169" cy="517918"/>
                </a:xfrm>
                <a:prstGeom prst="roundRect">
                  <a:avLst>
                    <a:gd name="adj" fmla="val 13466"/>
                  </a:avLst>
                </a:prstGeom>
                <a:solidFill>
                  <a:schemeClr val="bg1"/>
                </a:solidFill>
                <a:ln w="6350">
                  <a:solidFill>
                    <a:schemeClr val="accent1">
                      <a:lumMod val="20000"/>
                      <a:lumOff val="80000"/>
                    </a:schemeClr>
                  </a:solidFill>
                  <a:prstDash val="solid"/>
                </a:ln>
                <a:effectLst>
                  <a:outerShdw blurRad="101600" algn="ctr" rotWithShape="0">
                    <a:schemeClr val="accent1">
                      <a:alpha val="2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defRPr/>
                  </a:pPr>
                  <a:endParaRPr kumimoji="1" lang="zh-CN" altLang="en-US" sz="1400" b="0" i="0" u="none" strike="noStrike" kern="1200" cap="none" spc="0" normalizeH="0" baseline="0" noProof="0" dirty="0">
                    <a:ln>
                      <a:noFill/>
                    </a:ln>
                    <a:solidFill>
                      <a:srgbClr val="E8E8E8">
                        <a:lumMod val="25000"/>
                      </a:srgbClr>
                    </a:solidFill>
                    <a:effectLst/>
                    <a:uLnTx/>
                    <a:uFillTx/>
                    <a:latin typeface="微软雅黑" panose="020B0503020204020204" charset="-122"/>
                    <a:ea typeface="微软雅黑" panose="020B0503020204020204" charset="-122"/>
                    <a:cs typeface="OPPOSans M" panose="00020600040101010101" pitchFamily="18" charset="-122"/>
                  </a:endParaRPr>
                </a:p>
              </p:txBody>
            </p:sp>
            <p:grpSp>
              <p:nvGrpSpPr>
                <p:cNvPr id="113" name="组合 112"/>
                <p:cNvGrpSpPr/>
                <p:nvPr/>
              </p:nvGrpSpPr>
              <p:grpSpPr>
                <a:xfrm>
                  <a:off x="4905920" y="4072255"/>
                  <a:ext cx="990790" cy="429866"/>
                  <a:chOff x="4942463" y="4021538"/>
                  <a:chExt cx="990790" cy="429866"/>
                </a:xfrm>
              </p:grpSpPr>
              <p:sp>
                <p:nvSpPr>
                  <p:cNvPr id="114" name="知鱼PPT15-8"/>
                  <p:cNvSpPr txBox="1"/>
                  <p:nvPr/>
                </p:nvSpPr>
                <p:spPr>
                  <a:xfrm>
                    <a:off x="4942463" y="4251503"/>
                    <a:ext cx="990790" cy="199901"/>
                  </a:xfrm>
                  <a:prstGeom prst="rect">
                    <a:avLst/>
                  </a:prstGeom>
                  <a:noFill/>
                  <a:effectLst/>
                </p:spPr>
                <p:txBody>
                  <a:bodyPr wrap="none" lIns="60808" tIns="30404" rIns="60808" bIns="30404">
                    <a:spAutoFit/>
                  </a:bodyPr>
                  <a:lstStyle/>
                  <a:p>
                    <a:pPr lvl="0" algn="ctr">
                      <a:defRPr/>
                    </a:pPr>
                    <a:r>
                      <a:rPr lang="zh-CN" altLang="en-US" sz="900" dirty="0">
                        <a:latin typeface="微软雅黑" panose="020B0503020204020204" charset="-122"/>
                        <a:ea typeface="微软雅黑" panose="020B0503020204020204" charset="-122"/>
                        <a:cs typeface="OPPOSans M" panose="00020600040101010101" pitchFamily="18" charset="-122"/>
                      </a:rPr>
                      <a:t>添加关键文字内容</a:t>
                    </a:r>
                    <a:endParaRPr lang="zh-CN" altLang="en-US" sz="900" dirty="0">
                      <a:latin typeface="微软雅黑" panose="020B0503020204020204" charset="-122"/>
                      <a:ea typeface="微软雅黑" panose="020B0503020204020204" charset="-122"/>
                      <a:cs typeface="OPPOSans M" panose="00020600040101010101" pitchFamily="18" charset="-122"/>
                    </a:endParaRPr>
                  </a:p>
                </p:txBody>
              </p:sp>
              <p:sp>
                <p:nvSpPr>
                  <p:cNvPr id="115" name="知鱼PPT15-9"/>
                  <p:cNvSpPr txBox="1"/>
                  <p:nvPr/>
                </p:nvSpPr>
                <p:spPr>
                  <a:xfrm>
                    <a:off x="5206917" y="4021538"/>
                    <a:ext cx="461881" cy="275590"/>
                  </a:xfrm>
                  <a:prstGeom prst="rect">
                    <a:avLst/>
                  </a:prstGeom>
                  <a:noFill/>
                </p:spPr>
                <p:txBody>
                  <a:bodyPr wrap="none" rtlCol="0">
                    <a:spAutoFit/>
                  </a:bodyPr>
                  <a:lstStyle>
                    <a:defPPr>
                      <a:defRPr lang="zh-CN"/>
                    </a:defPPr>
                    <a:lvl1pPr>
                      <a:defRPr sz="2800">
                        <a:gradFill>
                          <a:gsLst>
                            <a:gs pos="0">
                              <a:schemeClr val="accent1"/>
                            </a:gs>
                            <a:gs pos="85000">
                              <a:schemeClr val="accent1"/>
                            </a:gs>
                          </a:gsLst>
                          <a:lin ang="5400000" scaled="1"/>
                        </a:gradFill>
                        <a:latin typeface="思源宋体 Heavy" panose="02020900000000000000" pitchFamily="18" charset="-122"/>
                        <a:ea typeface="思源宋体 Heavy" panose="02020900000000000000" pitchFamily="18" charset="-122"/>
                      </a:defRPr>
                    </a:lvl1p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1200" b="1" i="0" u="none" strike="noStrike" kern="1200" cap="none" spc="0" normalizeH="0" baseline="0" noProof="0" dirty="0">
                        <a:ln>
                          <a:noFill/>
                        </a:ln>
                        <a:gradFill>
                          <a:gsLst>
                            <a:gs pos="0">
                              <a:srgbClr val="C91520"/>
                            </a:gs>
                            <a:gs pos="85000">
                              <a:srgbClr val="C91520"/>
                            </a:gs>
                          </a:gsLst>
                          <a:lin ang="5400000" scaled="1"/>
                        </a:gradFill>
                        <a:effectLst/>
                        <a:uLnTx/>
                        <a:uFillTx/>
                        <a:latin typeface="微软雅黑" panose="020B0503020204020204" charset="-122"/>
                        <a:ea typeface="微软雅黑" panose="020B0503020204020204" charset="-122"/>
                        <a:cs typeface="微软雅黑" panose="020B0503020204020204" charset="-122"/>
                      </a:rPr>
                      <a:t>标题</a:t>
                    </a:r>
                    <a:endParaRPr kumimoji="0" lang="zh-CN" altLang="en-US" sz="1200" b="1" i="0" u="none" strike="noStrike" kern="1200" cap="none" spc="0" normalizeH="0" baseline="0" noProof="0" dirty="0">
                      <a:ln>
                        <a:noFill/>
                      </a:ln>
                      <a:gradFill>
                        <a:gsLst>
                          <a:gs pos="0">
                            <a:srgbClr val="C91520"/>
                          </a:gs>
                          <a:gs pos="85000">
                            <a:srgbClr val="C91520"/>
                          </a:gs>
                        </a:gsLst>
                        <a:lin ang="5400000" scaled="1"/>
                      </a:gradFill>
                      <a:effectLst/>
                      <a:uLnTx/>
                      <a:uFillTx/>
                      <a:latin typeface="微软雅黑" panose="020B0503020204020204" charset="-122"/>
                      <a:ea typeface="微软雅黑" panose="020B0503020204020204" charset="-122"/>
                      <a:cs typeface="微软雅黑" panose="020B0503020204020204" charset="-122"/>
                    </a:endParaRPr>
                  </a:p>
                </p:txBody>
              </p:sp>
            </p:grpSp>
          </p:grpSp>
          <p:grpSp>
            <p:nvGrpSpPr>
              <p:cNvPr id="107" name="组合 106"/>
              <p:cNvGrpSpPr/>
              <p:nvPr/>
            </p:nvGrpSpPr>
            <p:grpSpPr>
              <a:xfrm>
                <a:off x="6173556" y="4621484"/>
                <a:ext cx="1288169" cy="517918"/>
                <a:chOff x="4757231" y="4029905"/>
                <a:chExt cx="1288169" cy="517918"/>
              </a:xfrm>
            </p:grpSpPr>
            <p:sp>
              <p:nvSpPr>
                <p:cNvPr id="108" name="知鱼PPT15-10"/>
                <p:cNvSpPr/>
                <p:nvPr/>
              </p:nvSpPr>
              <p:spPr>
                <a:xfrm>
                  <a:off x="4757231" y="4029905"/>
                  <a:ext cx="1288169" cy="517918"/>
                </a:xfrm>
                <a:prstGeom prst="roundRect">
                  <a:avLst>
                    <a:gd name="adj" fmla="val 13466"/>
                  </a:avLst>
                </a:prstGeom>
                <a:solidFill>
                  <a:schemeClr val="bg1"/>
                </a:solidFill>
                <a:ln w="6350">
                  <a:solidFill>
                    <a:schemeClr val="accent1">
                      <a:lumMod val="20000"/>
                      <a:lumOff val="80000"/>
                    </a:schemeClr>
                  </a:solidFill>
                  <a:prstDash val="solid"/>
                </a:ln>
                <a:effectLst>
                  <a:outerShdw blurRad="101600" algn="ctr" rotWithShape="0">
                    <a:schemeClr val="accent1">
                      <a:alpha val="2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defRPr/>
                  </a:pPr>
                  <a:endParaRPr kumimoji="1" lang="zh-CN" altLang="en-US" sz="1400" b="0" i="0" u="none" strike="noStrike" kern="1200" cap="none" spc="0" normalizeH="0" baseline="0" noProof="0" dirty="0">
                    <a:ln>
                      <a:noFill/>
                    </a:ln>
                    <a:solidFill>
                      <a:srgbClr val="E8E8E8">
                        <a:lumMod val="25000"/>
                      </a:srgbClr>
                    </a:solidFill>
                    <a:effectLst/>
                    <a:uLnTx/>
                    <a:uFillTx/>
                    <a:latin typeface="微软雅黑" panose="020B0503020204020204" charset="-122"/>
                    <a:ea typeface="微软雅黑" panose="020B0503020204020204" charset="-122"/>
                    <a:cs typeface="OPPOSans M" panose="00020600040101010101" pitchFamily="18" charset="-122"/>
                  </a:endParaRPr>
                </a:p>
              </p:txBody>
            </p:sp>
            <p:grpSp>
              <p:nvGrpSpPr>
                <p:cNvPr id="109" name="组合 108"/>
                <p:cNvGrpSpPr/>
                <p:nvPr/>
              </p:nvGrpSpPr>
              <p:grpSpPr>
                <a:xfrm>
                  <a:off x="4905920" y="4072255"/>
                  <a:ext cx="990790" cy="429866"/>
                  <a:chOff x="4942463" y="4021538"/>
                  <a:chExt cx="990790" cy="429866"/>
                </a:xfrm>
              </p:grpSpPr>
              <p:sp>
                <p:nvSpPr>
                  <p:cNvPr id="110" name="知鱼PPT15-11"/>
                  <p:cNvSpPr txBox="1"/>
                  <p:nvPr/>
                </p:nvSpPr>
                <p:spPr>
                  <a:xfrm>
                    <a:off x="4942463" y="4251503"/>
                    <a:ext cx="990790" cy="199901"/>
                  </a:xfrm>
                  <a:prstGeom prst="rect">
                    <a:avLst/>
                  </a:prstGeom>
                  <a:noFill/>
                  <a:effectLst/>
                </p:spPr>
                <p:txBody>
                  <a:bodyPr wrap="none" lIns="60808" tIns="30404" rIns="60808" bIns="30404">
                    <a:spAutoFit/>
                  </a:bodyPr>
                  <a:lstStyle/>
                  <a:p>
                    <a:pPr lvl="0" algn="ctr">
                      <a:defRPr/>
                    </a:pPr>
                    <a:r>
                      <a:rPr lang="zh-CN" altLang="en-US" sz="900" dirty="0">
                        <a:latin typeface="微软雅黑" panose="020B0503020204020204" charset="-122"/>
                        <a:ea typeface="微软雅黑" panose="020B0503020204020204" charset="-122"/>
                        <a:cs typeface="OPPOSans M" panose="00020600040101010101" pitchFamily="18" charset="-122"/>
                      </a:rPr>
                      <a:t>添加关键文字内容</a:t>
                    </a:r>
                    <a:endParaRPr lang="zh-CN" altLang="en-US" sz="900" dirty="0">
                      <a:latin typeface="微软雅黑" panose="020B0503020204020204" charset="-122"/>
                      <a:ea typeface="微软雅黑" panose="020B0503020204020204" charset="-122"/>
                      <a:cs typeface="OPPOSans M" panose="00020600040101010101" pitchFamily="18" charset="-122"/>
                    </a:endParaRPr>
                  </a:p>
                </p:txBody>
              </p:sp>
              <p:sp>
                <p:nvSpPr>
                  <p:cNvPr id="111" name="知鱼PPT15-12"/>
                  <p:cNvSpPr txBox="1"/>
                  <p:nvPr/>
                </p:nvSpPr>
                <p:spPr>
                  <a:xfrm>
                    <a:off x="5206917" y="4021538"/>
                    <a:ext cx="461881" cy="275590"/>
                  </a:xfrm>
                  <a:prstGeom prst="rect">
                    <a:avLst/>
                  </a:prstGeom>
                  <a:noFill/>
                </p:spPr>
                <p:txBody>
                  <a:bodyPr wrap="none" rtlCol="0">
                    <a:spAutoFit/>
                  </a:bodyPr>
                  <a:lstStyle>
                    <a:defPPr>
                      <a:defRPr lang="zh-CN"/>
                    </a:defPPr>
                    <a:lvl1pPr>
                      <a:defRPr sz="2800">
                        <a:gradFill>
                          <a:gsLst>
                            <a:gs pos="0">
                              <a:schemeClr val="accent1"/>
                            </a:gs>
                            <a:gs pos="85000">
                              <a:schemeClr val="accent1"/>
                            </a:gs>
                          </a:gsLst>
                          <a:lin ang="5400000" scaled="1"/>
                        </a:gradFill>
                        <a:latin typeface="思源宋体 Heavy" panose="02020900000000000000" pitchFamily="18" charset="-122"/>
                        <a:ea typeface="思源宋体 Heavy" panose="02020900000000000000" pitchFamily="18" charset="-122"/>
                      </a:defRPr>
                    </a:lvl1pPr>
                  </a:lstStyle>
                  <a:p>
                    <a:pPr marL="0" marR="0" lvl="0" indent="0" algn="ctr" defTabSz="914400" rtl="0" eaLnBrk="1" fontAlgn="auto" latinLnBrk="0" hangingPunct="1">
                      <a:lnSpc>
                        <a:spcPct val="100000"/>
                      </a:lnSpc>
                      <a:spcBef>
                        <a:spcPts val="0"/>
                      </a:spcBef>
                      <a:spcAft>
                        <a:spcPts val="0"/>
                      </a:spcAft>
                      <a:buClrTx/>
                      <a:buSzTx/>
                      <a:buFontTx/>
                      <a:buNone/>
                      <a:defRPr/>
                    </a:pPr>
                    <a:r>
                      <a:rPr lang="zh-CN" altLang="en-US" sz="1200" b="1" dirty="0">
                        <a:gradFill>
                          <a:gsLst>
                            <a:gs pos="0">
                              <a:srgbClr val="C91520"/>
                            </a:gs>
                            <a:gs pos="85000">
                              <a:srgbClr val="C91520"/>
                            </a:gs>
                          </a:gsLst>
                          <a:lin ang="5400000" scaled="1"/>
                        </a:gradFill>
                        <a:latin typeface="微软雅黑" panose="020B0503020204020204" charset="-122"/>
                        <a:ea typeface="微软雅黑" panose="020B0503020204020204" charset="-122"/>
                        <a:cs typeface="微软雅黑" panose="020B0503020204020204" charset="-122"/>
                      </a:rPr>
                      <a:t>标题</a:t>
                    </a:r>
                    <a:endParaRPr lang="zh-CN" altLang="en-US" sz="1200" b="1" dirty="0">
                      <a:gradFill>
                        <a:gsLst>
                          <a:gs pos="0">
                            <a:srgbClr val="C91520"/>
                          </a:gs>
                          <a:gs pos="85000">
                            <a:srgbClr val="C91520"/>
                          </a:gs>
                        </a:gsLst>
                        <a:lin ang="5400000" scaled="1"/>
                      </a:gradFill>
                      <a:latin typeface="微软雅黑" panose="020B0503020204020204" charset="-122"/>
                      <a:ea typeface="微软雅黑" panose="020B0503020204020204" charset="-122"/>
                      <a:cs typeface="微软雅黑" panose="020B0503020204020204" charset="-122"/>
                    </a:endParaRPr>
                  </a:p>
                </p:txBody>
              </p:sp>
            </p:grpSp>
          </p:grpSp>
        </p:grpSp>
        <p:sp>
          <p:nvSpPr>
            <p:cNvPr id="18" name="知鱼PPT16"/>
            <p:cNvSpPr txBox="1"/>
            <p:nvPr>
              <p:custDataLst>
                <p:tags r:id="rId11"/>
              </p:custDataLst>
            </p:nvPr>
          </p:nvSpPr>
          <p:spPr>
            <a:xfrm>
              <a:off x="4535816" y="4719780"/>
              <a:ext cx="2031325" cy="338554"/>
            </a:xfrm>
            <a:prstGeom prst="rect">
              <a:avLst/>
            </a:prstGeom>
            <a:noFill/>
          </p:spPr>
          <p:txBody>
            <a:bodyPr wrap="none" rtlCol="0">
              <a:spAutoFit/>
            </a:bodyPr>
            <a:lstStyle>
              <a:defPPr>
                <a:defRPr lang="zh-CN"/>
              </a:defPPr>
              <a:lvl1pPr>
                <a:defRPr sz="2800">
                  <a:gradFill>
                    <a:gsLst>
                      <a:gs pos="0">
                        <a:schemeClr val="accent1"/>
                      </a:gs>
                      <a:gs pos="85000">
                        <a:schemeClr val="accent1"/>
                      </a:gs>
                    </a:gsLst>
                    <a:lin ang="5400000" scaled="1"/>
                  </a:gradFill>
                  <a:latin typeface="思源宋体 Heavy" panose="02020900000000000000" pitchFamily="18" charset="-122"/>
                  <a:ea typeface="思源宋体 Heavy" panose="02020900000000000000" pitchFamily="18" charset="-122"/>
                </a:defRPr>
              </a:lvl1p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1600" b="1" i="0" u="none" strike="noStrike" kern="1200" cap="none" spc="0" normalizeH="0" baseline="0" noProof="0" dirty="0">
                  <a:ln>
                    <a:noFill/>
                  </a:ln>
                  <a:gradFill>
                    <a:gsLst>
                      <a:gs pos="0">
                        <a:srgbClr val="C91520"/>
                      </a:gs>
                      <a:gs pos="85000">
                        <a:srgbClr val="C91520"/>
                      </a:gs>
                    </a:gsLst>
                    <a:lin ang="5400000" scaled="1"/>
                  </a:gradFill>
                  <a:effectLst/>
                  <a:uLnTx/>
                  <a:uFillTx/>
                  <a:latin typeface="微软雅黑" panose="020B0503020204020204" charset="-122"/>
                  <a:ea typeface="微软雅黑" panose="020B0503020204020204" charset="-122"/>
                  <a:cs typeface="OPPOSans M" panose="00020600040101010101" pitchFamily="18" charset="-122"/>
                </a:rPr>
                <a:t>单击添加标题文本：</a:t>
              </a:r>
              <a:endParaRPr kumimoji="0" lang="zh-CN" altLang="en-US" sz="1600" b="1" i="0" u="none" strike="noStrike" kern="1200" cap="none" spc="0" normalizeH="0" baseline="0" noProof="0" dirty="0">
                <a:ln>
                  <a:noFill/>
                </a:ln>
                <a:gradFill>
                  <a:gsLst>
                    <a:gs pos="0">
                      <a:srgbClr val="C91520"/>
                    </a:gs>
                    <a:gs pos="85000">
                      <a:srgbClr val="C91520"/>
                    </a:gs>
                  </a:gsLst>
                  <a:lin ang="5400000" scaled="1"/>
                </a:gradFill>
                <a:effectLst/>
                <a:uLnTx/>
                <a:uFillTx/>
                <a:latin typeface="微软雅黑" panose="020B0503020204020204" charset="-122"/>
                <a:ea typeface="微软雅黑" panose="020B0503020204020204" charset="-122"/>
                <a:cs typeface="OPPOSans M" panose="00020600040101010101" pitchFamily="18" charset="-122"/>
              </a:endParaRPr>
            </a:p>
          </p:txBody>
        </p:sp>
        <p:grpSp>
          <p:nvGrpSpPr>
            <p:cNvPr id="19" name="知鱼PPT17"/>
            <p:cNvGrpSpPr/>
            <p:nvPr/>
          </p:nvGrpSpPr>
          <p:grpSpPr>
            <a:xfrm>
              <a:off x="4686412" y="3924265"/>
              <a:ext cx="2824052" cy="643724"/>
              <a:chOff x="4764228" y="3975065"/>
              <a:chExt cx="2668419" cy="643724"/>
            </a:xfrm>
          </p:grpSpPr>
          <p:sp>
            <p:nvSpPr>
              <p:cNvPr id="98" name="知鱼PPT17-1"/>
              <p:cNvSpPr/>
              <p:nvPr/>
            </p:nvSpPr>
            <p:spPr>
              <a:xfrm>
                <a:off x="4764228" y="3975065"/>
                <a:ext cx="845295" cy="270000"/>
              </a:xfrm>
              <a:prstGeom prst="roundRect">
                <a:avLst>
                  <a:gd name="adj" fmla="val 50000"/>
                </a:avLst>
              </a:prstGeom>
              <a:gradFill>
                <a:gsLst>
                  <a:gs pos="100000">
                    <a:schemeClr val="accent1">
                      <a:lumMod val="90000"/>
                    </a:schemeClr>
                  </a:gs>
                  <a:gs pos="0">
                    <a:schemeClr val="accent1"/>
                  </a:gs>
                </a:gsLst>
                <a:path path="circle">
                  <a:fillToRect l="100000" b="100000"/>
                </a:path>
              </a:gradFill>
              <a:ln>
                <a:noFill/>
              </a:ln>
              <a:effectLst>
                <a:outerShdw blurRad="127000" dist="38100" dir="2700000" algn="tl" rotWithShape="0">
                  <a:schemeClr val="accent1">
                    <a:alpha val="2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defRPr/>
                </a:pPr>
                <a:r>
                  <a:rPr lang="zh-CN" altLang="en-US" sz="1000" dirty="0">
                    <a:solidFill>
                      <a:srgbClr val="FFFFFF"/>
                    </a:solidFill>
                    <a:latin typeface="微软雅黑" panose="020B0503020204020204" charset="-122"/>
                    <a:ea typeface="微软雅黑" panose="020B0503020204020204" charset="-122"/>
                    <a:cs typeface="OPPOSans M" panose="00020600040101010101" pitchFamily="18" charset="-122"/>
                  </a:rPr>
                  <a:t>关键文字</a:t>
                </a:r>
                <a:endParaRPr lang="zh-CN" altLang="en-US" sz="1000" dirty="0">
                  <a:solidFill>
                    <a:srgbClr val="FFFFFF"/>
                  </a:solidFill>
                  <a:latin typeface="微软雅黑" panose="020B0503020204020204" charset="-122"/>
                  <a:ea typeface="微软雅黑" panose="020B0503020204020204" charset="-122"/>
                  <a:cs typeface="OPPOSans M" panose="00020600040101010101" pitchFamily="18" charset="-122"/>
                </a:endParaRPr>
              </a:p>
            </p:txBody>
          </p:sp>
          <p:sp>
            <p:nvSpPr>
              <p:cNvPr id="99" name="知鱼PPT17-2"/>
              <p:cNvSpPr/>
              <p:nvPr/>
            </p:nvSpPr>
            <p:spPr>
              <a:xfrm>
                <a:off x="5675790" y="3975065"/>
                <a:ext cx="845295" cy="270000"/>
              </a:xfrm>
              <a:prstGeom prst="roundRect">
                <a:avLst>
                  <a:gd name="adj" fmla="val 50000"/>
                </a:avLst>
              </a:prstGeom>
              <a:gradFill>
                <a:gsLst>
                  <a:gs pos="100000">
                    <a:schemeClr val="accent1">
                      <a:lumMod val="90000"/>
                    </a:schemeClr>
                  </a:gs>
                  <a:gs pos="0">
                    <a:schemeClr val="accent1"/>
                  </a:gs>
                </a:gsLst>
                <a:path path="circle">
                  <a:fillToRect l="100000" b="100000"/>
                </a:path>
              </a:gradFill>
              <a:ln>
                <a:noFill/>
              </a:ln>
              <a:effectLst>
                <a:outerShdw blurRad="127000" dist="38100" dir="2700000" algn="tl" rotWithShape="0">
                  <a:schemeClr val="accent1">
                    <a:alpha val="2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defRPr/>
                </a:pPr>
                <a:r>
                  <a:rPr lang="zh-CN" altLang="en-US" sz="1000" dirty="0">
                    <a:solidFill>
                      <a:srgbClr val="FFFFFF"/>
                    </a:solidFill>
                    <a:latin typeface="微软雅黑" panose="020B0503020204020204" charset="-122"/>
                    <a:ea typeface="微软雅黑" panose="020B0503020204020204" charset="-122"/>
                    <a:cs typeface="OPPOSans M" panose="00020600040101010101" pitchFamily="18" charset="-122"/>
                  </a:rPr>
                  <a:t>关键文字</a:t>
                </a:r>
                <a:endParaRPr lang="zh-CN" altLang="en-US" sz="1000" dirty="0">
                  <a:solidFill>
                    <a:srgbClr val="FFFFFF"/>
                  </a:solidFill>
                  <a:latin typeface="微软雅黑" panose="020B0503020204020204" charset="-122"/>
                  <a:ea typeface="微软雅黑" panose="020B0503020204020204" charset="-122"/>
                  <a:cs typeface="OPPOSans M" panose="00020600040101010101" pitchFamily="18" charset="-122"/>
                </a:endParaRPr>
              </a:p>
            </p:txBody>
          </p:sp>
          <p:sp>
            <p:nvSpPr>
              <p:cNvPr id="100" name="知鱼PPT17-3"/>
              <p:cNvSpPr/>
              <p:nvPr/>
            </p:nvSpPr>
            <p:spPr>
              <a:xfrm>
                <a:off x="6587352" y="3975065"/>
                <a:ext cx="845295" cy="270000"/>
              </a:xfrm>
              <a:prstGeom prst="roundRect">
                <a:avLst>
                  <a:gd name="adj" fmla="val 50000"/>
                </a:avLst>
              </a:prstGeom>
              <a:gradFill>
                <a:gsLst>
                  <a:gs pos="100000">
                    <a:schemeClr val="accent1">
                      <a:lumMod val="90000"/>
                    </a:schemeClr>
                  </a:gs>
                  <a:gs pos="0">
                    <a:schemeClr val="accent1"/>
                  </a:gs>
                </a:gsLst>
                <a:path path="circle">
                  <a:fillToRect l="100000" b="100000"/>
                </a:path>
              </a:gradFill>
              <a:ln>
                <a:noFill/>
              </a:ln>
              <a:effectLst>
                <a:outerShdw blurRad="127000" dist="38100" dir="2700000" algn="tl" rotWithShape="0">
                  <a:schemeClr val="accent1">
                    <a:alpha val="2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defRPr/>
                </a:pPr>
                <a:r>
                  <a:rPr lang="zh-CN" altLang="en-US" sz="1000" dirty="0">
                    <a:solidFill>
                      <a:srgbClr val="FFFFFF"/>
                    </a:solidFill>
                    <a:latin typeface="微软雅黑" panose="020B0503020204020204" charset="-122"/>
                    <a:ea typeface="微软雅黑" panose="020B0503020204020204" charset="-122"/>
                    <a:cs typeface="OPPOSans M" panose="00020600040101010101" pitchFamily="18" charset="-122"/>
                  </a:rPr>
                  <a:t>关键文字</a:t>
                </a:r>
                <a:endParaRPr lang="zh-CN" altLang="en-US" sz="1000" dirty="0">
                  <a:solidFill>
                    <a:srgbClr val="FFFFFF"/>
                  </a:solidFill>
                  <a:latin typeface="微软雅黑" panose="020B0503020204020204" charset="-122"/>
                  <a:ea typeface="微软雅黑" panose="020B0503020204020204" charset="-122"/>
                  <a:cs typeface="OPPOSans M" panose="00020600040101010101" pitchFamily="18" charset="-122"/>
                </a:endParaRPr>
              </a:p>
            </p:txBody>
          </p:sp>
          <p:grpSp>
            <p:nvGrpSpPr>
              <p:cNvPr id="101" name="组合 100"/>
              <p:cNvGrpSpPr/>
              <p:nvPr/>
            </p:nvGrpSpPr>
            <p:grpSpPr>
              <a:xfrm>
                <a:off x="4768991" y="4348789"/>
                <a:ext cx="2658926" cy="270000"/>
                <a:chOff x="4762487" y="4348789"/>
                <a:chExt cx="1751454" cy="297386"/>
              </a:xfrm>
            </p:grpSpPr>
            <p:sp>
              <p:nvSpPr>
                <p:cNvPr id="102" name="知鱼PPT17-4"/>
                <p:cNvSpPr/>
                <p:nvPr/>
              </p:nvSpPr>
              <p:spPr>
                <a:xfrm>
                  <a:off x="4762487" y="4348789"/>
                  <a:ext cx="845295" cy="297386"/>
                </a:xfrm>
                <a:prstGeom prst="roundRect">
                  <a:avLst>
                    <a:gd name="adj" fmla="val 50000"/>
                  </a:avLst>
                </a:prstGeom>
                <a:solidFill>
                  <a:schemeClr val="bg1"/>
                </a:solidFill>
                <a:ln w="6350">
                  <a:solidFill>
                    <a:schemeClr val="accent1">
                      <a:lumMod val="20000"/>
                      <a:lumOff val="80000"/>
                    </a:schemeClr>
                  </a:solidFill>
                  <a:prstDash val="solid"/>
                </a:ln>
                <a:effectLst>
                  <a:outerShdw blurRad="101600" algn="ctr" rotWithShape="0">
                    <a:schemeClr val="accent1">
                      <a:alpha val="2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defTabSz="457200">
                    <a:defRPr/>
                  </a:pPr>
                  <a:r>
                    <a:rPr kumimoji="1" lang="zh-CN" altLang="en-US" sz="1000" dirty="0">
                      <a:solidFill>
                        <a:schemeClr val="tx1"/>
                      </a:solidFill>
                      <a:latin typeface="微软雅黑" panose="020B0503020204020204" charset="-122"/>
                      <a:ea typeface="微软雅黑" panose="020B0503020204020204" charset="-122"/>
                      <a:cs typeface="OPPOSans M" panose="00020600040101010101" pitchFamily="18" charset="-122"/>
                    </a:rPr>
                    <a:t>添加关键文字</a:t>
                  </a:r>
                  <a:endParaRPr kumimoji="1" lang="zh-CN" altLang="en-US" sz="1000" dirty="0">
                    <a:solidFill>
                      <a:schemeClr val="tx1"/>
                    </a:solidFill>
                    <a:latin typeface="微软雅黑" panose="020B0503020204020204" charset="-122"/>
                    <a:ea typeface="微软雅黑" panose="020B0503020204020204" charset="-122"/>
                    <a:cs typeface="OPPOSans M" panose="00020600040101010101" pitchFamily="18" charset="-122"/>
                  </a:endParaRPr>
                </a:p>
              </p:txBody>
            </p:sp>
            <p:sp>
              <p:nvSpPr>
                <p:cNvPr id="103" name="知鱼PPT17-5"/>
                <p:cNvSpPr/>
                <p:nvPr/>
              </p:nvSpPr>
              <p:spPr>
                <a:xfrm>
                  <a:off x="5668646" y="4348789"/>
                  <a:ext cx="845295" cy="297386"/>
                </a:xfrm>
                <a:prstGeom prst="roundRect">
                  <a:avLst>
                    <a:gd name="adj" fmla="val 50000"/>
                  </a:avLst>
                </a:prstGeom>
                <a:solidFill>
                  <a:schemeClr val="bg1"/>
                </a:solidFill>
                <a:ln w="6350">
                  <a:solidFill>
                    <a:schemeClr val="accent1">
                      <a:lumMod val="20000"/>
                      <a:lumOff val="80000"/>
                    </a:schemeClr>
                  </a:solidFill>
                  <a:prstDash val="solid"/>
                </a:ln>
                <a:effectLst>
                  <a:outerShdw blurRad="101600" algn="ctr" rotWithShape="0">
                    <a:schemeClr val="accent1">
                      <a:alpha val="2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defTabSz="457200">
                    <a:defRPr/>
                  </a:pPr>
                  <a:r>
                    <a:rPr kumimoji="1" lang="zh-CN" altLang="en-US" sz="1000" dirty="0">
                      <a:solidFill>
                        <a:schemeClr val="tx1"/>
                      </a:solidFill>
                      <a:latin typeface="微软雅黑" panose="020B0503020204020204" charset="-122"/>
                      <a:ea typeface="微软雅黑" panose="020B0503020204020204" charset="-122"/>
                      <a:cs typeface="OPPOSans M" panose="00020600040101010101" pitchFamily="18" charset="-122"/>
                    </a:rPr>
                    <a:t>添加关键文字</a:t>
                  </a:r>
                  <a:endParaRPr kumimoji="1" lang="zh-CN" altLang="en-US" sz="1000" dirty="0">
                    <a:solidFill>
                      <a:schemeClr val="tx1"/>
                    </a:solidFill>
                    <a:latin typeface="微软雅黑" panose="020B0503020204020204" charset="-122"/>
                    <a:ea typeface="微软雅黑" panose="020B0503020204020204" charset="-122"/>
                    <a:cs typeface="OPPOSans M" panose="00020600040101010101" pitchFamily="18" charset="-122"/>
                  </a:endParaRPr>
                </a:p>
              </p:txBody>
            </p:sp>
          </p:grpSp>
        </p:grpSp>
        <p:grpSp>
          <p:nvGrpSpPr>
            <p:cNvPr id="41" name="知鱼PPT46"/>
            <p:cNvGrpSpPr/>
            <p:nvPr/>
          </p:nvGrpSpPr>
          <p:grpSpPr>
            <a:xfrm>
              <a:off x="4757231" y="1914429"/>
              <a:ext cx="2677538" cy="435952"/>
              <a:chOff x="705273" y="8250129"/>
              <a:chExt cx="2677538" cy="435952"/>
            </a:xfrm>
          </p:grpSpPr>
          <p:sp>
            <p:nvSpPr>
              <p:cNvPr id="45" name="知鱼PPT46-1"/>
              <p:cNvSpPr/>
              <p:nvPr>
                <p:custDataLst>
                  <p:tags r:id="rId12"/>
                </p:custDataLst>
              </p:nvPr>
            </p:nvSpPr>
            <p:spPr>
              <a:xfrm>
                <a:off x="705273" y="8250129"/>
                <a:ext cx="2677538" cy="435952"/>
              </a:xfrm>
              <a:custGeom>
                <a:avLst/>
                <a:gdLst>
                  <a:gd name="connsiteX0" fmla="*/ 0 w 4380471"/>
                  <a:gd name="connsiteY0" fmla="*/ 0 h 714335"/>
                  <a:gd name="connsiteX1" fmla="*/ 4380471 w 4380471"/>
                  <a:gd name="connsiteY1" fmla="*/ 0 h 714335"/>
                  <a:gd name="connsiteX2" fmla="*/ 4249607 w 4380471"/>
                  <a:gd name="connsiteY2" fmla="*/ 523454 h 714335"/>
                  <a:gd name="connsiteX3" fmla="*/ 4005131 w 4380471"/>
                  <a:gd name="connsiteY3" fmla="*/ 714335 h 714335"/>
                  <a:gd name="connsiteX4" fmla="*/ 375339 w 4380471"/>
                  <a:gd name="connsiteY4" fmla="*/ 714335 h 714335"/>
                  <a:gd name="connsiteX5" fmla="*/ 130863 w 4380471"/>
                  <a:gd name="connsiteY5" fmla="*/ 523454 h 714335"/>
                  <a:gd name="connsiteX0-1" fmla="*/ 0 w 4380471"/>
                  <a:gd name="connsiteY0-2" fmla="*/ 0 h 714335"/>
                  <a:gd name="connsiteX1-3" fmla="*/ 4380471 w 4380471"/>
                  <a:gd name="connsiteY1-4" fmla="*/ 0 h 714335"/>
                  <a:gd name="connsiteX2-5" fmla="*/ 4249607 w 4380471"/>
                  <a:gd name="connsiteY2-6" fmla="*/ 523454 h 714335"/>
                  <a:gd name="connsiteX3-7" fmla="*/ 4005131 w 4380471"/>
                  <a:gd name="connsiteY3-8" fmla="*/ 714335 h 714335"/>
                  <a:gd name="connsiteX4-9" fmla="*/ 375339 w 4380471"/>
                  <a:gd name="connsiteY4-10" fmla="*/ 714335 h 714335"/>
                  <a:gd name="connsiteX5-11" fmla="*/ 130863 w 4380471"/>
                  <a:gd name="connsiteY5-12" fmla="*/ 523454 h 714335"/>
                  <a:gd name="connsiteX6" fmla="*/ 17754 w 4380471"/>
                  <a:gd name="connsiteY6" fmla="*/ 75049 h 714335"/>
                  <a:gd name="connsiteX7" fmla="*/ 0 w 4380471"/>
                  <a:gd name="connsiteY7" fmla="*/ 0 h 714335"/>
                  <a:gd name="connsiteX0-13" fmla="*/ 0 w 4417353"/>
                  <a:gd name="connsiteY0-14" fmla="*/ 2540 h 714335"/>
                  <a:gd name="connsiteX1-15" fmla="*/ 4417353 w 4417353"/>
                  <a:gd name="connsiteY1-16" fmla="*/ 0 h 714335"/>
                  <a:gd name="connsiteX2-17" fmla="*/ 4286489 w 4417353"/>
                  <a:gd name="connsiteY2-18" fmla="*/ 523454 h 714335"/>
                  <a:gd name="connsiteX3-19" fmla="*/ 4042013 w 4417353"/>
                  <a:gd name="connsiteY3-20" fmla="*/ 714335 h 714335"/>
                  <a:gd name="connsiteX4-21" fmla="*/ 412221 w 4417353"/>
                  <a:gd name="connsiteY4-22" fmla="*/ 714335 h 714335"/>
                  <a:gd name="connsiteX5-23" fmla="*/ 167745 w 4417353"/>
                  <a:gd name="connsiteY5-24" fmla="*/ 523454 h 714335"/>
                  <a:gd name="connsiteX6-25" fmla="*/ 54636 w 4417353"/>
                  <a:gd name="connsiteY6-26" fmla="*/ 75049 h 714335"/>
                  <a:gd name="connsiteX7-27" fmla="*/ 0 w 4417353"/>
                  <a:gd name="connsiteY7-28" fmla="*/ 2540 h 714335"/>
                  <a:gd name="connsiteX0-29" fmla="*/ 0 w 4433159"/>
                  <a:gd name="connsiteY0-30" fmla="*/ 0 h 717510"/>
                  <a:gd name="connsiteX1-31" fmla="*/ 4433159 w 4433159"/>
                  <a:gd name="connsiteY1-32" fmla="*/ 3175 h 717510"/>
                  <a:gd name="connsiteX2-33" fmla="*/ 4302295 w 4433159"/>
                  <a:gd name="connsiteY2-34" fmla="*/ 526629 h 717510"/>
                  <a:gd name="connsiteX3-35" fmla="*/ 4057819 w 4433159"/>
                  <a:gd name="connsiteY3-36" fmla="*/ 717510 h 717510"/>
                  <a:gd name="connsiteX4-37" fmla="*/ 428027 w 4433159"/>
                  <a:gd name="connsiteY4-38" fmla="*/ 717510 h 717510"/>
                  <a:gd name="connsiteX5-39" fmla="*/ 183551 w 4433159"/>
                  <a:gd name="connsiteY5-40" fmla="*/ 526629 h 717510"/>
                  <a:gd name="connsiteX6-41" fmla="*/ 70442 w 4433159"/>
                  <a:gd name="connsiteY6-42" fmla="*/ 78224 h 717510"/>
                  <a:gd name="connsiteX7-43" fmla="*/ 0 w 4433159"/>
                  <a:gd name="connsiteY7-44" fmla="*/ 0 h 717510"/>
                  <a:gd name="connsiteX0-45" fmla="*/ 0 w 4433159"/>
                  <a:gd name="connsiteY0-46" fmla="*/ 0 h 717510"/>
                  <a:gd name="connsiteX1-47" fmla="*/ 4433159 w 4433159"/>
                  <a:gd name="connsiteY1-48" fmla="*/ 3175 h 717510"/>
                  <a:gd name="connsiteX2-49" fmla="*/ 4302295 w 4433159"/>
                  <a:gd name="connsiteY2-50" fmla="*/ 526629 h 717510"/>
                  <a:gd name="connsiteX3-51" fmla="*/ 4057819 w 4433159"/>
                  <a:gd name="connsiteY3-52" fmla="*/ 717510 h 717510"/>
                  <a:gd name="connsiteX4-53" fmla="*/ 428027 w 4433159"/>
                  <a:gd name="connsiteY4-54" fmla="*/ 717510 h 717510"/>
                  <a:gd name="connsiteX5-55" fmla="*/ 183551 w 4433159"/>
                  <a:gd name="connsiteY5-56" fmla="*/ 526629 h 717510"/>
                  <a:gd name="connsiteX6-57" fmla="*/ 70442 w 4433159"/>
                  <a:gd name="connsiteY6-58" fmla="*/ 78224 h 717510"/>
                  <a:gd name="connsiteX7-59" fmla="*/ 0 w 4433159"/>
                  <a:gd name="connsiteY7-60" fmla="*/ 0 h 717510"/>
                  <a:gd name="connsiteX0-61" fmla="*/ 0 w 4433159"/>
                  <a:gd name="connsiteY0-62" fmla="*/ 0 h 717510"/>
                  <a:gd name="connsiteX1-63" fmla="*/ 4433159 w 4433159"/>
                  <a:gd name="connsiteY1-64" fmla="*/ 3175 h 717510"/>
                  <a:gd name="connsiteX2-65" fmla="*/ 4302295 w 4433159"/>
                  <a:gd name="connsiteY2-66" fmla="*/ 526629 h 717510"/>
                  <a:gd name="connsiteX3-67" fmla="*/ 4057819 w 4433159"/>
                  <a:gd name="connsiteY3-68" fmla="*/ 717510 h 717510"/>
                  <a:gd name="connsiteX4-69" fmla="*/ 428027 w 4433159"/>
                  <a:gd name="connsiteY4-70" fmla="*/ 717510 h 717510"/>
                  <a:gd name="connsiteX5-71" fmla="*/ 183551 w 4433159"/>
                  <a:gd name="connsiteY5-72" fmla="*/ 526629 h 717510"/>
                  <a:gd name="connsiteX6-73" fmla="*/ 70442 w 4433159"/>
                  <a:gd name="connsiteY6-74" fmla="*/ 78224 h 717510"/>
                  <a:gd name="connsiteX7-75" fmla="*/ 0 w 4433159"/>
                  <a:gd name="connsiteY7-76" fmla="*/ 0 h 717510"/>
                  <a:gd name="connsiteX0-77" fmla="*/ 0 w 4446331"/>
                  <a:gd name="connsiteY0-78" fmla="*/ 0 h 717510"/>
                  <a:gd name="connsiteX1-79" fmla="*/ 4446331 w 4446331"/>
                  <a:gd name="connsiteY1-80" fmla="*/ 3175 h 717510"/>
                  <a:gd name="connsiteX2-81" fmla="*/ 4315467 w 4446331"/>
                  <a:gd name="connsiteY2-82" fmla="*/ 526629 h 717510"/>
                  <a:gd name="connsiteX3-83" fmla="*/ 4070991 w 4446331"/>
                  <a:gd name="connsiteY3-84" fmla="*/ 717510 h 717510"/>
                  <a:gd name="connsiteX4-85" fmla="*/ 441199 w 4446331"/>
                  <a:gd name="connsiteY4-86" fmla="*/ 717510 h 717510"/>
                  <a:gd name="connsiteX5-87" fmla="*/ 196723 w 4446331"/>
                  <a:gd name="connsiteY5-88" fmla="*/ 526629 h 717510"/>
                  <a:gd name="connsiteX6-89" fmla="*/ 83614 w 4446331"/>
                  <a:gd name="connsiteY6-90" fmla="*/ 78224 h 717510"/>
                  <a:gd name="connsiteX7-91" fmla="*/ 0 w 4446331"/>
                  <a:gd name="connsiteY7-92" fmla="*/ 0 h 717510"/>
                  <a:gd name="connsiteX0-93" fmla="*/ 0 w 4446331"/>
                  <a:gd name="connsiteY0-94" fmla="*/ 0 h 717510"/>
                  <a:gd name="connsiteX1-95" fmla="*/ 4446331 w 4446331"/>
                  <a:gd name="connsiteY1-96" fmla="*/ 3175 h 717510"/>
                  <a:gd name="connsiteX2-97" fmla="*/ 4419826 w 4446331"/>
                  <a:gd name="connsiteY2-98" fmla="*/ 75684 h 717510"/>
                  <a:gd name="connsiteX3-99" fmla="*/ 4315467 w 4446331"/>
                  <a:gd name="connsiteY3-100" fmla="*/ 526629 h 717510"/>
                  <a:gd name="connsiteX4-101" fmla="*/ 4070991 w 4446331"/>
                  <a:gd name="connsiteY4-102" fmla="*/ 717510 h 717510"/>
                  <a:gd name="connsiteX5-103" fmla="*/ 441199 w 4446331"/>
                  <a:gd name="connsiteY5-104" fmla="*/ 717510 h 717510"/>
                  <a:gd name="connsiteX6-105" fmla="*/ 196723 w 4446331"/>
                  <a:gd name="connsiteY6-106" fmla="*/ 526629 h 717510"/>
                  <a:gd name="connsiteX7-107" fmla="*/ 83614 w 4446331"/>
                  <a:gd name="connsiteY7-108" fmla="*/ 78224 h 717510"/>
                  <a:gd name="connsiteX8" fmla="*/ 0 w 4446331"/>
                  <a:gd name="connsiteY8" fmla="*/ 0 h 717510"/>
                  <a:gd name="connsiteX0-109" fmla="*/ 0 w 4497702"/>
                  <a:gd name="connsiteY0-110" fmla="*/ 0 h 717510"/>
                  <a:gd name="connsiteX1-111" fmla="*/ 4497702 w 4497702"/>
                  <a:gd name="connsiteY1-112" fmla="*/ 3175 h 717510"/>
                  <a:gd name="connsiteX2-113" fmla="*/ 4419826 w 4497702"/>
                  <a:gd name="connsiteY2-114" fmla="*/ 75684 h 717510"/>
                  <a:gd name="connsiteX3-115" fmla="*/ 4315467 w 4497702"/>
                  <a:gd name="connsiteY3-116" fmla="*/ 526629 h 717510"/>
                  <a:gd name="connsiteX4-117" fmla="*/ 4070991 w 4497702"/>
                  <a:gd name="connsiteY4-118" fmla="*/ 717510 h 717510"/>
                  <a:gd name="connsiteX5-119" fmla="*/ 441199 w 4497702"/>
                  <a:gd name="connsiteY5-120" fmla="*/ 717510 h 717510"/>
                  <a:gd name="connsiteX6-121" fmla="*/ 196723 w 4497702"/>
                  <a:gd name="connsiteY6-122" fmla="*/ 526629 h 717510"/>
                  <a:gd name="connsiteX7-123" fmla="*/ 83614 w 4497702"/>
                  <a:gd name="connsiteY7-124" fmla="*/ 78224 h 717510"/>
                  <a:gd name="connsiteX8-125" fmla="*/ 0 w 4497702"/>
                  <a:gd name="connsiteY8-126" fmla="*/ 0 h 717510"/>
                  <a:gd name="connsiteX0-127" fmla="*/ 0 w 4497702"/>
                  <a:gd name="connsiteY0-128" fmla="*/ 0 h 717510"/>
                  <a:gd name="connsiteX1-129" fmla="*/ 4497702 w 4497702"/>
                  <a:gd name="connsiteY1-130" fmla="*/ 3175 h 717510"/>
                  <a:gd name="connsiteX2-131" fmla="*/ 4431681 w 4497702"/>
                  <a:gd name="connsiteY2-132" fmla="*/ 75684 h 717510"/>
                  <a:gd name="connsiteX3-133" fmla="*/ 4315467 w 4497702"/>
                  <a:gd name="connsiteY3-134" fmla="*/ 526629 h 717510"/>
                  <a:gd name="connsiteX4-135" fmla="*/ 4070991 w 4497702"/>
                  <a:gd name="connsiteY4-136" fmla="*/ 717510 h 717510"/>
                  <a:gd name="connsiteX5-137" fmla="*/ 441199 w 4497702"/>
                  <a:gd name="connsiteY5-138" fmla="*/ 717510 h 717510"/>
                  <a:gd name="connsiteX6-139" fmla="*/ 196723 w 4497702"/>
                  <a:gd name="connsiteY6-140" fmla="*/ 526629 h 717510"/>
                  <a:gd name="connsiteX7-141" fmla="*/ 83614 w 4497702"/>
                  <a:gd name="connsiteY7-142" fmla="*/ 78224 h 717510"/>
                  <a:gd name="connsiteX8-143" fmla="*/ 0 w 4497702"/>
                  <a:gd name="connsiteY8-144" fmla="*/ 0 h 717510"/>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25" y="connsiteY6-26"/>
                  </a:cxn>
                  <a:cxn ang="0">
                    <a:pos x="connsiteX7-27" y="connsiteY7-28"/>
                  </a:cxn>
                  <a:cxn ang="0">
                    <a:pos x="connsiteX8-125" y="connsiteY8-126"/>
                  </a:cxn>
                </a:cxnLst>
                <a:rect l="l" t="t" r="r" b="b"/>
                <a:pathLst>
                  <a:path w="4497702" h="717510">
                    <a:moveTo>
                      <a:pt x="0" y="0"/>
                    </a:moveTo>
                    <a:lnTo>
                      <a:pt x="4497702" y="3175"/>
                    </a:lnTo>
                    <a:lnTo>
                      <a:pt x="4431681" y="75684"/>
                    </a:lnTo>
                    <a:lnTo>
                      <a:pt x="4315467" y="526629"/>
                    </a:lnTo>
                    <a:cubicBezTo>
                      <a:pt x="4287408" y="638867"/>
                      <a:pt x="4186684" y="717510"/>
                      <a:pt x="4070991" y="717510"/>
                    </a:cubicBezTo>
                    <a:lnTo>
                      <a:pt x="441199" y="717510"/>
                    </a:lnTo>
                    <a:cubicBezTo>
                      <a:pt x="325506" y="717510"/>
                      <a:pt x="224782" y="638867"/>
                      <a:pt x="196723" y="526629"/>
                    </a:cubicBezTo>
                    <a:lnTo>
                      <a:pt x="83614" y="78224"/>
                    </a:lnTo>
                    <a:cubicBezTo>
                      <a:pt x="60133" y="52149"/>
                      <a:pt x="47191" y="16550"/>
                      <a:pt x="0" y="0"/>
                    </a:cubicBezTo>
                    <a:close/>
                  </a:path>
                </a:pathLst>
              </a:custGeom>
              <a:gradFill>
                <a:gsLst>
                  <a:gs pos="100000">
                    <a:schemeClr val="accent1">
                      <a:lumMod val="90000"/>
                    </a:schemeClr>
                  </a:gs>
                  <a:gs pos="0">
                    <a:schemeClr val="accent1"/>
                  </a:gs>
                </a:gsLst>
                <a:path path="circle">
                  <a:fillToRect l="100000" b="100000"/>
                </a:path>
              </a:gradFill>
              <a:ln>
                <a:noFill/>
              </a:ln>
              <a:effectLst>
                <a:outerShdw blurRad="127000" dist="38100" dir="2700000" algn="tl" rotWithShape="0">
                  <a:schemeClr val="accent1">
                    <a:alpha val="2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srgbClr val="FFFFFF"/>
                  </a:solidFill>
                  <a:effectLst/>
                  <a:uLnTx/>
                  <a:uFillTx/>
                  <a:latin typeface="微软雅黑" panose="020B0503020204020204" charset="-122"/>
                  <a:ea typeface="微软雅黑" panose="020B0503020204020204" charset="-122"/>
                  <a:cs typeface="OPPOSans M" panose="00020600040101010101" pitchFamily="18" charset="-122"/>
                </a:endParaRPr>
              </a:p>
            </p:txBody>
          </p:sp>
          <p:sp>
            <p:nvSpPr>
              <p:cNvPr id="46" name="知鱼PPT46-2"/>
              <p:cNvSpPr txBox="1"/>
              <p:nvPr/>
            </p:nvSpPr>
            <p:spPr>
              <a:xfrm>
                <a:off x="1243942" y="8319860"/>
                <a:ext cx="1600200" cy="276860"/>
              </a:xfrm>
              <a:prstGeom prst="rect">
                <a:avLst/>
              </a:prstGeom>
              <a:noFill/>
              <a:effectLst/>
            </p:spPr>
            <p:txBody>
              <a:bodyPr wrap="none" lIns="0" tIns="0" rIns="0" bIns="0">
                <a:spAutoFit/>
              </a:bodyPr>
              <a:lstStyle>
                <a:defPPr>
                  <a:defRPr lang="zh-CN"/>
                </a:defPPr>
                <a:lvl1pPr marR="0" lvl="0" indent="0" algn="ctr" fontAlgn="auto">
                  <a:lnSpc>
                    <a:spcPct val="100000"/>
                  </a:lnSpc>
                  <a:spcBef>
                    <a:spcPts val="0"/>
                  </a:spcBef>
                  <a:spcAft>
                    <a:spcPts val="0"/>
                  </a:spcAft>
                  <a:buClrTx/>
                  <a:buSzTx/>
                  <a:buFontTx/>
                  <a:buNone/>
                  <a:defRPr kumimoji="0" b="0" i="0" u="none" strike="noStrike" cap="none" spc="0" normalizeH="0" baseline="0">
                    <a:ln>
                      <a:noFill/>
                    </a:ln>
                    <a:gradFill>
                      <a:gsLst>
                        <a:gs pos="0">
                          <a:prstClr val="white"/>
                        </a:gs>
                        <a:gs pos="100000">
                          <a:srgbClr val="FF9933"/>
                        </a:gs>
                      </a:gsLst>
                      <a:lin ang="5400000" scaled="1"/>
                    </a:gradFill>
                    <a:effectLst>
                      <a:outerShdw blurRad="38405" dist="38405" dir="2699983" algn="tl">
                        <a:srgbClr val="000000">
                          <a:alpha val="30000"/>
                        </a:srgbClr>
                      </a:outerShdw>
                    </a:effectLst>
                    <a:uLnTx/>
                    <a:uFillTx/>
                    <a:latin typeface="OPPOSans H" panose="00020600040101010101" pitchFamily="18" charset="-122"/>
                    <a:ea typeface="OPPOSans H" panose="00020600040101010101" pitchFamily="18" charset="-122"/>
                    <a:cs typeface="OPPOSans H" panose="00020600040101010101" pitchFamily="18" charset="-122"/>
                  </a:defRPr>
                </a:lvl1pPr>
              </a:lstStyle>
              <a:p>
                <a:r>
                  <a:rPr lang="zh-CN" altLang="en-US" b="1" dirty="0">
                    <a:latin typeface="微软雅黑" panose="020B0503020204020204" charset="-122"/>
                    <a:ea typeface="微软雅黑" panose="020B0503020204020204" charset="-122"/>
                  </a:rPr>
                  <a:t>单击添加小标题</a:t>
                </a:r>
                <a:endParaRPr lang="zh-CN" altLang="en-US" b="1" dirty="0">
                  <a:latin typeface="微软雅黑" panose="020B0503020204020204" charset="-122"/>
                  <a:ea typeface="微软雅黑" panose="020B0503020204020204" charset="-122"/>
                </a:endParaRPr>
              </a:p>
            </p:txBody>
          </p:sp>
        </p:grpSp>
      </p:grpSp>
      <p:grpSp>
        <p:nvGrpSpPr>
          <p:cNvPr id="161" name="组合 160"/>
          <p:cNvGrpSpPr/>
          <p:nvPr/>
        </p:nvGrpSpPr>
        <p:grpSpPr>
          <a:xfrm>
            <a:off x="8066729" y="1792218"/>
            <a:ext cx="3420000" cy="4926084"/>
            <a:chOff x="8066729" y="1792218"/>
            <a:chExt cx="3420000" cy="4926084"/>
          </a:xfrm>
        </p:grpSpPr>
        <p:sp>
          <p:nvSpPr>
            <p:cNvPr id="8" name="知鱼PPT6"/>
            <p:cNvSpPr/>
            <p:nvPr/>
          </p:nvSpPr>
          <p:spPr>
            <a:xfrm rot="5400000">
              <a:off x="7313687" y="2545260"/>
              <a:ext cx="4926084" cy="3420000"/>
            </a:xfrm>
            <a:prstGeom prst="roundRect">
              <a:avLst>
                <a:gd name="adj" fmla="val 2589"/>
              </a:avLst>
            </a:prstGeom>
            <a:solidFill>
              <a:schemeClr val="bg1"/>
            </a:solidFill>
            <a:ln>
              <a:noFill/>
            </a:ln>
            <a:effectLst>
              <a:outerShdw blurRad="190500" sx="101000" sy="101000" algn="ctr" rotWithShape="0">
                <a:schemeClr val="accent1">
                  <a:alpha val="20000"/>
                </a:schemeClr>
              </a:outerShdw>
            </a:effectLst>
            <a:scene3d>
              <a:camera prst="orthographicFront"/>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微软雅黑" panose="020B0503020204020204" charset="-122"/>
                <a:ea typeface="微软雅黑" panose="020B0503020204020204" charset="-122"/>
                <a:cs typeface="OPPOSans M" panose="00020600040101010101" pitchFamily="18" charset="-122"/>
              </a:endParaRPr>
            </a:p>
          </p:txBody>
        </p:sp>
        <p:sp>
          <p:nvSpPr>
            <p:cNvPr id="9" name="知鱼PPT7"/>
            <p:cNvSpPr/>
            <p:nvPr/>
          </p:nvSpPr>
          <p:spPr>
            <a:xfrm rot="5400000">
              <a:off x="7374330" y="2729127"/>
              <a:ext cx="4804798" cy="3173552"/>
            </a:xfrm>
            <a:prstGeom prst="roundRect">
              <a:avLst>
                <a:gd name="adj" fmla="val 3073"/>
              </a:avLst>
            </a:prstGeom>
            <a:gradFill flip="none" rotWithShape="1">
              <a:gsLst>
                <a:gs pos="0">
                  <a:schemeClr val="bg1"/>
                </a:gs>
                <a:gs pos="100000">
                  <a:schemeClr val="accent1">
                    <a:lumMod val="5000"/>
                    <a:lumOff val="95000"/>
                  </a:schemeClr>
                </a:gs>
              </a:gsLst>
              <a:lin ang="10800000" scaled="1"/>
              <a:tileRect/>
            </a:gradFill>
            <a:ln w="12700">
              <a:gradFill flip="none" rotWithShape="1">
                <a:gsLst>
                  <a:gs pos="0">
                    <a:schemeClr val="accent1">
                      <a:lumMod val="20000"/>
                      <a:lumOff val="80000"/>
                    </a:schemeClr>
                  </a:gs>
                  <a:gs pos="71000">
                    <a:schemeClr val="accent1">
                      <a:lumMod val="20000"/>
                      <a:lumOff val="80000"/>
                      <a:alpha val="0"/>
                    </a:schemeClr>
                  </a:gs>
                </a:gsLst>
                <a:lin ang="0" scaled="1"/>
                <a:tileRect/>
              </a:gra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altLang="zh-CN" sz="1800" b="0" i="0" u="none" strike="noStrike" kern="1200" cap="none" spc="0" normalizeH="0" baseline="0" noProof="0" dirty="0">
                <a:ln>
                  <a:noFill/>
                </a:ln>
                <a:solidFill>
                  <a:prstClr val="white"/>
                </a:solidFill>
                <a:effectLst/>
                <a:uLnTx/>
                <a:uFillTx/>
                <a:latin typeface="微软雅黑" panose="020B0503020204020204" charset="-122"/>
                <a:ea typeface="微软雅黑" panose="020B0503020204020204" charset="-122"/>
                <a:cs typeface="OPPOSans M" panose="00020600040101010101" pitchFamily="18" charset="-122"/>
              </a:endParaRPr>
            </a:p>
          </p:txBody>
        </p:sp>
        <p:grpSp>
          <p:nvGrpSpPr>
            <p:cNvPr id="14" name="知鱼PPT12"/>
            <p:cNvGrpSpPr/>
            <p:nvPr/>
          </p:nvGrpSpPr>
          <p:grpSpPr>
            <a:xfrm>
              <a:off x="8372391" y="2748081"/>
              <a:ext cx="2815676" cy="209682"/>
              <a:chOff x="928688" y="2798881"/>
              <a:chExt cx="2815676" cy="209682"/>
            </a:xfrm>
          </p:grpSpPr>
          <p:grpSp>
            <p:nvGrpSpPr>
              <p:cNvPr id="125" name="组合 124"/>
              <p:cNvGrpSpPr/>
              <p:nvPr/>
            </p:nvGrpSpPr>
            <p:grpSpPr>
              <a:xfrm flipH="1">
                <a:off x="928688" y="2940855"/>
                <a:ext cx="497978" cy="67708"/>
                <a:chOff x="1843354" y="8439366"/>
                <a:chExt cx="920396" cy="53378"/>
              </a:xfrm>
            </p:grpSpPr>
            <p:cxnSp>
              <p:nvCxnSpPr>
                <p:cNvPr id="129" name="知鱼PPT12-5"/>
                <p:cNvCxnSpPr/>
                <p:nvPr/>
              </p:nvCxnSpPr>
              <p:spPr>
                <a:xfrm>
                  <a:off x="1843354" y="8439366"/>
                  <a:ext cx="462673" cy="0"/>
                </a:xfrm>
                <a:prstGeom prst="line">
                  <a:avLst/>
                </a:prstGeom>
                <a:ln w="13843" cap="rnd">
                  <a:gradFill>
                    <a:gsLst>
                      <a:gs pos="0">
                        <a:schemeClr val="accent1">
                          <a:lumMod val="60000"/>
                          <a:lumOff val="40000"/>
                        </a:schemeClr>
                      </a:gs>
                      <a:gs pos="83000">
                        <a:schemeClr val="accent1">
                          <a:lumMod val="60000"/>
                          <a:lumOff val="40000"/>
                          <a:alpha val="0"/>
                        </a:schemeClr>
                      </a:gs>
                    </a:gsLst>
                    <a:lin ang="0" scaled="0"/>
                  </a:gradFill>
                </a:ln>
                <a:effectLst/>
              </p:spPr>
              <p:style>
                <a:lnRef idx="1">
                  <a:schemeClr val="accent1"/>
                </a:lnRef>
                <a:fillRef idx="0">
                  <a:schemeClr val="accent1"/>
                </a:fillRef>
                <a:effectRef idx="0">
                  <a:schemeClr val="accent1"/>
                </a:effectRef>
                <a:fontRef idx="minor">
                  <a:schemeClr val="tx1"/>
                </a:fontRef>
              </p:style>
            </p:cxnSp>
            <p:cxnSp>
              <p:nvCxnSpPr>
                <p:cNvPr id="130" name="知鱼PPT12-6"/>
                <p:cNvCxnSpPr/>
                <p:nvPr/>
              </p:nvCxnSpPr>
              <p:spPr>
                <a:xfrm>
                  <a:off x="2007759" y="8492744"/>
                  <a:ext cx="755991" cy="0"/>
                </a:xfrm>
                <a:prstGeom prst="line">
                  <a:avLst/>
                </a:prstGeom>
                <a:ln w="27686" cap="rnd">
                  <a:gradFill>
                    <a:gsLst>
                      <a:gs pos="0">
                        <a:schemeClr val="accent1">
                          <a:lumMod val="60000"/>
                          <a:lumOff val="40000"/>
                          <a:alpha val="22000"/>
                        </a:schemeClr>
                      </a:gs>
                      <a:gs pos="83000">
                        <a:schemeClr val="accent1">
                          <a:lumMod val="60000"/>
                          <a:lumOff val="40000"/>
                          <a:alpha val="0"/>
                        </a:schemeClr>
                      </a:gs>
                    </a:gsLst>
                    <a:lin ang="0" scaled="0"/>
                  </a:gradFill>
                </a:ln>
                <a:effectLst/>
              </p:spPr>
              <p:style>
                <a:lnRef idx="1">
                  <a:schemeClr val="accent1"/>
                </a:lnRef>
                <a:fillRef idx="0">
                  <a:schemeClr val="accent1"/>
                </a:fillRef>
                <a:effectRef idx="0">
                  <a:schemeClr val="accent1"/>
                </a:effectRef>
                <a:fontRef idx="minor">
                  <a:schemeClr val="tx1"/>
                </a:fontRef>
              </p:style>
            </p:cxnSp>
          </p:grpSp>
          <p:grpSp>
            <p:nvGrpSpPr>
              <p:cNvPr id="126" name="组合 125"/>
              <p:cNvGrpSpPr/>
              <p:nvPr/>
            </p:nvGrpSpPr>
            <p:grpSpPr>
              <a:xfrm flipH="1">
                <a:off x="3223187" y="2798881"/>
                <a:ext cx="521177" cy="67708"/>
                <a:chOff x="1843354" y="8439366"/>
                <a:chExt cx="963274" cy="53378"/>
              </a:xfrm>
            </p:grpSpPr>
            <p:cxnSp>
              <p:nvCxnSpPr>
                <p:cNvPr id="127" name="知鱼PPT12-7"/>
                <p:cNvCxnSpPr/>
                <p:nvPr/>
              </p:nvCxnSpPr>
              <p:spPr>
                <a:xfrm>
                  <a:off x="1843354" y="8439366"/>
                  <a:ext cx="503654" cy="0"/>
                </a:xfrm>
                <a:prstGeom prst="line">
                  <a:avLst/>
                </a:prstGeom>
                <a:ln w="13843" cap="rnd">
                  <a:gradFill>
                    <a:gsLst>
                      <a:gs pos="0">
                        <a:schemeClr val="accent1">
                          <a:lumMod val="60000"/>
                          <a:lumOff val="40000"/>
                        </a:schemeClr>
                      </a:gs>
                      <a:gs pos="83000">
                        <a:schemeClr val="accent1">
                          <a:lumMod val="60000"/>
                          <a:lumOff val="40000"/>
                          <a:alpha val="0"/>
                        </a:schemeClr>
                      </a:gs>
                    </a:gsLst>
                    <a:lin ang="0" scaled="0"/>
                  </a:gradFill>
                </a:ln>
                <a:effectLst/>
              </p:spPr>
              <p:style>
                <a:lnRef idx="1">
                  <a:schemeClr val="accent1"/>
                </a:lnRef>
                <a:fillRef idx="0">
                  <a:schemeClr val="accent1"/>
                </a:fillRef>
                <a:effectRef idx="0">
                  <a:schemeClr val="accent1"/>
                </a:effectRef>
                <a:fontRef idx="minor">
                  <a:schemeClr val="tx1"/>
                </a:fontRef>
              </p:style>
            </p:cxnSp>
            <p:cxnSp>
              <p:nvCxnSpPr>
                <p:cNvPr id="128" name="知鱼PPT12-8"/>
                <p:cNvCxnSpPr/>
                <p:nvPr/>
              </p:nvCxnSpPr>
              <p:spPr>
                <a:xfrm>
                  <a:off x="2007759" y="8492744"/>
                  <a:ext cx="798869" cy="0"/>
                </a:xfrm>
                <a:prstGeom prst="line">
                  <a:avLst/>
                </a:prstGeom>
                <a:ln w="27686" cap="rnd">
                  <a:gradFill>
                    <a:gsLst>
                      <a:gs pos="0">
                        <a:schemeClr val="accent1">
                          <a:lumMod val="60000"/>
                          <a:lumOff val="40000"/>
                          <a:alpha val="22000"/>
                        </a:schemeClr>
                      </a:gs>
                      <a:gs pos="83000">
                        <a:schemeClr val="accent1">
                          <a:lumMod val="60000"/>
                          <a:lumOff val="40000"/>
                          <a:alpha val="0"/>
                        </a:schemeClr>
                      </a:gs>
                    </a:gsLst>
                    <a:lin ang="0" scaled="0"/>
                  </a:gradFill>
                </a:ln>
                <a:effectLst/>
              </p:spPr>
              <p:style>
                <a:lnRef idx="1">
                  <a:schemeClr val="accent1"/>
                </a:lnRef>
                <a:fillRef idx="0">
                  <a:schemeClr val="accent1"/>
                </a:fillRef>
                <a:effectRef idx="0">
                  <a:schemeClr val="accent1"/>
                </a:effectRef>
                <a:fontRef idx="minor">
                  <a:schemeClr val="tx1"/>
                </a:fontRef>
              </p:style>
            </p:cxnSp>
          </p:grpSp>
        </p:grpSp>
        <p:sp>
          <p:nvSpPr>
            <p:cNvPr id="16" name="知鱼PPT14"/>
            <p:cNvSpPr txBox="1"/>
            <p:nvPr/>
          </p:nvSpPr>
          <p:spPr>
            <a:xfrm>
              <a:off x="8293100" y="3235572"/>
              <a:ext cx="3022600" cy="560795"/>
            </a:xfrm>
            <a:prstGeom prst="rect">
              <a:avLst/>
            </a:prstGeom>
            <a:noFill/>
          </p:spPr>
          <p:txBody>
            <a:bodyPr wrap="square">
              <a:spAutoFit/>
            </a:bodyPr>
            <a:lstStyle>
              <a:defPPr>
                <a:defRPr lang="zh-CN"/>
              </a:defPPr>
              <a:lvl1pPr algn="just" fontAlgn="base">
                <a:lnSpc>
                  <a:spcPct val="120000"/>
                </a:lnSpc>
                <a:defRPr sz="1400" b="0" i="0">
                  <a:solidFill>
                    <a:srgbClr val="333333"/>
                  </a:solidFill>
                  <a:effectLst/>
                  <a:latin typeface="HarmonyOS Sans SC" panose="00000500000000000000" pitchFamily="2" charset="-122"/>
                  <a:ea typeface="HarmonyOS Sans SC" panose="00000500000000000000" pitchFamily="2" charset="-122"/>
                </a:defRPr>
              </a:lvl1pPr>
            </a:lstStyle>
            <a:p>
              <a:pPr lvl="0" algn="l">
                <a:defRPr/>
              </a:pPr>
              <a:r>
                <a:rPr lang="zh-CN" altLang="en-US" sz="1300" dirty="0">
                  <a:latin typeface="微软雅黑" panose="020B0503020204020204" charset="-122"/>
                  <a:ea typeface="微软雅黑" panose="020B0503020204020204" charset="-122"/>
                  <a:cs typeface="OPPOSans M" panose="00020600040101010101" pitchFamily="18" charset="-122"/>
                </a:rPr>
                <a:t>单击此处输入正文文字是思想的提炼，为了以后演示发布的良好效果</a:t>
              </a:r>
              <a:endParaRPr lang="zh-CN" altLang="en-US" sz="1300" dirty="0">
                <a:latin typeface="微软雅黑" panose="020B0503020204020204" charset="-122"/>
                <a:ea typeface="微软雅黑" panose="020B0503020204020204" charset="-122"/>
                <a:cs typeface="OPPOSans M" panose="00020600040101010101" pitchFamily="18" charset="-122"/>
              </a:endParaRPr>
            </a:p>
          </p:txBody>
        </p:sp>
        <p:sp>
          <p:nvSpPr>
            <p:cNvPr id="20" name="知鱼PPT18"/>
            <p:cNvSpPr/>
            <p:nvPr/>
          </p:nvSpPr>
          <p:spPr>
            <a:xfrm>
              <a:off x="8383910" y="3860828"/>
              <a:ext cx="2849240" cy="1119854"/>
            </a:xfrm>
            <a:prstGeom prst="roundRect">
              <a:avLst>
                <a:gd name="adj" fmla="val 6023"/>
              </a:avLst>
            </a:prstGeom>
            <a:solidFill>
              <a:schemeClr val="bg1"/>
            </a:solidFill>
            <a:ln w="6350">
              <a:solidFill>
                <a:schemeClr val="accent1">
                  <a:lumMod val="20000"/>
                  <a:lumOff val="80000"/>
                </a:schemeClr>
              </a:solidFill>
              <a:prstDash val="solid"/>
            </a:ln>
            <a:effectLst>
              <a:outerShdw blurRad="101600" algn="ctr" rotWithShape="0">
                <a:schemeClr val="accent1">
                  <a:alpha val="2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defRPr/>
              </a:pPr>
              <a:endParaRPr kumimoji="1" lang="zh-CN" altLang="en-US" sz="1400" b="0" i="0" u="none" strike="noStrike" kern="1200" cap="none" spc="0" normalizeH="0" baseline="0" noProof="0">
                <a:ln>
                  <a:noFill/>
                </a:ln>
                <a:solidFill>
                  <a:srgbClr val="E8E8E8">
                    <a:lumMod val="25000"/>
                  </a:srgbClr>
                </a:solidFill>
                <a:effectLst/>
                <a:uLnTx/>
                <a:uFillTx/>
                <a:latin typeface="微软雅黑" panose="020B0503020204020204" charset="-122"/>
                <a:ea typeface="微软雅黑" panose="020B0503020204020204" charset="-122"/>
                <a:cs typeface="OPPOSans M" panose="00020600040101010101" pitchFamily="18" charset="-122"/>
              </a:endParaRPr>
            </a:p>
          </p:txBody>
        </p:sp>
        <p:sp>
          <p:nvSpPr>
            <p:cNvPr id="21" name="知鱼PPT19"/>
            <p:cNvSpPr txBox="1"/>
            <p:nvPr/>
          </p:nvSpPr>
          <p:spPr>
            <a:xfrm>
              <a:off x="8457206" y="3934616"/>
              <a:ext cx="1800493" cy="307777"/>
            </a:xfrm>
            <a:prstGeom prst="rect">
              <a:avLst/>
            </a:prstGeom>
            <a:noFill/>
          </p:spPr>
          <p:txBody>
            <a:bodyPr wrap="none" rtlCol="0">
              <a:spAutoFit/>
            </a:bodyPr>
            <a:lstStyle>
              <a:defPPr>
                <a:defRPr lang="zh-CN"/>
              </a:defPPr>
              <a:lvl1pPr>
                <a:defRPr sz="1600">
                  <a:gradFill>
                    <a:gsLst>
                      <a:gs pos="0">
                        <a:schemeClr val="accent1"/>
                      </a:gs>
                      <a:gs pos="85000">
                        <a:schemeClr val="accent1"/>
                      </a:gs>
                    </a:gsLst>
                    <a:lin ang="5400000" scaled="1"/>
                  </a:gradFill>
                  <a:latin typeface="思源宋体 Heavy" panose="02020900000000000000" pitchFamily="18" charset="-122"/>
                  <a:ea typeface="思源宋体 Heavy" panose="02020900000000000000" pitchFamily="18" charset="-122"/>
                </a:defRPr>
              </a:lvl1pPr>
            </a:lstStyle>
            <a:p>
              <a:pPr lvl="0">
                <a:defRPr/>
              </a:pPr>
              <a:r>
                <a:rPr lang="zh-CN" altLang="en-US" sz="1400" b="1" dirty="0">
                  <a:gradFill>
                    <a:gsLst>
                      <a:gs pos="0">
                        <a:srgbClr val="C91520"/>
                      </a:gs>
                      <a:gs pos="85000">
                        <a:srgbClr val="C91520"/>
                      </a:gs>
                    </a:gsLst>
                    <a:lin ang="5400000" scaled="1"/>
                  </a:gradFill>
                  <a:latin typeface="微软雅黑" panose="020B0503020204020204" charset="-122"/>
                  <a:ea typeface="微软雅黑" panose="020B0503020204020204" charset="-122"/>
                  <a:cs typeface="OPPOSans M" panose="00020600040101010101" pitchFamily="18" charset="-122"/>
                </a:rPr>
                <a:t>单击添加标题文本：</a:t>
              </a:r>
              <a:endParaRPr kumimoji="0" lang="zh-CN" altLang="en-US" sz="1400" b="1" i="0" u="none" strike="noStrike" kern="1200" cap="none" spc="0" normalizeH="0" noProof="0" dirty="0">
                <a:ln>
                  <a:noFill/>
                </a:ln>
                <a:gradFill>
                  <a:gsLst>
                    <a:gs pos="0">
                      <a:srgbClr val="C91520"/>
                    </a:gs>
                    <a:gs pos="85000">
                      <a:srgbClr val="C91520"/>
                    </a:gs>
                  </a:gsLst>
                  <a:lin ang="5400000" scaled="1"/>
                </a:gradFill>
                <a:effectLst/>
                <a:uLnTx/>
                <a:uFillTx/>
                <a:latin typeface="微软雅黑" panose="020B0503020204020204" charset="-122"/>
                <a:ea typeface="微软雅黑" panose="020B0503020204020204" charset="-122"/>
                <a:cs typeface="OPPOSans M" panose="00020600040101010101" pitchFamily="18" charset="-122"/>
              </a:endParaRPr>
            </a:p>
          </p:txBody>
        </p:sp>
        <p:sp>
          <p:nvSpPr>
            <p:cNvPr id="22" name="知鱼PPT20"/>
            <p:cNvSpPr/>
            <p:nvPr/>
          </p:nvSpPr>
          <p:spPr>
            <a:xfrm>
              <a:off x="8555888" y="4335302"/>
              <a:ext cx="811047" cy="229954"/>
            </a:xfrm>
            <a:prstGeom prst="roundRect">
              <a:avLst>
                <a:gd name="adj" fmla="val 50000"/>
              </a:avLst>
            </a:prstGeom>
            <a:gradFill>
              <a:gsLst>
                <a:gs pos="100000">
                  <a:schemeClr val="accent1">
                    <a:lumMod val="90000"/>
                  </a:schemeClr>
                </a:gs>
                <a:gs pos="0">
                  <a:schemeClr val="accent1"/>
                </a:gs>
              </a:gsLst>
              <a:path path="circle">
                <a:fillToRect l="100000" b="100000"/>
              </a:path>
            </a:gradFill>
            <a:ln>
              <a:noFill/>
            </a:ln>
            <a:effectLst>
              <a:outerShdw blurRad="127000" dist="38100" dir="2700000" algn="tl" rotWithShape="0">
                <a:schemeClr val="accent1">
                  <a:alpha val="2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defRPr/>
              </a:pPr>
              <a:r>
                <a:rPr lang="zh-CN" altLang="en-US" sz="1000" dirty="0">
                  <a:solidFill>
                    <a:srgbClr val="FFFFFF"/>
                  </a:solidFill>
                  <a:latin typeface="微软雅黑" panose="020B0503020204020204" charset="-122"/>
                  <a:ea typeface="微软雅黑" panose="020B0503020204020204" charset="-122"/>
                  <a:cs typeface="OPPOSans M" panose="00020600040101010101" pitchFamily="18" charset="-122"/>
                </a:rPr>
                <a:t>关键文字</a:t>
              </a:r>
              <a:endParaRPr lang="zh-CN" altLang="en-US" sz="1000" dirty="0">
                <a:solidFill>
                  <a:srgbClr val="FFFFFF"/>
                </a:solidFill>
                <a:latin typeface="微软雅黑" panose="020B0503020204020204" charset="-122"/>
                <a:ea typeface="微软雅黑" panose="020B0503020204020204" charset="-122"/>
                <a:cs typeface="OPPOSans M" panose="00020600040101010101" pitchFamily="18" charset="-122"/>
              </a:endParaRPr>
            </a:p>
          </p:txBody>
        </p:sp>
        <p:sp>
          <p:nvSpPr>
            <p:cNvPr id="23" name="知鱼PPT21"/>
            <p:cNvSpPr/>
            <p:nvPr/>
          </p:nvSpPr>
          <p:spPr>
            <a:xfrm>
              <a:off x="9433764" y="4335302"/>
              <a:ext cx="811047" cy="229954"/>
            </a:xfrm>
            <a:prstGeom prst="roundRect">
              <a:avLst>
                <a:gd name="adj" fmla="val 50000"/>
              </a:avLst>
            </a:prstGeom>
            <a:gradFill>
              <a:gsLst>
                <a:gs pos="0">
                  <a:prstClr val="white"/>
                </a:gs>
                <a:gs pos="100000">
                  <a:schemeClr val="accent3">
                    <a:lumMod val="60000"/>
                    <a:lumOff val="40000"/>
                  </a:schemeClr>
                </a:gs>
              </a:gsLst>
              <a:lin ang="5400000" scaled="1"/>
            </a:gradFill>
            <a:ln w="6350">
              <a:solidFill>
                <a:schemeClr val="accent1">
                  <a:lumMod val="40000"/>
                  <a:lumOff val="60000"/>
                </a:schemeClr>
              </a:solidFill>
              <a:prstDash val="solid"/>
            </a:ln>
            <a:effectLst>
              <a:outerShdw blurRad="127000" dist="38100" dir="5400000" algn="t" rotWithShape="0">
                <a:schemeClr val="accent1">
                  <a:lumMod val="60000"/>
                  <a:lumOff val="40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defRPr/>
              </a:pPr>
              <a:r>
                <a:rPr lang="zh-CN" altLang="en-US" sz="1000" dirty="0">
                  <a:solidFill>
                    <a:srgbClr val="C91520"/>
                  </a:solidFill>
                  <a:latin typeface="微软雅黑" panose="020B0503020204020204" charset="-122"/>
                  <a:ea typeface="微软雅黑" panose="020B0503020204020204" charset="-122"/>
                  <a:cs typeface="OPPOSans M" panose="00020600040101010101" pitchFamily="18" charset="-122"/>
                </a:rPr>
                <a:t>关键文字</a:t>
              </a:r>
              <a:endParaRPr lang="zh-CN" altLang="en-US" sz="1000" dirty="0">
                <a:solidFill>
                  <a:srgbClr val="C91520"/>
                </a:solidFill>
                <a:latin typeface="微软雅黑" panose="020B0503020204020204" charset="-122"/>
                <a:ea typeface="微软雅黑" panose="020B0503020204020204" charset="-122"/>
                <a:cs typeface="OPPOSans M" panose="00020600040101010101" pitchFamily="18" charset="-122"/>
              </a:endParaRPr>
            </a:p>
          </p:txBody>
        </p:sp>
        <p:sp>
          <p:nvSpPr>
            <p:cNvPr id="24" name="知鱼PPT22"/>
            <p:cNvSpPr/>
            <p:nvPr/>
          </p:nvSpPr>
          <p:spPr>
            <a:xfrm>
              <a:off x="8555888" y="4634823"/>
              <a:ext cx="811047" cy="229954"/>
            </a:xfrm>
            <a:prstGeom prst="roundRect">
              <a:avLst>
                <a:gd name="adj" fmla="val 50000"/>
              </a:avLst>
            </a:prstGeom>
            <a:gradFill>
              <a:gsLst>
                <a:gs pos="0">
                  <a:prstClr val="white"/>
                </a:gs>
                <a:gs pos="100000">
                  <a:schemeClr val="accent3">
                    <a:lumMod val="60000"/>
                    <a:lumOff val="40000"/>
                  </a:schemeClr>
                </a:gs>
              </a:gsLst>
              <a:lin ang="5400000" scaled="1"/>
            </a:gradFill>
            <a:ln w="6350">
              <a:solidFill>
                <a:schemeClr val="accent1">
                  <a:lumMod val="40000"/>
                  <a:lumOff val="60000"/>
                </a:schemeClr>
              </a:solidFill>
              <a:prstDash val="solid"/>
            </a:ln>
            <a:effectLst>
              <a:outerShdw blurRad="127000" dist="38100" dir="5400000" algn="t" rotWithShape="0">
                <a:schemeClr val="accent1">
                  <a:lumMod val="60000"/>
                  <a:lumOff val="40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defRPr/>
              </a:pPr>
              <a:r>
                <a:rPr lang="zh-CN" altLang="en-US" sz="1000" dirty="0">
                  <a:solidFill>
                    <a:srgbClr val="C91520"/>
                  </a:solidFill>
                  <a:latin typeface="微软雅黑" panose="020B0503020204020204" charset="-122"/>
                  <a:ea typeface="微软雅黑" panose="020B0503020204020204" charset="-122"/>
                  <a:cs typeface="OPPOSans M" panose="00020600040101010101" pitchFamily="18" charset="-122"/>
                </a:rPr>
                <a:t>关键文字</a:t>
              </a:r>
              <a:endParaRPr lang="zh-CN" altLang="en-US" sz="1000" dirty="0">
                <a:solidFill>
                  <a:srgbClr val="C91520"/>
                </a:solidFill>
                <a:latin typeface="微软雅黑" panose="020B0503020204020204" charset="-122"/>
                <a:ea typeface="微软雅黑" panose="020B0503020204020204" charset="-122"/>
                <a:cs typeface="OPPOSans M" panose="00020600040101010101" pitchFamily="18" charset="-122"/>
              </a:endParaRPr>
            </a:p>
          </p:txBody>
        </p:sp>
        <p:sp>
          <p:nvSpPr>
            <p:cNvPr id="25" name="知鱼PPT23"/>
            <p:cNvSpPr/>
            <p:nvPr/>
          </p:nvSpPr>
          <p:spPr>
            <a:xfrm>
              <a:off x="9433764" y="4634823"/>
              <a:ext cx="811047" cy="229954"/>
            </a:xfrm>
            <a:prstGeom prst="roundRect">
              <a:avLst>
                <a:gd name="adj" fmla="val 50000"/>
              </a:avLst>
            </a:prstGeom>
            <a:gradFill>
              <a:gsLst>
                <a:gs pos="100000">
                  <a:schemeClr val="accent1">
                    <a:lumMod val="90000"/>
                  </a:schemeClr>
                </a:gs>
                <a:gs pos="0">
                  <a:schemeClr val="accent1"/>
                </a:gs>
              </a:gsLst>
              <a:path path="circle">
                <a:fillToRect l="100000" b="100000"/>
              </a:path>
            </a:gradFill>
            <a:ln>
              <a:noFill/>
            </a:ln>
            <a:effectLst>
              <a:outerShdw blurRad="127000" dist="38100" dir="2700000" algn="tl" rotWithShape="0">
                <a:schemeClr val="accent1">
                  <a:alpha val="2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defRPr/>
              </a:pPr>
              <a:r>
                <a:rPr lang="zh-CN" altLang="en-US" sz="1000" dirty="0">
                  <a:solidFill>
                    <a:srgbClr val="FFFFFF"/>
                  </a:solidFill>
                  <a:latin typeface="微软雅黑" panose="020B0503020204020204" charset="-122"/>
                  <a:ea typeface="微软雅黑" panose="020B0503020204020204" charset="-122"/>
                  <a:cs typeface="OPPOSans M" panose="00020600040101010101" pitchFamily="18" charset="-122"/>
                </a:rPr>
                <a:t>关键文字</a:t>
              </a:r>
              <a:endParaRPr lang="zh-CN" altLang="en-US" sz="1000" dirty="0">
                <a:solidFill>
                  <a:srgbClr val="FFFFFF"/>
                </a:solidFill>
                <a:latin typeface="微软雅黑" panose="020B0503020204020204" charset="-122"/>
                <a:ea typeface="微软雅黑" panose="020B0503020204020204" charset="-122"/>
                <a:cs typeface="OPPOSans M" panose="00020600040101010101" pitchFamily="18" charset="-122"/>
              </a:endParaRPr>
            </a:p>
          </p:txBody>
        </p:sp>
        <p:sp>
          <p:nvSpPr>
            <p:cNvPr id="26" name="知鱼PPT24"/>
            <p:cNvSpPr/>
            <p:nvPr/>
          </p:nvSpPr>
          <p:spPr>
            <a:xfrm>
              <a:off x="10311640" y="4335302"/>
              <a:ext cx="811047" cy="229954"/>
            </a:xfrm>
            <a:prstGeom prst="roundRect">
              <a:avLst>
                <a:gd name="adj" fmla="val 50000"/>
              </a:avLst>
            </a:prstGeom>
            <a:gradFill>
              <a:gsLst>
                <a:gs pos="100000">
                  <a:schemeClr val="accent1">
                    <a:lumMod val="90000"/>
                  </a:schemeClr>
                </a:gs>
                <a:gs pos="0">
                  <a:schemeClr val="accent1"/>
                </a:gs>
              </a:gsLst>
              <a:path path="circle">
                <a:fillToRect l="100000" b="100000"/>
              </a:path>
            </a:gradFill>
            <a:ln>
              <a:noFill/>
            </a:ln>
            <a:effectLst>
              <a:outerShdw blurRad="127000" dist="38100" dir="2700000" algn="tl" rotWithShape="0">
                <a:schemeClr val="accent1">
                  <a:alpha val="2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defRPr/>
              </a:pPr>
              <a:r>
                <a:rPr lang="zh-CN" altLang="en-US" sz="1000" dirty="0">
                  <a:solidFill>
                    <a:srgbClr val="FFFFFF"/>
                  </a:solidFill>
                  <a:latin typeface="微软雅黑" panose="020B0503020204020204" charset="-122"/>
                  <a:ea typeface="微软雅黑" panose="020B0503020204020204" charset="-122"/>
                  <a:cs typeface="OPPOSans M" panose="00020600040101010101" pitchFamily="18" charset="-122"/>
                </a:rPr>
                <a:t>关键文字</a:t>
              </a:r>
              <a:endParaRPr lang="zh-CN" altLang="en-US" sz="1000" dirty="0">
                <a:solidFill>
                  <a:srgbClr val="FFFFFF"/>
                </a:solidFill>
                <a:latin typeface="微软雅黑" panose="020B0503020204020204" charset="-122"/>
                <a:ea typeface="微软雅黑" panose="020B0503020204020204" charset="-122"/>
                <a:cs typeface="OPPOSans M" panose="00020600040101010101" pitchFamily="18" charset="-122"/>
              </a:endParaRPr>
            </a:p>
          </p:txBody>
        </p:sp>
        <p:sp>
          <p:nvSpPr>
            <p:cNvPr id="27" name="知鱼PPT25"/>
            <p:cNvSpPr/>
            <p:nvPr/>
          </p:nvSpPr>
          <p:spPr>
            <a:xfrm>
              <a:off x="10311640" y="4634823"/>
              <a:ext cx="811047" cy="229954"/>
            </a:xfrm>
            <a:prstGeom prst="roundRect">
              <a:avLst>
                <a:gd name="adj" fmla="val 50000"/>
              </a:avLst>
            </a:prstGeom>
            <a:gradFill>
              <a:gsLst>
                <a:gs pos="0">
                  <a:prstClr val="white"/>
                </a:gs>
                <a:gs pos="100000">
                  <a:schemeClr val="accent3">
                    <a:lumMod val="60000"/>
                    <a:lumOff val="40000"/>
                  </a:schemeClr>
                </a:gs>
              </a:gsLst>
              <a:lin ang="5400000" scaled="1"/>
            </a:gradFill>
            <a:ln w="6350">
              <a:solidFill>
                <a:schemeClr val="accent1">
                  <a:lumMod val="40000"/>
                  <a:lumOff val="60000"/>
                </a:schemeClr>
              </a:solidFill>
              <a:prstDash val="solid"/>
            </a:ln>
            <a:effectLst>
              <a:outerShdw blurRad="127000" dist="38100" dir="5400000" algn="t" rotWithShape="0">
                <a:schemeClr val="accent1">
                  <a:lumMod val="60000"/>
                  <a:lumOff val="40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defRPr/>
              </a:pPr>
              <a:r>
                <a:rPr lang="zh-CN" altLang="en-US" sz="1000" dirty="0">
                  <a:solidFill>
                    <a:srgbClr val="C91520"/>
                  </a:solidFill>
                  <a:latin typeface="微软雅黑" panose="020B0503020204020204" charset="-122"/>
                  <a:ea typeface="微软雅黑" panose="020B0503020204020204" charset="-122"/>
                  <a:cs typeface="OPPOSans M" panose="00020600040101010101" pitchFamily="18" charset="-122"/>
                </a:rPr>
                <a:t>关键文字</a:t>
              </a:r>
              <a:endParaRPr lang="zh-CN" altLang="en-US" sz="1000" dirty="0">
                <a:solidFill>
                  <a:srgbClr val="C91520"/>
                </a:solidFill>
                <a:latin typeface="微软雅黑" panose="020B0503020204020204" charset="-122"/>
                <a:ea typeface="微软雅黑" panose="020B0503020204020204" charset="-122"/>
                <a:cs typeface="OPPOSans M" panose="00020600040101010101" pitchFamily="18" charset="-122"/>
              </a:endParaRPr>
            </a:p>
          </p:txBody>
        </p:sp>
        <p:sp>
          <p:nvSpPr>
            <p:cNvPr id="28" name="知鱼PPT26"/>
            <p:cNvSpPr/>
            <p:nvPr/>
          </p:nvSpPr>
          <p:spPr>
            <a:xfrm rot="10800000" flipV="1">
              <a:off x="10682239" y="3911127"/>
              <a:ext cx="507860" cy="327932"/>
            </a:xfrm>
            <a:custGeom>
              <a:avLst/>
              <a:gdLst>
                <a:gd name="connsiteX0" fmla="*/ 478629 w 487785"/>
                <a:gd name="connsiteY0" fmla="*/ 310280 h 327932"/>
                <a:gd name="connsiteX1" fmla="*/ 487780 w 487785"/>
                <a:gd name="connsiteY1" fmla="*/ 319106 h 327932"/>
                <a:gd name="connsiteX2" fmla="*/ 478629 w 487785"/>
                <a:gd name="connsiteY2" fmla="*/ 327932 h 327932"/>
                <a:gd name="connsiteX3" fmla="*/ 469478 w 487785"/>
                <a:gd name="connsiteY3" fmla="*/ 319106 h 327932"/>
                <a:gd name="connsiteX4" fmla="*/ 478629 w 487785"/>
                <a:gd name="connsiteY4" fmla="*/ 310280 h 327932"/>
                <a:gd name="connsiteX5" fmla="*/ 411565 w 487785"/>
                <a:gd name="connsiteY5" fmla="*/ 310280 h 327932"/>
                <a:gd name="connsiteX6" fmla="*/ 420716 w 487785"/>
                <a:gd name="connsiteY6" fmla="*/ 319106 h 327932"/>
                <a:gd name="connsiteX7" fmla="*/ 411565 w 487785"/>
                <a:gd name="connsiteY7" fmla="*/ 327932 h 327932"/>
                <a:gd name="connsiteX8" fmla="*/ 402414 w 487785"/>
                <a:gd name="connsiteY8" fmla="*/ 319106 h 327932"/>
                <a:gd name="connsiteX9" fmla="*/ 411565 w 487785"/>
                <a:gd name="connsiteY9" fmla="*/ 310280 h 327932"/>
                <a:gd name="connsiteX10" fmla="*/ 344496 w 487785"/>
                <a:gd name="connsiteY10" fmla="*/ 310280 h 327932"/>
                <a:gd name="connsiteX11" fmla="*/ 353647 w 487785"/>
                <a:gd name="connsiteY11" fmla="*/ 319106 h 327932"/>
                <a:gd name="connsiteX12" fmla="*/ 344496 w 487785"/>
                <a:gd name="connsiteY12" fmla="*/ 327932 h 327932"/>
                <a:gd name="connsiteX13" fmla="*/ 335345 w 487785"/>
                <a:gd name="connsiteY13" fmla="*/ 319106 h 327932"/>
                <a:gd name="connsiteX14" fmla="*/ 344496 w 487785"/>
                <a:gd name="connsiteY14" fmla="*/ 310280 h 327932"/>
                <a:gd name="connsiteX15" fmla="*/ 277427 w 487785"/>
                <a:gd name="connsiteY15" fmla="*/ 310280 h 327932"/>
                <a:gd name="connsiteX16" fmla="*/ 286578 w 487785"/>
                <a:gd name="connsiteY16" fmla="*/ 319106 h 327932"/>
                <a:gd name="connsiteX17" fmla="*/ 277427 w 487785"/>
                <a:gd name="connsiteY17" fmla="*/ 327932 h 327932"/>
                <a:gd name="connsiteX18" fmla="*/ 268276 w 487785"/>
                <a:gd name="connsiteY18" fmla="*/ 319106 h 327932"/>
                <a:gd name="connsiteX19" fmla="*/ 277427 w 487785"/>
                <a:gd name="connsiteY19" fmla="*/ 310280 h 327932"/>
                <a:gd name="connsiteX20" fmla="*/ 210358 w 487785"/>
                <a:gd name="connsiteY20" fmla="*/ 310280 h 327932"/>
                <a:gd name="connsiteX21" fmla="*/ 219509 w 487785"/>
                <a:gd name="connsiteY21" fmla="*/ 319106 h 327932"/>
                <a:gd name="connsiteX22" fmla="*/ 210358 w 487785"/>
                <a:gd name="connsiteY22" fmla="*/ 327932 h 327932"/>
                <a:gd name="connsiteX23" fmla="*/ 201207 w 487785"/>
                <a:gd name="connsiteY23" fmla="*/ 319106 h 327932"/>
                <a:gd name="connsiteX24" fmla="*/ 210358 w 487785"/>
                <a:gd name="connsiteY24" fmla="*/ 310280 h 327932"/>
                <a:gd name="connsiteX25" fmla="*/ 143289 w 487785"/>
                <a:gd name="connsiteY25" fmla="*/ 310280 h 327932"/>
                <a:gd name="connsiteX26" fmla="*/ 152440 w 487785"/>
                <a:gd name="connsiteY26" fmla="*/ 319106 h 327932"/>
                <a:gd name="connsiteX27" fmla="*/ 143289 w 487785"/>
                <a:gd name="connsiteY27" fmla="*/ 327932 h 327932"/>
                <a:gd name="connsiteX28" fmla="*/ 134138 w 487785"/>
                <a:gd name="connsiteY28" fmla="*/ 319106 h 327932"/>
                <a:gd name="connsiteX29" fmla="*/ 143289 w 487785"/>
                <a:gd name="connsiteY29" fmla="*/ 310280 h 327932"/>
                <a:gd name="connsiteX30" fmla="*/ 76220 w 487785"/>
                <a:gd name="connsiteY30" fmla="*/ 310280 h 327932"/>
                <a:gd name="connsiteX31" fmla="*/ 85371 w 487785"/>
                <a:gd name="connsiteY31" fmla="*/ 319106 h 327932"/>
                <a:gd name="connsiteX32" fmla="*/ 76220 w 487785"/>
                <a:gd name="connsiteY32" fmla="*/ 327932 h 327932"/>
                <a:gd name="connsiteX33" fmla="*/ 67069 w 487785"/>
                <a:gd name="connsiteY33" fmla="*/ 319106 h 327932"/>
                <a:gd name="connsiteX34" fmla="*/ 76220 w 487785"/>
                <a:gd name="connsiteY34" fmla="*/ 310280 h 327932"/>
                <a:gd name="connsiteX35" fmla="*/ 9151 w 487785"/>
                <a:gd name="connsiteY35" fmla="*/ 310280 h 327932"/>
                <a:gd name="connsiteX36" fmla="*/ 18302 w 487785"/>
                <a:gd name="connsiteY36" fmla="*/ 319106 h 327932"/>
                <a:gd name="connsiteX37" fmla="*/ 9151 w 487785"/>
                <a:gd name="connsiteY37" fmla="*/ 327932 h 327932"/>
                <a:gd name="connsiteX38" fmla="*/ 0 w 487785"/>
                <a:gd name="connsiteY38" fmla="*/ 319106 h 327932"/>
                <a:gd name="connsiteX39" fmla="*/ 9151 w 487785"/>
                <a:gd name="connsiteY39" fmla="*/ 310280 h 327932"/>
                <a:gd name="connsiteX40" fmla="*/ 478634 w 487785"/>
                <a:gd name="connsiteY40" fmla="*/ 265955 h 327932"/>
                <a:gd name="connsiteX41" fmla="*/ 487785 w 487785"/>
                <a:gd name="connsiteY41" fmla="*/ 274781 h 327932"/>
                <a:gd name="connsiteX42" fmla="*/ 478634 w 487785"/>
                <a:gd name="connsiteY42" fmla="*/ 283607 h 327932"/>
                <a:gd name="connsiteX43" fmla="*/ 469483 w 487785"/>
                <a:gd name="connsiteY43" fmla="*/ 274781 h 327932"/>
                <a:gd name="connsiteX44" fmla="*/ 478634 w 487785"/>
                <a:gd name="connsiteY44" fmla="*/ 265955 h 327932"/>
                <a:gd name="connsiteX45" fmla="*/ 411565 w 487785"/>
                <a:gd name="connsiteY45" fmla="*/ 265954 h 327932"/>
                <a:gd name="connsiteX46" fmla="*/ 420716 w 487785"/>
                <a:gd name="connsiteY46" fmla="*/ 274780 h 327932"/>
                <a:gd name="connsiteX47" fmla="*/ 411565 w 487785"/>
                <a:gd name="connsiteY47" fmla="*/ 283606 h 327932"/>
                <a:gd name="connsiteX48" fmla="*/ 402414 w 487785"/>
                <a:gd name="connsiteY48" fmla="*/ 274780 h 327932"/>
                <a:gd name="connsiteX49" fmla="*/ 411565 w 487785"/>
                <a:gd name="connsiteY49" fmla="*/ 265954 h 327932"/>
                <a:gd name="connsiteX50" fmla="*/ 344496 w 487785"/>
                <a:gd name="connsiteY50" fmla="*/ 265952 h 327932"/>
                <a:gd name="connsiteX51" fmla="*/ 353647 w 487785"/>
                <a:gd name="connsiteY51" fmla="*/ 274778 h 327932"/>
                <a:gd name="connsiteX52" fmla="*/ 344496 w 487785"/>
                <a:gd name="connsiteY52" fmla="*/ 283604 h 327932"/>
                <a:gd name="connsiteX53" fmla="*/ 335345 w 487785"/>
                <a:gd name="connsiteY53" fmla="*/ 274778 h 327932"/>
                <a:gd name="connsiteX54" fmla="*/ 344496 w 487785"/>
                <a:gd name="connsiteY54" fmla="*/ 265952 h 327932"/>
                <a:gd name="connsiteX55" fmla="*/ 277427 w 487785"/>
                <a:gd name="connsiteY55" fmla="*/ 265950 h 327932"/>
                <a:gd name="connsiteX56" fmla="*/ 286578 w 487785"/>
                <a:gd name="connsiteY56" fmla="*/ 274776 h 327932"/>
                <a:gd name="connsiteX57" fmla="*/ 277427 w 487785"/>
                <a:gd name="connsiteY57" fmla="*/ 283602 h 327932"/>
                <a:gd name="connsiteX58" fmla="*/ 268276 w 487785"/>
                <a:gd name="connsiteY58" fmla="*/ 274776 h 327932"/>
                <a:gd name="connsiteX59" fmla="*/ 277427 w 487785"/>
                <a:gd name="connsiteY59" fmla="*/ 265950 h 327932"/>
                <a:gd name="connsiteX60" fmla="*/ 210358 w 487785"/>
                <a:gd name="connsiteY60" fmla="*/ 265949 h 327932"/>
                <a:gd name="connsiteX61" fmla="*/ 219509 w 487785"/>
                <a:gd name="connsiteY61" fmla="*/ 274775 h 327932"/>
                <a:gd name="connsiteX62" fmla="*/ 210358 w 487785"/>
                <a:gd name="connsiteY62" fmla="*/ 283601 h 327932"/>
                <a:gd name="connsiteX63" fmla="*/ 201207 w 487785"/>
                <a:gd name="connsiteY63" fmla="*/ 274775 h 327932"/>
                <a:gd name="connsiteX64" fmla="*/ 210358 w 487785"/>
                <a:gd name="connsiteY64" fmla="*/ 265949 h 327932"/>
                <a:gd name="connsiteX65" fmla="*/ 143289 w 487785"/>
                <a:gd name="connsiteY65" fmla="*/ 265947 h 327932"/>
                <a:gd name="connsiteX66" fmla="*/ 152440 w 487785"/>
                <a:gd name="connsiteY66" fmla="*/ 274773 h 327932"/>
                <a:gd name="connsiteX67" fmla="*/ 143289 w 487785"/>
                <a:gd name="connsiteY67" fmla="*/ 283599 h 327932"/>
                <a:gd name="connsiteX68" fmla="*/ 134138 w 487785"/>
                <a:gd name="connsiteY68" fmla="*/ 274773 h 327932"/>
                <a:gd name="connsiteX69" fmla="*/ 143289 w 487785"/>
                <a:gd name="connsiteY69" fmla="*/ 265947 h 327932"/>
                <a:gd name="connsiteX70" fmla="*/ 76220 w 487785"/>
                <a:gd name="connsiteY70" fmla="*/ 265945 h 327932"/>
                <a:gd name="connsiteX71" fmla="*/ 85371 w 487785"/>
                <a:gd name="connsiteY71" fmla="*/ 274771 h 327932"/>
                <a:gd name="connsiteX72" fmla="*/ 76220 w 487785"/>
                <a:gd name="connsiteY72" fmla="*/ 283597 h 327932"/>
                <a:gd name="connsiteX73" fmla="*/ 67069 w 487785"/>
                <a:gd name="connsiteY73" fmla="*/ 274771 h 327932"/>
                <a:gd name="connsiteX74" fmla="*/ 76220 w 487785"/>
                <a:gd name="connsiteY74" fmla="*/ 265945 h 327932"/>
                <a:gd name="connsiteX75" fmla="*/ 9151 w 487785"/>
                <a:gd name="connsiteY75" fmla="*/ 265943 h 327932"/>
                <a:gd name="connsiteX76" fmla="*/ 18302 w 487785"/>
                <a:gd name="connsiteY76" fmla="*/ 274769 h 327932"/>
                <a:gd name="connsiteX77" fmla="*/ 9151 w 487785"/>
                <a:gd name="connsiteY77" fmla="*/ 283595 h 327932"/>
                <a:gd name="connsiteX78" fmla="*/ 0 w 487785"/>
                <a:gd name="connsiteY78" fmla="*/ 274769 h 327932"/>
                <a:gd name="connsiteX79" fmla="*/ 9151 w 487785"/>
                <a:gd name="connsiteY79" fmla="*/ 265943 h 327932"/>
                <a:gd name="connsiteX80" fmla="*/ 478634 w 487785"/>
                <a:gd name="connsiteY80" fmla="*/ 221618 h 327932"/>
                <a:gd name="connsiteX81" fmla="*/ 487785 w 487785"/>
                <a:gd name="connsiteY81" fmla="*/ 230444 h 327932"/>
                <a:gd name="connsiteX82" fmla="*/ 478634 w 487785"/>
                <a:gd name="connsiteY82" fmla="*/ 239270 h 327932"/>
                <a:gd name="connsiteX83" fmla="*/ 469483 w 487785"/>
                <a:gd name="connsiteY83" fmla="*/ 230444 h 327932"/>
                <a:gd name="connsiteX84" fmla="*/ 478634 w 487785"/>
                <a:gd name="connsiteY84" fmla="*/ 221618 h 327932"/>
                <a:gd name="connsiteX85" fmla="*/ 411565 w 487785"/>
                <a:gd name="connsiteY85" fmla="*/ 221618 h 327932"/>
                <a:gd name="connsiteX86" fmla="*/ 420716 w 487785"/>
                <a:gd name="connsiteY86" fmla="*/ 230444 h 327932"/>
                <a:gd name="connsiteX87" fmla="*/ 411565 w 487785"/>
                <a:gd name="connsiteY87" fmla="*/ 239270 h 327932"/>
                <a:gd name="connsiteX88" fmla="*/ 402414 w 487785"/>
                <a:gd name="connsiteY88" fmla="*/ 230444 h 327932"/>
                <a:gd name="connsiteX89" fmla="*/ 411565 w 487785"/>
                <a:gd name="connsiteY89" fmla="*/ 221618 h 327932"/>
                <a:gd name="connsiteX90" fmla="*/ 344496 w 487785"/>
                <a:gd name="connsiteY90" fmla="*/ 221618 h 327932"/>
                <a:gd name="connsiteX91" fmla="*/ 353647 w 487785"/>
                <a:gd name="connsiteY91" fmla="*/ 230444 h 327932"/>
                <a:gd name="connsiteX92" fmla="*/ 344496 w 487785"/>
                <a:gd name="connsiteY92" fmla="*/ 239270 h 327932"/>
                <a:gd name="connsiteX93" fmla="*/ 335345 w 487785"/>
                <a:gd name="connsiteY93" fmla="*/ 230444 h 327932"/>
                <a:gd name="connsiteX94" fmla="*/ 344496 w 487785"/>
                <a:gd name="connsiteY94" fmla="*/ 221618 h 327932"/>
                <a:gd name="connsiteX95" fmla="*/ 277427 w 487785"/>
                <a:gd name="connsiteY95" fmla="*/ 221618 h 327932"/>
                <a:gd name="connsiteX96" fmla="*/ 286578 w 487785"/>
                <a:gd name="connsiteY96" fmla="*/ 230444 h 327932"/>
                <a:gd name="connsiteX97" fmla="*/ 277427 w 487785"/>
                <a:gd name="connsiteY97" fmla="*/ 239270 h 327932"/>
                <a:gd name="connsiteX98" fmla="*/ 268276 w 487785"/>
                <a:gd name="connsiteY98" fmla="*/ 230444 h 327932"/>
                <a:gd name="connsiteX99" fmla="*/ 277427 w 487785"/>
                <a:gd name="connsiteY99" fmla="*/ 221618 h 327932"/>
                <a:gd name="connsiteX100" fmla="*/ 210358 w 487785"/>
                <a:gd name="connsiteY100" fmla="*/ 221618 h 327932"/>
                <a:gd name="connsiteX101" fmla="*/ 219509 w 487785"/>
                <a:gd name="connsiteY101" fmla="*/ 230444 h 327932"/>
                <a:gd name="connsiteX102" fmla="*/ 210358 w 487785"/>
                <a:gd name="connsiteY102" fmla="*/ 239270 h 327932"/>
                <a:gd name="connsiteX103" fmla="*/ 201207 w 487785"/>
                <a:gd name="connsiteY103" fmla="*/ 230444 h 327932"/>
                <a:gd name="connsiteX104" fmla="*/ 210358 w 487785"/>
                <a:gd name="connsiteY104" fmla="*/ 221618 h 327932"/>
                <a:gd name="connsiteX105" fmla="*/ 143289 w 487785"/>
                <a:gd name="connsiteY105" fmla="*/ 221618 h 327932"/>
                <a:gd name="connsiteX106" fmla="*/ 152440 w 487785"/>
                <a:gd name="connsiteY106" fmla="*/ 230444 h 327932"/>
                <a:gd name="connsiteX107" fmla="*/ 143289 w 487785"/>
                <a:gd name="connsiteY107" fmla="*/ 239270 h 327932"/>
                <a:gd name="connsiteX108" fmla="*/ 134138 w 487785"/>
                <a:gd name="connsiteY108" fmla="*/ 230444 h 327932"/>
                <a:gd name="connsiteX109" fmla="*/ 143289 w 487785"/>
                <a:gd name="connsiteY109" fmla="*/ 221618 h 327932"/>
                <a:gd name="connsiteX110" fmla="*/ 76220 w 487785"/>
                <a:gd name="connsiteY110" fmla="*/ 221618 h 327932"/>
                <a:gd name="connsiteX111" fmla="*/ 85371 w 487785"/>
                <a:gd name="connsiteY111" fmla="*/ 230444 h 327932"/>
                <a:gd name="connsiteX112" fmla="*/ 76220 w 487785"/>
                <a:gd name="connsiteY112" fmla="*/ 239270 h 327932"/>
                <a:gd name="connsiteX113" fmla="*/ 67069 w 487785"/>
                <a:gd name="connsiteY113" fmla="*/ 230444 h 327932"/>
                <a:gd name="connsiteX114" fmla="*/ 76220 w 487785"/>
                <a:gd name="connsiteY114" fmla="*/ 221618 h 327932"/>
                <a:gd name="connsiteX115" fmla="*/ 9151 w 487785"/>
                <a:gd name="connsiteY115" fmla="*/ 221618 h 327932"/>
                <a:gd name="connsiteX116" fmla="*/ 18302 w 487785"/>
                <a:gd name="connsiteY116" fmla="*/ 230444 h 327932"/>
                <a:gd name="connsiteX117" fmla="*/ 9151 w 487785"/>
                <a:gd name="connsiteY117" fmla="*/ 239270 h 327932"/>
                <a:gd name="connsiteX118" fmla="*/ 0 w 487785"/>
                <a:gd name="connsiteY118" fmla="*/ 230444 h 327932"/>
                <a:gd name="connsiteX119" fmla="*/ 9151 w 487785"/>
                <a:gd name="connsiteY119" fmla="*/ 221618 h 327932"/>
                <a:gd name="connsiteX120" fmla="*/ 478634 w 487785"/>
                <a:gd name="connsiteY120" fmla="*/ 177294 h 327932"/>
                <a:gd name="connsiteX121" fmla="*/ 487785 w 487785"/>
                <a:gd name="connsiteY121" fmla="*/ 186120 h 327932"/>
                <a:gd name="connsiteX122" fmla="*/ 478634 w 487785"/>
                <a:gd name="connsiteY122" fmla="*/ 194946 h 327932"/>
                <a:gd name="connsiteX123" fmla="*/ 469483 w 487785"/>
                <a:gd name="connsiteY123" fmla="*/ 186120 h 327932"/>
                <a:gd name="connsiteX124" fmla="*/ 478634 w 487785"/>
                <a:gd name="connsiteY124" fmla="*/ 177294 h 327932"/>
                <a:gd name="connsiteX125" fmla="*/ 411565 w 487785"/>
                <a:gd name="connsiteY125" fmla="*/ 177294 h 327932"/>
                <a:gd name="connsiteX126" fmla="*/ 420716 w 487785"/>
                <a:gd name="connsiteY126" fmla="*/ 186120 h 327932"/>
                <a:gd name="connsiteX127" fmla="*/ 411565 w 487785"/>
                <a:gd name="connsiteY127" fmla="*/ 194946 h 327932"/>
                <a:gd name="connsiteX128" fmla="*/ 402414 w 487785"/>
                <a:gd name="connsiteY128" fmla="*/ 186120 h 327932"/>
                <a:gd name="connsiteX129" fmla="*/ 411565 w 487785"/>
                <a:gd name="connsiteY129" fmla="*/ 177294 h 327932"/>
                <a:gd name="connsiteX130" fmla="*/ 344496 w 487785"/>
                <a:gd name="connsiteY130" fmla="*/ 177294 h 327932"/>
                <a:gd name="connsiteX131" fmla="*/ 353647 w 487785"/>
                <a:gd name="connsiteY131" fmla="*/ 186120 h 327932"/>
                <a:gd name="connsiteX132" fmla="*/ 344496 w 487785"/>
                <a:gd name="connsiteY132" fmla="*/ 194946 h 327932"/>
                <a:gd name="connsiteX133" fmla="*/ 335345 w 487785"/>
                <a:gd name="connsiteY133" fmla="*/ 186120 h 327932"/>
                <a:gd name="connsiteX134" fmla="*/ 344496 w 487785"/>
                <a:gd name="connsiteY134" fmla="*/ 177294 h 327932"/>
                <a:gd name="connsiteX135" fmla="*/ 277427 w 487785"/>
                <a:gd name="connsiteY135" fmla="*/ 177294 h 327932"/>
                <a:gd name="connsiteX136" fmla="*/ 286578 w 487785"/>
                <a:gd name="connsiteY136" fmla="*/ 186120 h 327932"/>
                <a:gd name="connsiteX137" fmla="*/ 277427 w 487785"/>
                <a:gd name="connsiteY137" fmla="*/ 194946 h 327932"/>
                <a:gd name="connsiteX138" fmla="*/ 268276 w 487785"/>
                <a:gd name="connsiteY138" fmla="*/ 186120 h 327932"/>
                <a:gd name="connsiteX139" fmla="*/ 277427 w 487785"/>
                <a:gd name="connsiteY139" fmla="*/ 177294 h 327932"/>
                <a:gd name="connsiteX140" fmla="*/ 210358 w 487785"/>
                <a:gd name="connsiteY140" fmla="*/ 177294 h 327932"/>
                <a:gd name="connsiteX141" fmla="*/ 219509 w 487785"/>
                <a:gd name="connsiteY141" fmla="*/ 186120 h 327932"/>
                <a:gd name="connsiteX142" fmla="*/ 210358 w 487785"/>
                <a:gd name="connsiteY142" fmla="*/ 194946 h 327932"/>
                <a:gd name="connsiteX143" fmla="*/ 201207 w 487785"/>
                <a:gd name="connsiteY143" fmla="*/ 186120 h 327932"/>
                <a:gd name="connsiteX144" fmla="*/ 210358 w 487785"/>
                <a:gd name="connsiteY144" fmla="*/ 177294 h 327932"/>
                <a:gd name="connsiteX145" fmla="*/ 143289 w 487785"/>
                <a:gd name="connsiteY145" fmla="*/ 177294 h 327932"/>
                <a:gd name="connsiteX146" fmla="*/ 152440 w 487785"/>
                <a:gd name="connsiteY146" fmla="*/ 186120 h 327932"/>
                <a:gd name="connsiteX147" fmla="*/ 143289 w 487785"/>
                <a:gd name="connsiteY147" fmla="*/ 194946 h 327932"/>
                <a:gd name="connsiteX148" fmla="*/ 134138 w 487785"/>
                <a:gd name="connsiteY148" fmla="*/ 186120 h 327932"/>
                <a:gd name="connsiteX149" fmla="*/ 143289 w 487785"/>
                <a:gd name="connsiteY149" fmla="*/ 177294 h 327932"/>
                <a:gd name="connsiteX150" fmla="*/ 76220 w 487785"/>
                <a:gd name="connsiteY150" fmla="*/ 177294 h 327932"/>
                <a:gd name="connsiteX151" fmla="*/ 85371 w 487785"/>
                <a:gd name="connsiteY151" fmla="*/ 186120 h 327932"/>
                <a:gd name="connsiteX152" fmla="*/ 76220 w 487785"/>
                <a:gd name="connsiteY152" fmla="*/ 194946 h 327932"/>
                <a:gd name="connsiteX153" fmla="*/ 67069 w 487785"/>
                <a:gd name="connsiteY153" fmla="*/ 186120 h 327932"/>
                <a:gd name="connsiteX154" fmla="*/ 76220 w 487785"/>
                <a:gd name="connsiteY154" fmla="*/ 177294 h 327932"/>
                <a:gd name="connsiteX155" fmla="*/ 9151 w 487785"/>
                <a:gd name="connsiteY155" fmla="*/ 177294 h 327932"/>
                <a:gd name="connsiteX156" fmla="*/ 18302 w 487785"/>
                <a:gd name="connsiteY156" fmla="*/ 186120 h 327932"/>
                <a:gd name="connsiteX157" fmla="*/ 9151 w 487785"/>
                <a:gd name="connsiteY157" fmla="*/ 194946 h 327932"/>
                <a:gd name="connsiteX158" fmla="*/ 0 w 487785"/>
                <a:gd name="connsiteY158" fmla="*/ 186120 h 327932"/>
                <a:gd name="connsiteX159" fmla="*/ 9151 w 487785"/>
                <a:gd name="connsiteY159" fmla="*/ 177294 h 327932"/>
                <a:gd name="connsiteX160" fmla="*/ 478634 w 487785"/>
                <a:gd name="connsiteY160" fmla="*/ 132971 h 327932"/>
                <a:gd name="connsiteX161" fmla="*/ 487785 w 487785"/>
                <a:gd name="connsiteY161" fmla="*/ 141797 h 327932"/>
                <a:gd name="connsiteX162" fmla="*/ 478634 w 487785"/>
                <a:gd name="connsiteY162" fmla="*/ 150623 h 327932"/>
                <a:gd name="connsiteX163" fmla="*/ 469483 w 487785"/>
                <a:gd name="connsiteY163" fmla="*/ 141797 h 327932"/>
                <a:gd name="connsiteX164" fmla="*/ 478634 w 487785"/>
                <a:gd name="connsiteY164" fmla="*/ 132971 h 327932"/>
                <a:gd name="connsiteX165" fmla="*/ 411565 w 487785"/>
                <a:gd name="connsiteY165" fmla="*/ 132971 h 327932"/>
                <a:gd name="connsiteX166" fmla="*/ 420716 w 487785"/>
                <a:gd name="connsiteY166" fmla="*/ 141797 h 327932"/>
                <a:gd name="connsiteX167" fmla="*/ 411565 w 487785"/>
                <a:gd name="connsiteY167" fmla="*/ 150623 h 327932"/>
                <a:gd name="connsiteX168" fmla="*/ 402414 w 487785"/>
                <a:gd name="connsiteY168" fmla="*/ 141797 h 327932"/>
                <a:gd name="connsiteX169" fmla="*/ 411565 w 487785"/>
                <a:gd name="connsiteY169" fmla="*/ 132971 h 327932"/>
                <a:gd name="connsiteX170" fmla="*/ 344496 w 487785"/>
                <a:gd name="connsiteY170" fmla="*/ 132971 h 327932"/>
                <a:gd name="connsiteX171" fmla="*/ 353647 w 487785"/>
                <a:gd name="connsiteY171" fmla="*/ 141797 h 327932"/>
                <a:gd name="connsiteX172" fmla="*/ 344496 w 487785"/>
                <a:gd name="connsiteY172" fmla="*/ 150623 h 327932"/>
                <a:gd name="connsiteX173" fmla="*/ 335345 w 487785"/>
                <a:gd name="connsiteY173" fmla="*/ 141797 h 327932"/>
                <a:gd name="connsiteX174" fmla="*/ 344496 w 487785"/>
                <a:gd name="connsiteY174" fmla="*/ 132971 h 327932"/>
                <a:gd name="connsiteX175" fmla="*/ 277427 w 487785"/>
                <a:gd name="connsiteY175" fmla="*/ 132971 h 327932"/>
                <a:gd name="connsiteX176" fmla="*/ 286578 w 487785"/>
                <a:gd name="connsiteY176" fmla="*/ 141797 h 327932"/>
                <a:gd name="connsiteX177" fmla="*/ 277427 w 487785"/>
                <a:gd name="connsiteY177" fmla="*/ 150623 h 327932"/>
                <a:gd name="connsiteX178" fmla="*/ 268276 w 487785"/>
                <a:gd name="connsiteY178" fmla="*/ 141797 h 327932"/>
                <a:gd name="connsiteX179" fmla="*/ 277427 w 487785"/>
                <a:gd name="connsiteY179" fmla="*/ 132971 h 327932"/>
                <a:gd name="connsiteX180" fmla="*/ 210358 w 487785"/>
                <a:gd name="connsiteY180" fmla="*/ 132971 h 327932"/>
                <a:gd name="connsiteX181" fmla="*/ 219509 w 487785"/>
                <a:gd name="connsiteY181" fmla="*/ 141797 h 327932"/>
                <a:gd name="connsiteX182" fmla="*/ 210358 w 487785"/>
                <a:gd name="connsiteY182" fmla="*/ 150623 h 327932"/>
                <a:gd name="connsiteX183" fmla="*/ 201207 w 487785"/>
                <a:gd name="connsiteY183" fmla="*/ 141797 h 327932"/>
                <a:gd name="connsiteX184" fmla="*/ 210358 w 487785"/>
                <a:gd name="connsiteY184" fmla="*/ 132971 h 327932"/>
                <a:gd name="connsiteX185" fmla="*/ 143289 w 487785"/>
                <a:gd name="connsiteY185" fmla="*/ 132971 h 327932"/>
                <a:gd name="connsiteX186" fmla="*/ 152440 w 487785"/>
                <a:gd name="connsiteY186" fmla="*/ 141797 h 327932"/>
                <a:gd name="connsiteX187" fmla="*/ 143289 w 487785"/>
                <a:gd name="connsiteY187" fmla="*/ 150623 h 327932"/>
                <a:gd name="connsiteX188" fmla="*/ 134138 w 487785"/>
                <a:gd name="connsiteY188" fmla="*/ 141797 h 327932"/>
                <a:gd name="connsiteX189" fmla="*/ 143289 w 487785"/>
                <a:gd name="connsiteY189" fmla="*/ 132971 h 327932"/>
                <a:gd name="connsiteX190" fmla="*/ 76220 w 487785"/>
                <a:gd name="connsiteY190" fmla="*/ 132971 h 327932"/>
                <a:gd name="connsiteX191" fmla="*/ 85371 w 487785"/>
                <a:gd name="connsiteY191" fmla="*/ 141797 h 327932"/>
                <a:gd name="connsiteX192" fmla="*/ 76220 w 487785"/>
                <a:gd name="connsiteY192" fmla="*/ 150623 h 327932"/>
                <a:gd name="connsiteX193" fmla="*/ 67069 w 487785"/>
                <a:gd name="connsiteY193" fmla="*/ 141797 h 327932"/>
                <a:gd name="connsiteX194" fmla="*/ 76220 w 487785"/>
                <a:gd name="connsiteY194" fmla="*/ 132971 h 327932"/>
                <a:gd name="connsiteX195" fmla="*/ 9151 w 487785"/>
                <a:gd name="connsiteY195" fmla="*/ 132971 h 327932"/>
                <a:gd name="connsiteX196" fmla="*/ 18302 w 487785"/>
                <a:gd name="connsiteY196" fmla="*/ 141797 h 327932"/>
                <a:gd name="connsiteX197" fmla="*/ 9151 w 487785"/>
                <a:gd name="connsiteY197" fmla="*/ 150623 h 327932"/>
                <a:gd name="connsiteX198" fmla="*/ 0 w 487785"/>
                <a:gd name="connsiteY198" fmla="*/ 141797 h 327932"/>
                <a:gd name="connsiteX199" fmla="*/ 9151 w 487785"/>
                <a:gd name="connsiteY199" fmla="*/ 132971 h 327932"/>
                <a:gd name="connsiteX200" fmla="*/ 478634 w 487785"/>
                <a:gd name="connsiteY200" fmla="*/ 88647 h 327932"/>
                <a:gd name="connsiteX201" fmla="*/ 487785 w 487785"/>
                <a:gd name="connsiteY201" fmla="*/ 97473 h 327932"/>
                <a:gd name="connsiteX202" fmla="*/ 478634 w 487785"/>
                <a:gd name="connsiteY202" fmla="*/ 106299 h 327932"/>
                <a:gd name="connsiteX203" fmla="*/ 469483 w 487785"/>
                <a:gd name="connsiteY203" fmla="*/ 97473 h 327932"/>
                <a:gd name="connsiteX204" fmla="*/ 478634 w 487785"/>
                <a:gd name="connsiteY204" fmla="*/ 88647 h 327932"/>
                <a:gd name="connsiteX205" fmla="*/ 411565 w 487785"/>
                <a:gd name="connsiteY205" fmla="*/ 88647 h 327932"/>
                <a:gd name="connsiteX206" fmla="*/ 420716 w 487785"/>
                <a:gd name="connsiteY206" fmla="*/ 97473 h 327932"/>
                <a:gd name="connsiteX207" fmla="*/ 411565 w 487785"/>
                <a:gd name="connsiteY207" fmla="*/ 106299 h 327932"/>
                <a:gd name="connsiteX208" fmla="*/ 402414 w 487785"/>
                <a:gd name="connsiteY208" fmla="*/ 97473 h 327932"/>
                <a:gd name="connsiteX209" fmla="*/ 411565 w 487785"/>
                <a:gd name="connsiteY209" fmla="*/ 88647 h 327932"/>
                <a:gd name="connsiteX210" fmla="*/ 344496 w 487785"/>
                <a:gd name="connsiteY210" fmla="*/ 88647 h 327932"/>
                <a:gd name="connsiteX211" fmla="*/ 353647 w 487785"/>
                <a:gd name="connsiteY211" fmla="*/ 97473 h 327932"/>
                <a:gd name="connsiteX212" fmla="*/ 344496 w 487785"/>
                <a:gd name="connsiteY212" fmla="*/ 106299 h 327932"/>
                <a:gd name="connsiteX213" fmla="*/ 335345 w 487785"/>
                <a:gd name="connsiteY213" fmla="*/ 97473 h 327932"/>
                <a:gd name="connsiteX214" fmla="*/ 344496 w 487785"/>
                <a:gd name="connsiteY214" fmla="*/ 88647 h 327932"/>
                <a:gd name="connsiteX215" fmla="*/ 277427 w 487785"/>
                <a:gd name="connsiteY215" fmla="*/ 88647 h 327932"/>
                <a:gd name="connsiteX216" fmla="*/ 286578 w 487785"/>
                <a:gd name="connsiteY216" fmla="*/ 97473 h 327932"/>
                <a:gd name="connsiteX217" fmla="*/ 277427 w 487785"/>
                <a:gd name="connsiteY217" fmla="*/ 106299 h 327932"/>
                <a:gd name="connsiteX218" fmla="*/ 268276 w 487785"/>
                <a:gd name="connsiteY218" fmla="*/ 97473 h 327932"/>
                <a:gd name="connsiteX219" fmla="*/ 277427 w 487785"/>
                <a:gd name="connsiteY219" fmla="*/ 88647 h 327932"/>
                <a:gd name="connsiteX220" fmla="*/ 210358 w 487785"/>
                <a:gd name="connsiteY220" fmla="*/ 88647 h 327932"/>
                <a:gd name="connsiteX221" fmla="*/ 219509 w 487785"/>
                <a:gd name="connsiteY221" fmla="*/ 97473 h 327932"/>
                <a:gd name="connsiteX222" fmla="*/ 210358 w 487785"/>
                <a:gd name="connsiteY222" fmla="*/ 106299 h 327932"/>
                <a:gd name="connsiteX223" fmla="*/ 201207 w 487785"/>
                <a:gd name="connsiteY223" fmla="*/ 97473 h 327932"/>
                <a:gd name="connsiteX224" fmla="*/ 210358 w 487785"/>
                <a:gd name="connsiteY224" fmla="*/ 88647 h 327932"/>
                <a:gd name="connsiteX225" fmla="*/ 143289 w 487785"/>
                <a:gd name="connsiteY225" fmla="*/ 88647 h 327932"/>
                <a:gd name="connsiteX226" fmla="*/ 152440 w 487785"/>
                <a:gd name="connsiteY226" fmla="*/ 97473 h 327932"/>
                <a:gd name="connsiteX227" fmla="*/ 143289 w 487785"/>
                <a:gd name="connsiteY227" fmla="*/ 106299 h 327932"/>
                <a:gd name="connsiteX228" fmla="*/ 134138 w 487785"/>
                <a:gd name="connsiteY228" fmla="*/ 97473 h 327932"/>
                <a:gd name="connsiteX229" fmla="*/ 143289 w 487785"/>
                <a:gd name="connsiteY229" fmla="*/ 88647 h 327932"/>
                <a:gd name="connsiteX230" fmla="*/ 76220 w 487785"/>
                <a:gd name="connsiteY230" fmla="*/ 88647 h 327932"/>
                <a:gd name="connsiteX231" fmla="*/ 85371 w 487785"/>
                <a:gd name="connsiteY231" fmla="*/ 97473 h 327932"/>
                <a:gd name="connsiteX232" fmla="*/ 76220 w 487785"/>
                <a:gd name="connsiteY232" fmla="*/ 106299 h 327932"/>
                <a:gd name="connsiteX233" fmla="*/ 67069 w 487785"/>
                <a:gd name="connsiteY233" fmla="*/ 97473 h 327932"/>
                <a:gd name="connsiteX234" fmla="*/ 76220 w 487785"/>
                <a:gd name="connsiteY234" fmla="*/ 88647 h 327932"/>
                <a:gd name="connsiteX235" fmla="*/ 9151 w 487785"/>
                <a:gd name="connsiteY235" fmla="*/ 88647 h 327932"/>
                <a:gd name="connsiteX236" fmla="*/ 18302 w 487785"/>
                <a:gd name="connsiteY236" fmla="*/ 97473 h 327932"/>
                <a:gd name="connsiteX237" fmla="*/ 9151 w 487785"/>
                <a:gd name="connsiteY237" fmla="*/ 106299 h 327932"/>
                <a:gd name="connsiteX238" fmla="*/ 0 w 487785"/>
                <a:gd name="connsiteY238" fmla="*/ 97473 h 327932"/>
                <a:gd name="connsiteX239" fmla="*/ 9151 w 487785"/>
                <a:gd name="connsiteY239" fmla="*/ 88647 h 327932"/>
                <a:gd name="connsiteX240" fmla="*/ 478634 w 487785"/>
                <a:gd name="connsiteY240" fmla="*/ 44323 h 327932"/>
                <a:gd name="connsiteX241" fmla="*/ 487785 w 487785"/>
                <a:gd name="connsiteY241" fmla="*/ 53149 h 327932"/>
                <a:gd name="connsiteX242" fmla="*/ 478634 w 487785"/>
                <a:gd name="connsiteY242" fmla="*/ 61975 h 327932"/>
                <a:gd name="connsiteX243" fmla="*/ 469483 w 487785"/>
                <a:gd name="connsiteY243" fmla="*/ 53149 h 327932"/>
                <a:gd name="connsiteX244" fmla="*/ 478634 w 487785"/>
                <a:gd name="connsiteY244" fmla="*/ 44323 h 327932"/>
                <a:gd name="connsiteX245" fmla="*/ 411565 w 487785"/>
                <a:gd name="connsiteY245" fmla="*/ 44323 h 327932"/>
                <a:gd name="connsiteX246" fmla="*/ 420716 w 487785"/>
                <a:gd name="connsiteY246" fmla="*/ 53149 h 327932"/>
                <a:gd name="connsiteX247" fmla="*/ 411565 w 487785"/>
                <a:gd name="connsiteY247" fmla="*/ 61975 h 327932"/>
                <a:gd name="connsiteX248" fmla="*/ 402414 w 487785"/>
                <a:gd name="connsiteY248" fmla="*/ 53149 h 327932"/>
                <a:gd name="connsiteX249" fmla="*/ 411565 w 487785"/>
                <a:gd name="connsiteY249" fmla="*/ 44323 h 327932"/>
                <a:gd name="connsiteX250" fmla="*/ 344496 w 487785"/>
                <a:gd name="connsiteY250" fmla="*/ 44323 h 327932"/>
                <a:gd name="connsiteX251" fmla="*/ 353647 w 487785"/>
                <a:gd name="connsiteY251" fmla="*/ 53149 h 327932"/>
                <a:gd name="connsiteX252" fmla="*/ 344496 w 487785"/>
                <a:gd name="connsiteY252" fmla="*/ 61975 h 327932"/>
                <a:gd name="connsiteX253" fmla="*/ 335345 w 487785"/>
                <a:gd name="connsiteY253" fmla="*/ 53149 h 327932"/>
                <a:gd name="connsiteX254" fmla="*/ 344496 w 487785"/>
                <a:gd name="connsiteY254" fmla="*/ 44323 h 327932"/>
                <a:gd name="connsiteX255" fmla="*/ 277427 w 487785"/>
                <a:gd name="connsiteY255" fmla="*/ 44323 h 327932"/>
                <a:gd name="connsiteX256" fmla="*/ 286578 w 487785"/>
                <a:gd name="connsiteY256" fmla="*/ 53149 h 327932"/>
                <a:gd name="connsiteX257" fmla="*/ 277427 w 487785"/>
                <a:gd name="connsiteY257" fmla="*/ 61975 h 327932"/>
                <a:gd name="connsiteX258" fmla="*/ 268276 w 487785"/>
                <a:gd name="connsiteY258" fmla="*/ 53149 h 327932"/>
                <a:gd name="connsiteX259" fmla="*/ 277427 w 487785"/>
                <a:gd name="connsiteY259" fmla="*/ 44323 h 327932"/>
                <a:gd name="connsiteX260" fmla="*/ 210358 w 487785"/>
                <a:gd name="connsiteY260" fmla="*/ 44323 h 327932"/>
                <a:gd name="connsiteX261" fmla="*/ 219509 w 487785"/>
                <a:gd name="connsiteY261" fmla="*/ 53149 h 327932"/>
                <a:gd name="connsiteX262" fmla="*/ 210358 w 487785"/>
                <a:gd name="connsiteY262" fmla="*/ 61975 h 327932"/>
                <a:gd name="connsiteX263" fmla="*/ 201207 w 487785"/>
                <a:gd name="connsiteY263" fmla="*/ 53149 h 327932"/>
                <a:gd name="connsiteX264" fmla="*/ 210358 w 487785"/>
                <a:gd name="connsiteY264" fmla="*/ 44323 h 327932"/>
                <a:gd name="connsiteX265" fmla="*/ 143289 w 487785"/>
                <a:gd name="connsiteY265" fmla="*/ 44323 h 327932"/>
                <a:gd name="connsiteX266" fmla="*/ 152440 w 487785"/>
                <a:gd name="connsiteY266" fmla="*/ 53149 h 327932"/>
                <a:gd name="connsiteX267" fmla="*/ 143289 w 487785"/>
                <a:gd name="connsiteY267" fmla="*/ 61975 h 327932"/>
                <a:gd name="connsiteX268" fmla="*/ 134138 w 487785"/>
                <a:gd name="connsiteY268" fmla="*/ 53149 h 327932"/>
                <a:gd name="connsiteX269" fmla="*/ 143289 w 487785"/>
                <a:gd name="connsiteY269" fmla="*/ 44323 h 327932"/>
                <a:gd name="connsiteX270" fmla="*/ 76220 w 487785"/>
                <a:gd name="connsiteY270" fmla="*/ 44323 h 327932"/>
                <a:gd name="connsiteX271" fmla="*/ 85371 w 487785"/>
                <a:gd name="connsiteY271" fmla="*/ 53149 h 327932"/>
                <a:gd name="connsiteX272" fmla="*/ 76220 w 487785"/>
                <a:gd name="connsiteY272" fmla="*/ 61975 h 327932"/>
                <a:gd name="connsiteX273" fmla="*/ 67069 w 487785"/>
                <a:gd name="connsiteY273" fmla="*/ 53149 h 327932"/>
                <a:gd name="connsiteX274" fmla="*/ 76220 w 487785"/>
                <a:gd name="connsiteY274" fmla="*/ 44323 h 327932"/>
                <a:gd name="connsiteX275" fmla="*/ 9151 w 487785"/>
                <a:gd name="connsiteY275" fmla="*/ 44323 h 327932"/>
                <a:gd name="connsiteX276" fmla="*/ 18302 w 487785"/>
                <a:gd name="connsiteY276" fmla="*/ 53149 h 327932"/>
                <a:gd name="connsiteX277" fmla="*/ 9151 w 487785"/>
                <a:gd name="connsiteY277" fmla="*/ 61975 h 327932"/>
                <a:gd name="connsiteX278" fmla="*/ 0 w 487785"/>
                <a:gd name="connsiteY278" fmla="*/ 53149 h 327932"/>
                <a:gd name="connsiteX279" fmla="*/ 9151 w 487785"/>
                <a:gd name="connsiteY279" fmla="*/ 44323 h 327932"/>
                <a:gd name="connsiteX280" fmla="*/ 478634 w 487785"/>
                <a:gd name="connsiteY280" fmla="*/ 0 h 327932"/>
                <a:gd name="connsiteX281" fmla="*/ 487785 w 487785"/>
                <a:gd name="connsiteY281" fmla="*/ 8826 h 327932"/>
                <a:gd name="connsiteX282" fmla="*/ 478634 w 487785"/>
                <a:gd name="connsiteY282" fmla="*/ 17652 h 327932"/>
                <a:gd name="connsiteX283" fmla="*/ 469483 w 487785"/>
                <a:gd name="connsiteY283" fmla="*/ 8826 h 327932"/>
                <a:gd name="connsiteX284" fmla="*/ 478634 w 487785"/>
                <a:gd name="connsiteY284" fmla="*/ 0 h 327932"/>
                <a:gd name="connsiteX285" fmla="*/ 411565 w 487785"/>
                <a:gd name="connsiteY285" fmla="*/ 0 h 327932"/>
                <a:gd name="connsiteX286" fmla="*/ 420716 w 487785"/>
                <a:gd name="connsiteY286" fmla="*/ 8826 h 327932"/>
                <a:gd name="connsiteX287" fmla="*/ 411565 w 487785"/>
                <a:gd name="connsiteY287" fmla="*/ 17652 h 327932"/>
                <a:gd name="connsiteX288" fmla="*/ 402414 w 487785"/>
                <a:gd name="connsiteY288" fmla="*/ 8826 h 327932"/>
                <a:gd name="connsiteX289" fmla="*/ 411565 w 487785"/>
                <a:gd name="connsiteY289" fmla="*/ 0 h 327932"/>
                <a:gd name="connsiteX290" fmla="*/ 344496 w 487785"/>
                <a:gd name="connsiteY290" fmla="*/ 0 h 327932"/>
                <a:gd name="connsiteX291" fmla="*/ 353647 w 487785"/>
                <a:gd name="connsiteY291" fmla="*/ 8826 h 327932"/>
                <a:gd name="connsiteX292" fmla="*/ 344496 w 487785"/>
                <a:gd name="connsiteY292" fmla="*/ 17652 h 327932"/>
                <a:gd name="connsiteX293" fmla="*/ 335345 w 487785"/>
                <a:gd name="connsiteY293" fmla="*/ 8826 h 327932"/>
                <a:gd name="connsiteX294" fmla="*/ 344496 w 487785"/>
                <a:gd name="connsiteY294" fmla="*/ 0 h 327932"/>
                <a:gd name="connsiteX295" fmla="*/ 277427 w 487785"/>
                <a:gd name="connsiteY295" fmla="*/ 0 h 327932"/>
                <a:gd name="connsiteX296" fmla="*/ 286578 w 487785"/>
                <a:gd name="connsiteY296" fmla="*/ 8826 h 327932"/>
                <a:gd name="connsiteX297" fmla="*/ 277427 w 487785"/>
                <a:gd name="connsiteY297" fmla="*/ 17652 h 327932"/>
                <a:gd name="connsiteX298" fmla="*/ 268276 w 487785"/>
                <a:gd name="connsiteY298" fmla="*/ 8826 h 327932"/>
                <a:gd name="connsiteX299" fmla="*/ 277427 w 487785"/>
                <a:gd name="connsiteY299" fmla="*/ 0 h 327932"/>
                <a:gd name="connsiteX300" fmla="*/ 210358 w 487785"/>
                <a:gd name="connsiteY300" fmla="*/ 0 h 327932"/>
                <a:gd name="connsiteX301" fmla="*/ 219509 w 487785"/>
                <a:gd name="connsiteY301" fmla="*/ 8826 h 327932"/>
                <a:gd name="connsiteX302" fmla="*/ 210358 w 487785"/>
                <a:gd name="connsiteY302" fmla="*/ 17652 h 327932"/>
                <a:gd name="connsiteX303" fmla="*/ 201207 w 487785"/>
                <a:gd name="connsiteY303" fmla="*/ 8826 h 327932"/>
                <a:gd name="connsiteX304" fmla="*/ 210358 w 487785"/>
                <a:gd name="connsiteY304" fmla="*/ 0 h 327932"/>
                <a:gd name="connsiteX305" fmla="*/ 143289 w 487785"/>
                <a:gd name="connsiteY305" fmla="*/ 0 h 327932"/>
                <a:gd name="connsiteX306" fmla="*/ 152440 w 487785"/>
                <a:gd name="connsiteY306" fmla="*/ 8826 h 327932"/>
                <a:gd name="connsiteX307" fmla="*/ 143289 w 487785"/>
                <a:gd name="connsiteY307" fmla="*/ 17652 h 327932"/>
                <a:gd name="connsiteX308" fmla="*/ 134138 w 487785"/>
                <a:gd name="connsiteY308" fmla="*/ 8826 h 327932"/>
                <a:gd name="connsiteX309" fmla="*/ 143289 w 487785"/>
                <a:gd name="connsiteY309" fmla="*/ 0 h 327932"/>
                <a:gd name="connsiteX310" fmla="*/ 76220 w 487785"/>
                <a:gd name="connsiteY310" fmla="*/ 0 h 327932"/>
                <a:gd name="connsiteX311" fmla="*/ 85371 w 487785"/>
                <a:gd name="connsiteY311" fmla="*/ 8826 h 327932"/>
                <a:gd name="connsiteX312" fmla="*/ 76220 w 487785"/>
                <a:gd name="connsiteY312" fmla="*/ 17652 h 327932"/>
                <a:gd name="connsiteX313" fmla="*/ 67069 w 487785"/>
                <a:gd name="connsiteY313" fmla="*/ 8826 h 327932"/>
                <a:gd name="connsiteX314" fmla="*/ 76220 w 487785"/>
                <a:gd name="connsiteY314" fmla="*/ 0 h 327932"/>
                <a:gd name="connsiteX315" fmla="*/ 9151 w 487785"/>
                <a:gd name="connsiteY315" fmla="*/ 0 h 327932"/>
                <a:gd name="connsiteX316" fmla="*/ 18302 w 487785"/>
                <a:gd name="connsiteY316" fmla="*/ 8826 h 327932"/>
                <a:gd name="connsiteX317" fmla="*/ 9151 w 487785"/>
                <a:gd name="connsiteY317" fmla="*/ 17652 h 327932"/>
                <a:gd name="connsiteX318" fmla="*/ 0 w 487785"/>
                <a:gd name="connsiteY318" fmla="*/ 8826 h 327932"/>
                <a:gd name="connsiteX319" fmla="*/ 9151 w 487785"/>
                <a:gd name="connsiteY319" fmla="*/ 0 h 3279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Lst>
              <a:rect l="l" t="t" r="r" b="b"/>
              <a:pathLst>
                <a:path w="487785" h="327932">
                  <a:moveTo>
                    <a:pt x="478629" y="310280"/>
                  </a:moveTo>
                  <a:cubicBezTo>
                    <a:pt x="483683" y="310280"/>
                    <a:pt x="487780" y="314232"/>
                    <a:pt x="487780" y="319106"/>
                  </a:cubicBezTo>
                  <a:cubicBezTo>
                    <a:pt x="487780" y="323980"/>
                    <a:pt x="483683" y="327932"/>
                    <a:pt x="478629" y="327932"/>
                  </a:cubicBezTo>
                  <a:cubicBezTo>
                    <a:pt x="473575" y="327932"/>
                    <a:pt x="469478" y="323980"/>
                    <a:pt x="469478" y="319106"/>
                  </a:cubicBezTo>
                  <a:cubicBezTo>
                    <a:pt x="469478" y="314232"/>
                    <a:pt x="473575" y="310280"/>
                    <a:pt x="478629" y="310280"/>
                  </a:cubicBezTo>
                  <a:close/>
                  <a:moveTo>
                    <a:pt x="411565" y="310280"/>
                  </a:moveTo>
                  <a:cubicBezTo>
                    <a:pt x="416619" y="310280"/>
                    <a:pt x="420716" y="314232"/>
                    <a:pt x="420716" y="319106"/>
                  </a:cubicBezTo>
                  <a:cubicBezTo>
                    <a:pt x="420716" y="323980"/>
                    <a:pt x="416619" y="327932"/>
                    <a:pt x="411565" y="327932"/>
                  </a:cubicBezTo>
                  <a:cubicBezTo>
                    <a:pt x="406511" y="327932"/>
                    <a:pt x="402414" y="323980"/>
                    <a:pt x="402414" y="319106"/>
                  </a:cubicBezTo>
                  <a:cubicBezTo>
                    <a:pt x="402414" y="314232"/>
                    <a:pt x="406511" y="310280"/>
                    <a:pt x="411565" y="310280"/>
                  </a:cubicBezTo>
                  <a:close/>
                  <a:moveTo>
                    <a:pt x="344496" y="310280"/>
                  </a:moveTo>
                  <a:cubicBezTo>
                    <a:pt x="349550" y="310280"/>
                    <a:pt x="353647" y="314232"/>
                    <a:pt x="353647" y="319106"/>
                  </a:cubicBezTo>
                  <a:cubicBezTo>
                    <a:pt x="353647" y="323980"/>
                    <a:pt x="349550" y="327932"/>
                    <a:pt x="344496" y="327932"/>
                  </a:cubicBezTo>
                  <a:cubicBezTo>
                    <a:pt x="339442" y="327932"/>
                    <a:pt x="335345" y="323980"/>
                    <a:pt x="335345" y="319106"/>
                  </a:cubicBezTo>
                  <a:cubicBezTo>
                    <a:pt x="335345" y="314232"/>
                    <a:pt x="339442" y="310280"/>
                    <a:pt x="344496" y="310280"/>
                  </a:cubicBezTo>
                  <a:close/>
                  <a:moveTo>
                    <a:pt x="277427" y="310280"/>
                  </a:moveTo>
                  <a:cubicBezTo>
                    <a:pt x="282481" y="310280"/>
                    <a:pt x="286578" y="314232"/>
                    <a:pt x="286578" y="319106"/>
                  </a:cubicBezTo>
                  <a:cubicBezTo>
                    <a:pt x="286578" y="323980"/>
                    <a:pt x="282481" y="327932"/>
                    <a:pt x="277427" y="327932"/>
                  </a:cubicBezTo>
                  <a:cubicBezTo>
                    <a:pt x="272373" y="327932"/>
                    <a:pt x="268276" y="323980"/>
                    <a:pt x="268276" y="319106"/>
                  </a:cubicBezTo>
                  <a:cubicBezTo>
                    <a:pt x="268276" y="314232"/>
                    <a:pt x="272373" y="310280"/>
                    <a:pt x="277427" y="310280"/>
                  </a:cubicBezTo>
                  <a:close/>
                  <a:moveTo>
                    <a:pt x="210358" y="310280"/>
                  </a:moveTo>
                  <a:cubicBezTo>
                    <a:pt x="215412" y="310280"/>
                    <a:pt x="219509" y="314232"/>
                    <a:pt x="219509" y="319106"/>
                  </a:cubicBezTo>
                  <a:cubicBezTo>
                    <a:pt x="219509" y="323980"/>
                    <a:pt x="215412" y="327932"/>
                    <a:pt x="210358" y="327932"/>
                  </a:cubicBezTo>
                  <a:cubicBezTo>
                    <a:pt x="205304" y="327932"/>
                    <a:pt x="201207" y="323980"/>
                    <a:pt x="201207" y="319106"/>
                  </a:cubicBezTo>
                  <a:cubicBezTo>
                    <a:pt x="201207" y="314232"/>
                    <a:pt x="205304" y="310280"/>
                    <a:pt x="210358" y="310280"/>
                  </a:cubicBezTo>
                  <a:close/>
                  <a:moveTo>
                    <a:pt x="143289" y="310280"/>
                  </a:moveTo>
                  <a:cubicBezTo>
                    <a:pt x="148343" y="310280"/>
                    <a:pt x="152440" y="314232"/>
                    <a:pt x="152440" y="319106"/>
                  </a:cubicBezTo>
                  <a:cubicBezTo>
                    <a:pt x="152440" y="323980"/>
                    <a:pt x="148343" y="327932"/>
                    <a:pt x="143289" y="327932"/>
                  </a:cubicBezTo>
                  <a:cubicBezTo>
                    <a:pt x="138235" y="327932"/>
                    <a:pt x="134138" y="323980"/>
                    <a:pt x="134138" y="319106"/>
                  </a:cubicBezTo>
                  <a:cubicBezTo>
                    <a:pt x="134138" y="314232"/>
                    <a:pt x="138235" y="310280"/>
                    <a:pt x="143289" y="310280"/>
                  </a:cubicBezTo>
                  <a:close/>
                  <a:moveTo>
                    <a:pt x="76220" y="310280"/>
                  </a:moveTo>
                  <a:cubicBezTo>
                    <a:pt x="81274" y="310280"/>
                    <a:pt x="85371" y="314232"/>
                    <a:pt x="85371" y="319106"/>
                  </a:cubicBezTo>
                  <a:cubicBezTo>
                    <a:pt x="85371" y="323980"/>
                    <a:pt x="81274" y="327932"/>
                    <a:pt x="76220" y="327932"/>
                  </a:cubicBezTo>
                  <a:cubicBezTo>
                    <a:pt x="71166" y="327932"/>
                    <a:pt x="67069" y="323980"/>
                    <a:pt x="67069" y="319106"/>
                  </a:cubicBezTo>
                  <a:cubicBezTo>
                    <a:pt x="67069" y="314232"/>
                    <a:pt x="71166" y="310280"/>
                    <a:pt x="76220" y="310280"/>
                  </a:cubicBezTo>
                  <a:close/>
                  <a:moveTo>
                    <a:pt x="9151" y="310280"/>
                  </a:moveTo>
                  <a:cubicBezTo>
                    <a:pt x="14205" y="310280"/>
                    <a:pt x="18302" y="314232"/>
                    <a:pt x="18302" y="319106"/>
                  </a:cubicBezTo>
                  <a:cubicBezTo>
                    <a:pt x="18302" y="323980"/>
                    <a:pt x="14205" y="327932"/>
                    <a:pt x="9151" y="327932"/>
                  </a:cubicBezTo>
                  <a:cubicBezTo>
                    <a:pt x="4097" y="327932"/>
                    <a:pt x="0" y="323980"/>
                    <a:pt x="0" y="319106"/>
                  </a:cubicBezTo>
                  <a:cubicBezTo>
                    <a:pt x="0" y="314232"/>
                    <a:pt x="4097" y="310280"/>
                    <a:pt x="9151" y="310280"/>
                  </a:cubicBezTo>
                  <a:close/>
                  <a:moveTo>
                    <a:pt x="478634" y="265955"/>
                  </a:moveTo>
                  <a:cubicBezTo>
                    <a:pt x="483688" y="265955"/>
                    <a:pt x="487785" y="269907"/>
                    <a:pt x="487785" y="274781"/>
                  </a:cubicBezTo>
                  <a:cubicBezTo>
                    <a:pt x="487785" y="279655"/>
                    <a:pt x="483688" y="283607"/>
                    <a:pt x="478634" y="283607"/>
                  </a:cubicBezTo>
                  <a:cubicBezTo>
                    <a:pt x="473580" y="283607"/>
                    <a:pt x="469483" y="279655"/>
                    <a:pt x="469483" y="274781"/>
                  </a:cubicBezTo>
                  <a:cubicBezTo>
                    <a:pt x="469483" y="269907"/>
                    <a:pt x="473580" y="265955"/>
                    <a:pt x="478634" y="265955"/>
                  </a:cubicBezTo>
                  <a:close/>
                  <a:moveTo>
                    <a:pt x="411565" y="265954"/>
                  </a:moveTo>
                  <a:cubicBezTo>
                    <a:pt x="416619" y="265954"/>
                    <a:pt x="420716" y="269906"/>
                    <a:pt x="420716" y="274780"/>
                  </a:cubicBezTo>
                  <a:cubicBezTo>
                    <a:pt x="420716" y="279654"/>
                    <a:pt x="416619" y="283606"/>
                    <a:pt x="411565" y="283606"/>
                  </a:cubicBezTo>
                  <a:cubicBezTo>
                    <a:pt x="406511" y="283606"/>
                    <a:pt x="402414" y="279654"/>
                    <a:pt x="402414" y="274780"/>
                  </a:cubicBezTo>
                  <a:cubicBezTo>
                    <a:pt x="402414" y="269906"/>
                    <a:pt x="406511" y="265954"/>
                    <a:pt x="411565" y="265954"/>
                  </a:cubicBezTo>
                  <a:close/>
                  <a:moveTo>
                    <a:pt x="344496" y="265952"/>
                  </a:moveTo>
                  <a:cubicBezTo>
                    <a:pt x="349550" y="265952"/>
                    <a:pt x="353647" y="269904"/>
                    <a:pt x="353647" y="274778"/>
                  </a:cubicBezTo>
                  <a:cubicBezTo>
                    <a:pt x="353647" y="279652"/>
                    <a:pt x="349550" y="283604"/>
                    <a:pt x="344496" y="283604"/>
                  </a:cubicBezTo>
                  <a:cubicBezTo>
                    <a:pt x="339442" y="283604"/>
                    <a:pt x="335345" y="279652"/>
                    <a:pt x="335345" y="274778"/>
                  </a:cubicBezTo>
                  <a:cubicBezTo>
                    <a:pt x="335345" y="269904"/>
                    <a:pt x="339442" y="265952"/>
                    <a:pt x="344496" y="265952"/>
                  </a:cubicBezTo>
                  <a:close/>
                  <a:moveTo>
                    <a:pt x="277427" y="265950"/>
                  </a:moveTo>
                  <a:cubicBezTo>
                    <a:pt x="282481" y="265950"/>
                    <a:pt x="286578" y="269902"/>
                    <a:pt x="286578" y="274776"/>
                  </a:cubicBezTo>
                  <a:cubicBezTo>
                    <a:pt x="286578" y="279650"/>
                    <a:pt x="282481" y="283602"/>
                    <a:pt x="277427" y="283602"/>
                  </a:cubicBezTo>
                  <a:cubicBezTo>
                    <a:pt x="272373" y="283602"/>
                    <a:pt x="268276" y="279650"/>
                    <a:pt x="268276" y="274776"/>
                  </a:cubicBezTo>
                  <a:cubicBezTo>
                    <a:pt x="268276" y="269902"/>
                    <a:pt x="272373" y="265950"/>
                    <a:pt x="277427" y="265950"/>
                  </a:cubicBezTo>
                  <a:close/>
                  <a:moveTo>
                    <a:pt x="210358" y="265949"/>
                  </a:moveTo>
                  <a:cubicBezTo>
                    <a:pt x="215412" y="265949"/>
                    <a:pt x="219509" y="269901"/>
                    <a:pt x="219509" y="274775"/>
                  </a:cubicBezTo>
                  <a:cubicBezTo>
                    <a:pt x="219509" y="279649"/>
                    <a:pt x="215412" y="283601"/>
                    <a:pt x="210358" y="283601"/>
                  </a:cubicBezTo>
                  <a:cubicBezTo>
                    <a:pt x="205304" y="283601"/>
                    <a:pt x="201207" y="279649"/>
                    <a:pt x="201207" y="274775"/>
                  </a:cubicBezTo>
                  <a:cubicBezTo>
                    <a:pt x="201207" y="269901"/>
                    <a:pt x="205304" y="265949"/>
                    <a:pt x="210358" y="265949"/>
                  </a:cubicBezTo>
                  <a:close/>
                  <a:moveTo>
                    <a:pt x="143289" y="265947"/>
                  </a:moveTo>
                  <a:cubicBezTo>
                    <a:pt x="148343" y="265947"/>
                    <a:pt x="152440" y="269899"/>
                    <a:pt x="152440" y="274773"/>
                  </a:cubicBezTo>
                  <a:cubicBezTo>
                    <a:pt x="152440" y="279647"/>
                    <a:pt x="148343" y="283599"/>
                    <a:pt x="143289" y="283599"/>
                  </a:cubicBezTo>
                  <a:cubicBezTo>
                    <a:pt x="138235" y="283599"/>
                    <a:pt x="134138" y="279647"/>
                    <a:pt x="134138" y="274773"/>
                  </a:cubicBezTo>
                  <a:cubicBezTo>
                    <a:pt x="134138" y="269899"/>
                    <a:pt x="138235" y="265947"/>
                    <a:pt x="143289" y="265947"/>
                  </a:cubicBezTo>
                  <a:close/>
                  <a:moveTo>
                    <a:pt x="76220" y="265945"/>
                  </a:moveTo>
                  <a:cubicBezTo>
                    <a:pt x="81274" y="265945"/>
                    <a:pt x="85371" y="269897"/>
                    <a:pt x="85371" y="274771"/>
                  </a:cubicBezTo>
                  <a:cubicBezTo>
                    <a:pt x="85371" y="279645"/>
                    <a:pt x="81274" y="283597"/>
                    <a:pt x="76220" y="283597"/>
                  </a:cubicBezTo>
                  <a:cubicBezTo>
                    <a:pt x="71166" y="283597"/>
                    <a:pt x="67069" y="279645"/>
                    <a:pt x="67069" y="274771"/>
                  </a:cubicBezTo>
                  <a:cubicBezTo>
                    <a:pt x="67069" y="269897"/>
                    <a:pt x="71166" y="265945"/>
                    <a:pt x="76220" y="265945"/>
                  </a:cubicBezTo>
                  <a:close/>
                  <a:moveTo>
                    <a:pt x="9151" y="265943"/>
                  </a:moveTo>
                  <a:cubicBezTo>
                    <a:pt x="14205" y="265943"/>
                    <a:pt x="18302" y="269895"/>
                    <a:pt x="18302" y="274769"/>
                  </a:cubicBezTo>
                  <a:cubicBezTo>
                    <a:pt x="18302" y="279643"/>
                    <a:pt x="14205" y="283595"/>
                    <a:pt x="9151" y="283595"/>
                  </a:cubicBezTo>
                  <a:cubicBezTo>
                    <a:pt x="4097" y="283595"/>
                    <a:pt x="0" y="279643"/>
                    <a:pt x="0" y="274769"/>
                  </a:cubicBezTo>
                  <a:cubicBezTo>
                    <a:pt x="0" y="269895"/>
                    <a:pt x="4097" y="265943"/>
                    <a:pt x="9151" y="265943"/>
                  </a:cubicBezTo>
                  <a:close/>
                  <a:moveTo>
                    <a:pt x="478634" y="221618"/>
                  </a:moveTo>
                  <a:cubicBezTo>
                    <a:pt x="483688" y="221618"/>
                    <a:pt x="487785" y="225570"/>
                    <a:pt x="487785" y="230444"/>
                  </a:cubicBezTo>
                  <a:cubicBezTo>
                    <a:pt x="487785" y="235318"/>
                    <a:pt x="483688" y="239270"/>
                    <a:pt x="478634" y="239270"/>
                  </a:cubicBezTo>
                  <a:cubicBezTo>
                    <a:pt x="473580" y="239270"/>
                    <a:pt x="469483" y="235318"/>
                    <a:pt x="469483" y="230444"/>
                  </a:cubicBezTo>
                  <a:cubicBezTo>
                    <a:pt x="469483" y="225570"/>
                    <a:pt x="473580" y="221618"/>
                    <a:pt x="478634" y="221618"/>
                  </a:cubicBezTo>
                  <a:close/>
                  <a:moveTo>
                    <a:pt x="411565" y="221618"/>
                  </a:moveTo>
                  <a:cubicBezTo>
                    <a:pt x="416619" y="221618"/>
                    <a:pt x="420716" y="225570"/>
                    <a:pt x="420716" y="230444"/>
                  </a:cubicBezTo>
                  <a:cubicBezTo>
                    <a:pt x="420716" y="235318"/>
                    <a:pt x="416619" y="239270"/>
                    <a:pt x="411565" y="239270"/>
                  </a:cubicBezTo>
                  <a:cubicBezTo>
                    <a:pt x="406511" y="239270"/>
                    <a:pt x="402414" y="235318"/>
                    <a:pt x="402414" y="230444"/>
                  </a:cubicBezTo>
                  <a:cubicBezTo>
                    <a:pt x="402414" y="225570"/>
                    <a:pt x="406511" y="221618"/>
                    <a:pt x="411565" y="221618"/>
                  </a:cubicBezTo>
                  <a:close/>
                  <a:moveTo>
                    <a:pt x="344496" y="221618"/>
                  </a:moveTo>
                  <a:cubicBezTo>
                    <a:pt x="349550" y="221618"/>
                    <a:pt x="353647" y="225570"/>
                    <a:pt x="353647" y="230444"/>
                  </a:cubicBezTo>
                  <a:cubicBezTo>
                    <a:pt x="353647" y="235318"/>
                    <a:pt x="349550" y="239270"/>
                    <a:pt x="344496" y="239270"/>
                  </a:cubicBezTo>
                  <a:cubicBezTo>
                    <a:pt x="339442" y="239270"/>
                    <a:pt x="335345" y="235318"/>
                    <a:pt x="335345" y="230444"/>
                  </a:cubicBezTo>
                  <a:cubicBezTo>
                    <a:pt x="335345" y="225570"/>
                    <a:pt x="339442" y="221618"/>
                    <a:pt x="344496" y="221618"/>
                  </a:cubicBezTo>
                  <a:close/>
                  <a:moveTo>
                    <a:pt x="277427" y="221618"/>
                  </a:moveTo>
                  <a:cubicBezTo>
                    <a:pt x="282481" y="221618"/>
                    <a:pt x="286578" y="225570"/>
                    <a:pt x="286578" y="230444"/>
                  </a:cubicBezTo>
                  <a:cubicBezTo>
                    <a:pt x="286578" y="235318"/>
                    <a:pt x="282481" y="239270"/>
                    <a:pt x="277427" y="239270"/>
                  </a:cubicBezTo>
                  <a:cubicBezTo>
                    <a:pt x="272373" y="239270"/>
                    <a:pt x="268276" y="235318"/>
                    <a:pt x="268276" y="230444"/>
                  </a:cubicBezTo>
                  <a:cubicBezTo>
                    <a:pt x="268276" y="225570"/>
                    <a:pt x="272373" y="221618"/>
                    <a:pt x="277427" y="221618"/>
                  </a:cubicBezTo>
                  <a:close/>
                  <a:moveTo>
                    <a:pt x="210358" y="221618"/>
                  </a:moveTo>
                  <a:cubicBezTo>
                    <a:pt x="215412" y="221618"/>
                    <a:pt x="219509" y="225570"/>
                    <a:pt x="219509" y="230444"/>
                  </a:cubicBezTo>
                  <a:cubicBezTo>
                    <a:pt x="219509" y="235318"/>
                    <a:pt x="215412" y="239270"/>
                    <a:pt x="210358" y="239270"/>
                  </a:cubicBezTo>
                  <a:cubicBezTo>
                    <a:pt x="205304" y="239270"/>
                    <a:pt x="201207" y="235318"/>
                    <a:pt x="201207" y="230444"/>
                  </a:cubicBezTo>
                  <a:cubicBezTo>
                    <a:pt x="201207" y="225570"/>
                    <a:pt x="205304" y="221618"/>
                    <a:pt x="210358" y="221618"/>
                  </a:cubicBezTo>
                  <a:close/>
                  <a:moveTo>
                    <a:pt x="143289" y="221618"/>
                  </a:moveTo>
                  <a:cubicBezTo>
                    <a:pt x="148343" y="221618"/>
                    <a:pt x="152440" y="225570"/>
                    <a:pt x="152440" y="230444"/>
                  </a:cubicBezTo>
                  <a:cubicBezTo>
                    <a:pt x="152440" y="235318"/>
                    <a:pt x="148343" y="239270"/>
                    <a:pt x="143289" y="239270"/>
                  </a:cubicBezTo>
                  <a:cubicBezTo>
                    <a:pt x="138235" y="239270"/>
                    <a:pt x="134138" y="235318"/>
                    <a:pt x="134138" y="230444"/>
                  </a:cubicBezTo>
                  <a:cubicBezTo>
                    <a:pt x="134138" y="225570"/>
                    <a:pt x="138235" y="221618"/>
                    <a:pt x="143289" y="221618"/>
                  </a:cubicBezTo>
                  <a:close/>
                  <a:moveTo>
                    <a:pt x="76220" y="221618"/>
                  </a:moveTo>
                  <a:cubicBezTo>
                    <a:pt x="81274" y="221618"/>
                    <a:pt x="85371" y="225570"/>
                    <a:pt x="85371" y="230444"/>
                  </a:cubicBezTo>
                  <a:cubicBezTo>
                    <a:pt x="85371" y="235318"/>
                    <a:pt x="81274" y="239270"/>
                    <a:pt x="76220" y="239270"/>
                  </a:cubicBezTo>
                  <a:cubicBezTo>
                    <a:pt x="71166" y="239270"/>
                    <a:pt x="67069" y="235318"/>
                    <a:pt x="67069" y="230444"/>
                  </a:cubicBezTo>
                  <a:cubicBezTo>
                    <a:pt x="67069" y="225570"/>
                    <a:pt x="71166" y="221618"/>
                    <a:pt x="76220" y="221618"/>
                  </a:cubicBezTo>
                  <a:close/>
                  <a:moveTo>
                    <a:pt x="9151" y="221618"/>
                  </a:moveTo>
                  <a:cubicBezTo>
                    <a:pt x="14205" y="221618"/>
                    <a:pt x="18302" y="225570"/>
                    <a:pt x="18302" y="230444"/>
                  </a:cubicBezTo>
                  <a:cubicBezTo>
                    <a:pt x="18302" y="235318"/>
                    <a:pt x="14205" y="239270"/>
                    <a:pt x="9151" y="239270"/>
                  </a:cubicBezTo>
                  <a:cubicBezTo>
                    <a:pt x="4097" y="239270"/>
                    <a:pt x="0" y="235318"/>
                    <a:pt x="0" y="230444"/>
                  </a:cubicBezTo>
                  <a:cubicBezTo>
                    <a:pt x="0" y="225570"/>
                    <a:pt x="4097" y="221618"/>
                    <a:pt x="9151" y="221618"/>
                  </a:cubicBezTo>
                  <a:close/>
                  <a:moveTo>
                    <a:pt x="478634" y="177294"/>
                  </a:moveTo>
                  <a:cubicBezTo>
                    <a:pt x="483688" y="177294"/>
                    <a:pt x="487785" y="181246"/>
                    <a:pt x="487785" y="186120"/>
                  </a:cubicBezTo>
                  <a:cubicBezTo>
                    <a:pt x="487785" y="190994"/>
                    <a:pt x="483688" y="194946"/>
                    <a:pt x="478634" y="194946"/>
                  </a:cubicBezTo>
                  <a:cubicBezTo>
                    <a:pt x="473580" y="194946"/>
                    <a:pt x="469483" y="190994"/>
                    <a:pt x="469483" y="186120"/>
                  </a:cubicBezTo>
                  <a:cubicBezTo>
                    <a:pt x="469483" y="181246"/>
                    <a:pt x="473580" y="177294"/>
                    <a:pt x="478634" y="177294"/>
                  </a:cubicBezTo>
                  <a:close/>
                  <a:moveTo>
                    <a:pt x="411565" y="177294"/>
                  </a:moveTo>
                  <a:cubicBezTo>
                    <a:pt x="416619" y="177294"/>
                    <a:pt x="420716" y="181246"/>
                    <a:pt x="420716" y="186120"/>
                  </a:cubicBezTo>
                  <a:cubicBezTo>
                    <a:pt x="420716" y="190994"/>
                    <a:pt x="416619" y="194946"/>
                    <a:pt x="411565" y="194946"/>
                  </a:cubicBezTo>
                  <a:cubicBezTo>
                    <a:pt x="406511" y="194946"/>
                    <a:pt x="402414" y="190994"/>
                    <a:pt x="402414" y="186120"/>
                  </a:cubicBezTo>
                  <a:cubicBezTo>
                    <a:pt x="402414" y="181246"/>
                    <a:pt x="406511" y="177294"/>
                    <a:pt x="411565" y="177294"/>
                  </a:cubicBezTo>
                  <a:close/>
                  <a:moveTo>
                    <a:pt x="344496" y="177294"/>
                  </a:moveTo>
                  <a:cubicBezTo>
                    <a:pt x="349550" y="177294"/>
                    <a:pt x="353647" y="181246"/>
                    <a:pt x="353647" y="186120"/>
                  </a:cubicBezTo>
                  <a:cubicBezTo>
                    <a:pt x="353647" y="190994"/>
                    <a:pt x="349550" y="194946"/>
                    <a:pt x="344496" y="194946"/>
                  </a:cubicBezTo>
                  <a:cubicBezTo>
                    <a:pt x="339442" y="194946"/>
                    <a:pt x="335345" y="190994"/>
                    <a:pt x="335345" y="186120"/>
                  </a:cubicBezTo>
                  <a:cubicBezTo>
                    <a:pt x="335345" y="181246"/>
                    <a:pt x="339442" y="177294"/>
                    <a:pt x="344496" y="177294"/>
                  </a:cubicBezTo>
                  <a:close/>
                  <a:moveTo>
                    <a:pt x="277427" y="177294"/>
                  </a:moveTo>
                  <a:cubicBezTo>
                    <a:pt x="282481" y="177294"/>
                    <a:pt x="286578" y="181246"/>
                    <a:pt x="286578" y="186120"/>
                  </a:cubicBezTo>
                  <a:cubicBezTo>
                    <a:pt x="286578" y="190994"/>
                    <a:pt x="282481" y="194946"/>
                    <a:pt x="277427" y="194946"/>
                  </a:cubicBezTo>
                  <a:cubicBezTo>
                    <a:pt x="272373" y="194946"/>
                    <a:pt x="268276" y="190994"/>
                    <a:pt x="268276" y="186120"/>
                  </a:cubicBezTo>
                  <a:cubicBezTo>
                    <a:pt x="268276" y="181246"/>
                    <a:pt x="272373" y="177294"/>
                    <a:pt x="277427" y="177294"/>
                  </a:cubicBezTo>
                  <a:close/>
                  <a:moveTo>
                    <a:pt x="210358" y="177294"/>
                  </a:moveTo>
                  <a:cubicBezTo>
                    <a:pt x="215412" y="177294"/>
                    <a:pt x="219509" y="181246"/>
                    <a:pt x="219509" y="186120"/>
                  </a:cubicBezTo>
                  <a:cubicBezTo>
                    <a:pt x="219509" y="190994"/>
                    <a:pt x="215412" y="194946"/>
                    <a:pt x="210358" y="194946"/>
                  </a:cubicBezTo>
                  <a:cubicBezTo>
                    <a:pt x="205304" y="194946"/>
                    <a:pt x="201207" y="190994"/>
                    <a:pt x="201207" y="186120"/>
                  </a:cubicBezTo>
                  <a:cubicBezTo>
                    <a:pt x="201207" y="181246"/>
                    <a:pt x="205304" y="177294"/>
                    <a:pt x="210358" y="177294"/>
                  </a:cubicBezTo>
                  <a:close/>
                  <a:moveTo>
                    <a:pt x="143289" y="177294"/>
                  </a:moveTo>
                  <a:cubicBezTo>
                    <a:pt x="148343" y="177294"/>
                    <a:pt x="152440" y="181246"/>
                    <a:pt x="152440" y="186120"/>
                  </a:cubicBezTo>
                  <a:cubicBezTo>
                    <a:pt x="152440" y="190994"/>
                    <a:pt x="148343" y="194946"/>
                    <a:pt x="143289" y="194946"/>
                  </a:cubicBezTo>
                  <a:cubicBezTo>
                    <a:pt x="138235" y="194946"/>
                    <a:pt x="134138" y="190994"/>
                    <a:pt x="134138" y="186120"/>
                  </a:cubicBezTo>
                  <a:cubicBezTo>
                    <a:pt x="134138" y="181246"/>
                    <a:pt x="138235" y="177294"/>
                    <a:pt x="143289" y="177294"/>
                  </a:cubicBezTo>
                  <a:close/>
                  <a:moveTo>
                    <a:pt x="76220" y="177294"/>
                  </a:moveTo>
                  <a:cubicBezTo>
                    <a:pt x="81274" y="177294"/>
                    <a:pt x="85371" y="181246"/>
                    <a:pt x="85371" y="186120"/>
                  </a:cubicBezTo>
                  <a:cubicBezTo>
                    <a:pt x="85371" y="190994"/>
                    <a:pt x="81274" y="194946"/>
                    <a:pt x="76220" y="194946"/>
                  </a:cubicBezTo>
                  <a:cubicBezTo>
                    <a:pt x="71166" y="194946"/>
                    <a:pt x="67069" y="190994"/>
                    <a:pt x="67069" y="186120"/>
                  </a:cubicBezTo>
                  <a:cubicBezTo>
                    <a:pt x="67069" y="181246"/>
                    <a:pt x="71166" y="177294"/>
                    <a:pt x="76220" y="177294"/>
                  </a:cubicBezTo>
                  <a:close/>
                  <a:moveTo>
                    <a:pt x="9151" y="177294"/>
                  </a:moveTo>
                  <a:cubicBezTo>
                    <a:pt x="14205" y="177294"/>
                    <a:pt x="18302" y="181246"/>
                    <a:pt x="18302" y="186120"/>
                  </a:cubicBezTo>
                  <a:cubicBezTo>
                    <a:pt x="18302" y="190994"/>
                    <a:pt x="14205" y="194946"/>
                    <a:pt x="9151" y="194946"/>
                  </a:cubicBezTo>
                  <a:cubicBezTo>
                    <a:pt x="4097" y="194946"/>
                    <a:pt x="0" y="190994"/>
                    <a:pt x="0" y="186120"/>
                  </a:cubicBezTo>
                  <a:cubicBezTo>
                    <a:pt x="0" y="181246"/>
                    <a:pt x="4097" y="177294"/>
                    <a:pt x="9151" y="177294"/>
                  </a:cubicBezTo>
                  <a:close/>
                  <a:moveTo>
                    <a:pt x="478634" y="132971"/>
                  </a:moveTo>
                  <a:cubicBezTo>
                    <a:pt x="483688" y="132971"/>
                    <a:pt x="487785" y="136923"/>
                    <a:pt x="487785" y="141797"/>
                  </a:cubicBezTo>
                  <a:cubicBezTo>
                    <a:pt x="487785" y="146671"/>
                    <a:pt x="483688" y="150623"/>
                    <a:pt x="478634" y="150623"/>
                  </a:cubicBezTo>
                  <a:cubicBezTo>
                    <a:pt x="473580" y="150623"/>
                    <a:pt x="469483" y="146671"/>
                    <a:pt x="469483" y="141797"/>
                  </a:cubicBezTo>
                  <a:cubicBezTo>
                    <a:pt x="469483" y="136923"/>
                    <a:pt x="473580" y="132971"/>
                    <a:pt x="478634" y="132971"/>
                  </a:cubicBezTo>
                  <a:close/>
                  <a:moveTo>
                    <a:pt x="411565" y="132971"/>
                  </a:moveTo>
                  <a:cubicBezTo>
                    <a:pt x="416619" y="132971"/>
                    <a:pt x="420716" y="136923"/>
                    <a:pt x="420716" y="141797"/>
                  </a:cubicBezTo>
                  <a:cubicBezTo>
                    <a:pt x="420716" y="146671"/>
                    <a:pt x="416619" y="150623"/>
                    <a:pt x="411565" y="150623"/>
                  </a:cubicBezTo>
                  <a:cubicBezTo>
                    <a:pt x="406511" y="150623"/>
                    <a:pt x="402414" y="146671"/>
                    <a:pt x="402414" y="141797"/>
                  </a:cubicBezTo>
                  <a:cubicBezTo>
                    <a:pt x="402414" y="136923"/>
                    <a:pt x="406511" y="132971"/>
                    <a:pt x="411565" y="132971"/>
                  </a:cubicBezTo>
                  <a:close/>
                  <a:moveTo>
                    <a:pt x="344496" y="132971"/>
                  </a:moveTo>
                  <a:cubicBezTo>
                    <a:pt x="349550" y="132971"/>
                    <a:pt x="353647" y="136923"/>
                    <a:pt x="353647" y="141797"/>
                  </a:cubicBezTo>
                  <a:cubicBezTo>
                    <a:pt x="353647" y="146671"/>
                    <a:pt x="349550" y="150623"/>
                    <a:pt x="344496" y="150623"/>
                  </a:cubicBezTo>
                  <a:cubicBezTo>
                    <a:pt x="339442" y="150623"/>
                    <a:pt x="335345" y="146671"/>
                    <a:pt x="335345" y="141797"/>
                  </a:cubicBezTo>
                  <a:cubicBezTo>
                    <a:pt x="335345" y="136923"/>
                    <a:pt x="339442" y="132971"/>
                    <a:pt x="344496" y="132971"/>
                  </a:cubicBezTo>
                  <a:close/>
                  <a:moveTo>
                    <a:pt x="277427" y="132971"/>
                  </a:moveTo>
                  <a:cubicBezTo>
                    <a:pt x="282481" y="132971"/>
                    <a:pt x="286578" y="136923"/>
                    <a:pt x="286578" y="141797"/>
                  </a:cubicBezTo>
                  <a:cubicBezTo>
                    <a:pt x="286578" y="146671"/>
                    <a:pt x="282481" y="150623"/>
                    <a:pt x="277427" y="150623"/>
                  </a:cubicBezTo>
                  <a:cubicBezTo>
                    <a:pt x="272373" y="150623"/>
                    <a:pt x="268276" y="146671"/>
                    <a:pt x="268276" y="141797"/>
                  </a:cubicBezTo>
                  <a:cubicBezTo>
                    <a:pt x="268276" y="136923"/>
                    <a:pt x="272373" y="132971"/>
                    <a:pt x="277427" y="132971"/>
                  </a:cubicBezTo>
                  <a:close/>
                  <a:moveTo>
                    <a:pt x="210358" y="132971"/>
                  </a:moveTo>
                  <a:cubicBezTo>
                    <a:pt x="215412" y="132971"/>
                    <a:pt x="219509" y="136923"/>
                    <a:pt x="219509" y="141797"/>
                  </a:cubicBezTo>
                  <a:cubicBezTo>
                    <a:pt x="219509" y="146671"/>
                    <a:pt x="215412" y="150623"/>
                    <a:pt x="210358" y="150623"/>
                  </a:cubicBezTo>
                  <a:cubicBezTo>
                    <a:pt x="205304" y="150623"/>
                    <a:pt x="201207" y="146671"/>
                    <a:pt x="201207" y="141797"/>
                  </a:cubicBezTo>
                  <a:cubicBezTo>
                    <a:pt x="201207" y="136923"/>
                    <a:pt x="205304" y="132971"/>
                    <a:pt x="210358" y="132971"/>
                  </a:cubicBezTo>
                  <a:close/>
                  <a:moveTo>
                    <a:pt x="143289" y="132971"/>
                  </a:moveTo>
                  <a:cubicBezTo>
                    <a:pt x="148343" y="132971"/>
                    <a:pt x="152440" y="136923"/>
                    <a:pt x="152440" y="141797"/>
                  </a:cubicBezTo>
                  <a:cubicBezTo>
                    <a:pt x="152440" y="146671"/>
                    <a:pt x="148343" y="150623"/>
                    <a:pt x="143289" y="150623"/>
                  </a:cubicBezTo>
                  <a:cubicBezTo>
                    <a:pt x="138235" y="150623"/>
                    <a:pt x="134138" y="146671"/>
                    <a:pt x="134138" y="141797"/>
                  </a:cubicBezTo>
                  <a:cubicBezTo>
                    <a:pt x="134138" y="136923"/>
                    <a:pt x="138235" y="132971"/>
                    <a:pt x="143289" y="132971"/>
                  </a:cubicBezTo>
                  <a:close/>
                  <a:moveTo>
                    <a:pt x="76220" y="132971"/>
                  </a:moveTo>
                  <a:cubicBezTo>
                    <a:pt x="81274" y="132971"/>
                    <a:pt x="85371" y="136923"/>
                    <a:pt x="85371" y="141797"/>
                  </a:cubicBezTo>
                  <a:cubicBezTo>
                    <a:pt x="85371" y="146671"/>
                    <a:pt x="81274" y="150623"/>
                    <a:pt x="76220" y="150623"/>
                  </a:cubicBezTo>
                  <a:cubicBezTo>
                    <a:pt x="71166" y="150623"/>
                    <a:pt x="67069" y="146671"/>
                    <a:pt x="67069" y="141797"/>
                  </a:cubicBezTo>
                  <a:cubicBezTo>
                    <a:pt x="67069" y="136923"/>
                    <a:pt x="71166" y="132971"/>
                    <a:pt x="76220" y="132971"/>
                  </a:cubicBezTo>
                  <a:close/>
                  <a:moveTo>
                    <a:pt x="9151" y="132971"/>
                  </a:moveTo>
                  <a:cubicBezTo>
                    <a:pt x="14205" y="132971"/>
                    <a:pt x="18302" y="136923"/>
                    <a:pt x="18302" y="141797"/>
                  </a:cubicBezTo>
                  <a:cubicBezTo>
                    <a:pt x="18302" y="146671"/>
                    <a:pt x="14205" y="150623"/>
                    <a:pt x="9151" y="150623"/>
                  </a:cubicBezTo>
                  <a:cubicBezTo>
                    <a:pt x="4097" y="150623"/>
                    <a:pt x="0" y="146671"/>
                    <a:pt x="0" y="141797"/>
                  </a:cubicBezTo>
                  <a:cubicBezTo>
                    <a:pt x="0" y="136923"/>
                    <a:pt x="4097" y="132971"/>
                    <a:pt x="9151" y="132971"/>
                  </a:cubicBezTo>
                  <a:close/>
                  <a:moveTo>
                    <a:pt x="478634" y="88647"/>
                  </a:moveTo>
                  <a:cubicBezTo>
                    <a:pt x="483688" y="88647"/>
                    <a:pt x="487785" y="92599"/>
                    <a:pt x="487785" y="97473"/>
                  </a:cubicBezTo>
                  <a:cubicBezTo>
                    <a:pt x="487785" y="102347"/>
                    <a:pt x="483688" y="106299"/>
                    <a:pt x="478634" y="106299"/>
                  </a:cubicBezTo>
                  <a:cubicBezTo>
                    <a:pt x="473580" y="106299"/>
                    <a:pt x="469483" y="102347"/>
                    <a:pt x="469483" y="97473"/>
                  </a:cubicBezTo>
                  <a:cubicBezTo>
                    <a:pt x="469483" y="92599"/>
                    <a:pt x="473580" y="88647"/>
                    <a:pt x="478634" y="88647"/>
                  </a:cubicBezTo>
                  <a:close/>
                  <a:moveTo>
                    <a:pt x="411565" y="88647"/>
                  </a:moveTo>
                  <a:cubicBezTo>
                    <a:pt x="416619" y="88647"/>
                    <a:pt x="420716" y="92599"/>
                    <a:pt x="420716" y="97473"/>
                  </a:cubicBezTo>
                  <a:cubicBezTo>
                    <a:pt x="420716" y="102347"/>
                    <a:pt x="416619" y="106299"/>
                    <a:pt x="411565" y="106299"/>
                  </a:cubicBezTo>
                  <a:cubicBezTo>
                    <a:pt x="406511" y="106299"/>
                    <a:pt x="402414" y="102347"/>
                    <a:pt x="402414" y="97473"/>
                  </a:cubicBezTo>
                  <a:cubicBezTo>
                    <a:pt x="402414" y="92599"/>
                    <a:pt x="406511" y="88647"/>
                    <a:pt x="411565" y="88647"/>
                  </a:cubicBezTo>
                  <a:close/>
                  <a:moveTo>
                    <a:pt x="344496" y="88647"/>
                  </a:moveTo>
                  <a:cubicBezTo>
                    <a:pt x="349550" y="88647"/>
                    <a:pt x="353647" y="92599"/>
                    <a:pt x="353647" y="97473"/>
                  </a:cubicBezTo>
                  <a:cubicBezTo>
                    <a:pt x="353647" y="102347"/>
                    <a:pt x="349550" y="106299"/>
                    <a:pt x="344496" y="106299"/>
                  </a:cubicBezTo>
                  <a:cubicBezTo>
                    <a:pt x="339442" y="106299"/>
                    <a:pt x="335345" y="102347"/>
                    <a:pt x="335345" y="97473"/>
                  </a:cubicBezTo>
                  <a:cubicBezTo>
                    <a:pt x="335345" y="92599"/>
                    <a:pt x="339442" y="88647"/>
                    <a:pt x="344496" y="88647"/>
                  </a:cubicBezTo>
                  <a:close/>
                  <a:moveTo>
                    <a:pt x="277427" y="88647"/>
                  </a:moveTo>
                  <a:cubicBezTo>
                    <a:pt x="282481" y="88647"/>
                    <a:pt x="286578" y="92599"/>
                    <a:pt x="286578" y="97473"/>
                  </a:cubicBezTo>
                  <a:cubicBezTo>
                    <a:pt x="286578" y="102347"/>
                    <a:pt x="282481" y="106299"/>
                    <a:pt x="277427" y="106299"/>
                  </a:cubicBezTo>
                  <a:cubicBezTo>
                    <a:pt x="272373" y="106299"/>
                    <a:pt x="268276" y="102347"/>
                    <a:pt x="268276" y="97473"/>
                  </a:cubicBezTo>
                  <a:cubicBezTo>
                    <a:pt x="268276" y="92599"/>
                    <a:pt x="272373" y="88647"/>
                    <a:pt x="277427" y="88647"/>
                  </a:cubicBezTo>
                  <a:close/>
                  <a:moveTo>
                    <a:pt x="210358" y="88647"/>
                  </a:moveTo>
                  <a:cubicBezTo>
                    <a:pt x="215412" y="88647"/>
                    <a:pt x="219509" y="92599"/>
                    <a:pt x="219509" y="97473"/>
                  </a:cubicBezTo>
                  <a:cubicBezTo>
                    <a:pt x="219509" y="102347"/>
                    <a:pt x="215412" y="106299"/>
                    <a:pt x="210358" y="106299"/>
                  </a:cubicBezTo>
                  <a:cubicBezTo>
                    <a:pt x="205304" y="106299"/>
                    <a:pt x="201207" y="102347"/>
                    <a:pt x="201207" y="97473"/>
                  </a:cubicBezTo>
                  <a:cubicBezTo>
                    <a:pt x="201207" y="92599"/>
                    <a:pt x="205304" y="88647"/>
                    <a:pt x="210358" y="88647"/>
                  </a:cubicBezTo>
                  <a:close/>
                  <a:moveTo>
                    <a:pt x="143289" y="88647"/>
                  </a:moveTo>
                  <a:cubicBezTo>
                    <a:pt x="148343" y="88647"/>
                    <a:pt x="152440" y="92599"/>
                    <a:pt x="152440" y="97473"/>
                  </a:cubicBezTo>
                  <a:cubicBezTo>
                    <a:pt x="152440" y="102347"/>
                    <a:pt x="148343" y="106299"/>
                    <a:pt x="143289" y="106299"/>
                  </a:cubicBezTo>
                  <a:cubicBezTo>
                    <a:pt x="138235" y="106299"/>
                    <a:pt x="134138" y="102347"/>
                    <a:pt x="134138" y="97473"/>
                  </a:cubicBezTo>
                  <a:cubicBezTo>
                    <a:pt x="134138" y="92599"/>
                    <a:pt x="138235" y="88647"/>
                    <a:pt x="143289" y="88647"/>
                  </a:cubicBezTo>
                  <a:close/>
                  <a:moveTo>
                    <a:pt x="76220" y="88647"/>
                  </a:moveTo>
                  <a:cubicBezTo>
                    <a:pt x="81274" y="88647"/>
                    <a:pt x="85371" y="92599"/>
                    <a:pt x="85371" y="97473"/>
                  </a:cubicBezTo>
                  <a:cubicBezTo>
                    <a:pt x="85371" y="102347"/>
                    <a:pt x="81274" y="106299"/>
                    <a:pt x="76220" y="106299"/>
                  </a:cubicBezTo>
                  <a:cubicBezTo>
                    <a:pt x="71166" y="106299"/>
                    <a:pt x="67069" y="102347"/>
                    <a:pt x="67069" y="97473"/>
                  </a:cubicBezTo>
                  <a:cubicBezTo>
                    <a:pt x="67069" y="92599"/>
                    <a:pt x="71166" y="88647"/>
                    <a:pt x="76220" y="88647"/>
                  </a:cubicBezTo>
                  <a:close/>
                  <a:moveTo>
                    <a:pt x="9151" y="88647"/>
                  </a:moveTo>
                  <a:cubicBezTo>
                    <a:pt x="14205" y="88647"/>
                    <a:pt x="18302" y="92599"/>
                    <a:pt x="18302" y="97473"/>
                  </a:cubicBezTo>
                  <a:cubicBezTo>
                    <a:pt x="18302" y="102347"/>
                    <a:pt x="14205" y="106299"/>
                    <a:pt x="9151" y="106299"/>
                  </a:cubicBezTo>
                  <a:cubicBezTo>
                    <a:pt x="4097" y="106299"/>
                    <a:pt x="0" y="102347"/>
                    <a:pt x="0" y="97473"/>
                  </a:cubicBezTo>
                  <a:cubicBezTo>
                    <a:pt x="0" y="92599"/>
                    <a:pt x="4097" y="88647"/>
                    <a:pt x="9151" y="88647"/>
                  </a:cubicBezTo>
                  <a:close/>
                  <a:moveTo>
                    <a:pt x="478634" y="44323"/>
                  </a:moveTo>
                  <a:cubicBezTo>
                    <a:pt x="483688" y="44323"/>
                    <a:pt x="487785" y="48275"/>
                    <a:pt x="487785" y="53149"/>
                  </a:cubicBezTo>
                  <a:cubicBezTo>
                    <a:pt x="487785" y="58023"/>
                    <a:pt x="483688" y="61975"/>
                    <a:pt x="478634" y="61975"/>
                  </a:cubicBezTo>
                  <a:cubicBezTo>
                    <a:pt x="473580" y="61975"/>
                    <a:pt x="469483" y="58023"/>
                    <a:pt x="469483" y="53149"/>
                  </a:cubicBezTo>
                  <a:cubicBezTo>
                    <a:pt x="469483" y="48275"/>
                    <a:pt x="473580" y="44323"/>
                    <a:pt x="478634" y="44323"/>
                  </a:cubicBezTo>
                  <a:close/>
                  <a:moveTo>
                    <a:pt x="411565" y="44323"/>
                  </a:moveTo>
                  <a:cubicBezTo>
                    <a:pt x="416619" y="44323"/>
                    <a:pt x="420716" y="48275"/>
                    <a:pt x="420716" y="53149"/>
                  </a:cubicBezTo>
                  <a:cubicBezTo>
                    <a:pt x="420716" y="58023"/>
                    <a:pt x="416619" y="61975"/>
                    <a:pt x="411565" y="61975"/>
                  </a:cubicBezTo>
                  <a:cubicBezTo>
                    <a:pt x="406511" y="61975"/>
                    <a:pt x="402414" y="58023"/>
                    <a:pt x="402414" y="53149"/>
                  </a:cubicBezTo>
                  <a:cubicBezTo>
                    <a:pt x="402414" y="48275"/>
                    <a:pt x="406511" y="44323"/>
                    <a:pt x="411565" y="44323"/>
                  </a:cubicBezTo>
                  <a:close/>
                  <a:moveTo>
                    <a:pt x="344496" y="44323"/>
                  </a:moveTo>
                  <a:cubicBezTo>
                    <a:pt x="349550" y="44323"/>
                    <a:pt x="353647" y="48275"/>
                    <a:pt x="353647" y="53149"/>
                  </a:cubicBezTo>
                  <a:cubicBezTo>
                    <a:pt x="353647" y="58023"/>
                    <a:pt x="349550" y="61975"/>
                    <a:pt x="344496" y="61975"/>
                  </a:cubicBezTo>
                  <a:cubicBezTo>
                    <a:pt x="339442" y="61975"/>
                    <a:pt x="335345" y="58023"/>
                    <a:pt x="335345" y="53149"/>
                  </a:cubicBezTo>
                  <a:cubicBezTo>
                    <a:pt x="335345" y="48275"/>
                    <a:pt x="339442" y="44323"/>
                    <a:pt x="344496" y="44323"/>
                  </a:cubicBezTo>
                  <a:close/>
                  <a:moveTo>
                    <a:pt x="277427" y="44323"/>
                  </a:moveTo>
                  <a:cubicBezTo>
                    <a:pt x="282481" y="44323"/>
                    <a:pt x="286578" y="48275"/>
                    <a:pt x="286578" y="53149"/>
                  </a:cubicBezTo>
                  <a:cubicBezTo>
                    <a:pt x="286578" y="58023"/>
                    <a:pt x="282481" y="61975"/>
                    <a:pt x="277427" y="61975"/>
                  </a:cubicBezTo>
                  <a:cubicBezTo>
                    <a:pt x="272373" y="61975"/>
                    <a:pt x="268276" y="58023"/>
                    <a:pt x="268276" y="53149"/>
                  </a:cubicBezTo>
                  <a:cubicBezTo>
                    <a:pt x="268276" y="48275"/>
                    <a:pt x="272373" y="44323"/>
                    <a:pt x="277427" y="44323"/>
                  </a:cubicBezTo>
                  <a:close/>
                  <a:moveTo>
                    <a:pt x="210358" y="44323"/>
                  </a:moveTo>
                  <a:cubicBezTo>
                    <a:pt x="215412" y="44323"/>
                    <a:pt x="219509" y="48275"/>
                    <a:pt x="219509" y="53149"/>
                  </a:cubicBezTo>
                  <a:cubicBezTo>
                    <a:pt x="219509" y="58023"/>
                    <a:pt x="215412" y="61975"/>
                    <a:pt x="210358" y="61975"/>
                  </a:cubicBezTo>
                  <a:cubicBezTo>
                    <a:pt x="205304" y="61975"/>
                    <a:pt x="201207" y="58023"/>
                    <a:pt x="201207" y="53149"/>
                  </a:cubicBezTo>
                  <a:cubicBezTo>
                    <a:pt x="201207" y="48275"/>
                    <a:pt x="205304" y="44323"/>
                    <a:pt x="210358" y="44323"/>
                  </a:cubicBezTo>
                  <a:close/>
                  <a:moveTo>
                    <a:pt x="143289" y="44323"/>
                  </a:moveTo>
                  <a:cubicBezTo>
                    <a:pt x="148343" y="44323"/>
                    <a:pt x="152440" y="48275"/>
                    <a:pt x="152440" y="53149"/>
                  </a:cubicBezTo>
                  <a:cubicBezTo>
                    <a:pt x="152440" y="58023"/>
                    <a:pt x="148343" y="61975"/>
                    <a:pt x="143289" y="61975"/>
                  </a:cubicBezTo>
                  <a:cubicBezTo>
                    <a:pt x="138235" y="61975"/>
                    <a:pt x="134138" y="58023"/>
                    <a:pt x="134138" y="53149"/>
                  </a:cubicBezTo>
                  <a:cubicBezTo>
                    <a:pt x="134138" y="48275"/>
                    <a:pt x="138235" y="44323"/>
                    <a:pt x="143289" y="44323"/>
                  </a:cubicBezTo>
                  <a:close/>
                  <a:moveTo>
                    <a:pt x="76220" y="44323"/>
                  </a:moveTo>
                  <a:cubicBezTo>
                    <a:pt x="81274" y="44323"/>
                    <a:pt x="85371" y="48275"/>
                    <a:pt x="85371" y="53149"/>
                  </a:cubicBezTo>
                  <a:cubicBezTo>
                    <a:pt x="85371" y="58023"/>
                    <a:pt x="81274" y="61975"/>
                    <a:pt x="76220" y="61975"/>
                  </a:cubicBezTo>
                  <a:cubicBezTo>
                    <a:pt x="71166" y="61975"/>
                    <a:pt x="67069" y="58023"/>
                    <a:pt x="67069" y="53149"/>
                  </a:cubicBezTo>
                  <a:cubicBezTo>
                    <a:pt x="67069" y="48275"/>
                    <a:pt x="71166" y="44323"/>
                    <a:pt x="76220" y="44323"/>
                  </a:cubicBezTo>
                  <a:close/>
                  <a:moveTo>
                    <a:pt x="9151" y="44323"/>
                  </a:moveTo>
                  <a:cubicBezTo>
                    <a:pt x="14205" y="44323"/>
                    <a:pt x="18302" y="48275"/>
                    <a:pt x="18302" y="53149"/>
                  </a:cubicBezTo>
                  <a:cubicBezTo>
                    <a:pt x="18302" y="58023"/>
                    <a:pt x="14205" y="61975"/>
                    <a:pt x="9151" y="61975"/>
                  </a:cubicBezTo>
                  <a:cubicBezTo>
                    <a:pt x="4097" y="61975"/>
                    <a:pt x="0" y="58023"/>
                    <a:pt x="0" y="53149"/>
                  </a:cubicBezTo>
                  <a:cubicBezTo>
                    <a:pt x="0" y="48275"/>
                    <a:pt x="4097" y="44323"/>
                    <a:pt x="9151" y="44323"/>
                  </a:cubicBezTo>
                  <a:close/>
                  <a:moveTo>
                    <a:pt x="478634" y="0"/>
                  </a:moveTo>
                  <a:cubicBezTo>
                    <a:pt x="483688" y="0"/>
                    <a:pt x="487785" y="3952"/>
                    <a:pt x="487785" y="8826"/>
                  </a:cubicBezTo>
                  <a:cubicBezTo>
                    <a:pt x="487785" y="13700"/>
                    <a:pt x="483688" y="17652"/>
                    <a:pt x="478634" y="17652"/>
                  </a:cubicBezTo>
                  <a:cubicBezTo>
                    <a:pt x="473580" y="17652"/>
                    <a:pt x="469483" y="13700"/>
                    <a:pt x="469483" y="8826"/>
                  </a:cubicBezTo>
                  <a:cubicBezTo>
                    <a:pt x="469483" y="3952"/>
                    <a:pt x="473580" y="0"/>
                    <a:pt x="478634" y="0"/>
                  </a:cubicBezTo>
                  <a:close/>
                  <a:moveTo>
                    <a:pt x="411565" y="0"/>
                  </a:moveTo>
                  <a:cubicBezTo>
                    <a:pt x="416619" y="0"/>
                    <a:pt x="420716" y="3952"/>
                    <a:pt x="420716" y="8826"/>
                  </a:cubicBezTo>
                  <a:cubicBezTo>
                    <a:pt x="420716" y="13700"/>
                    <a:pt x="416619" y="17652"/>
                    <a:pt x="411565" y="17652"/>
                  </a:cubicBezTo>
                  <a:cubicBezTo>
                    <a:pt x="406511" y="17652"/>
                    <a:pt x="402414" y="13700"/>
                    <a:pt x="402414" y="8826"/>
                  </a:cubicBezTo>
                  <a:cubicBezTo>
                    <a:pt x="402414" y="3952"/>
                    <a:pt x="406511" y="0"/>
                    <a:pt x="411565" y="0"/>
                  </a:cubicBezTo>
                  <a:close/>
                  <a:moveTo>
                    <a:pt x="344496" y="0"/>
                  </a:moveTo>
                  <a:cubicBezTo>
                    <a:pt x="349550" y="0"/>
                    <a:pt x="353647" y="3952"/>
                    <a:pt x="353647" y="8826"/>
                  </a:cubicBezTo>
                  <a:cubicBezTo>
                    <a:pt x="353647" y="13700"/>
                    <a:pt x="349550" y="17652"/>
                    <a:pt x="344496" y="17652"/>
                  </a:cubicBezTo>
                  <a:cubicBezTo>
                    <a:pt x="339442" y="17652"/>
                    <a:pt x="335345" y="13700"/>
                    <a:pt x="335345" y="8826"/>
                  </a:cubicBezTo>
                  <a:cubicBezTo>
                    <a:pt x="335345" y="3952"/>
                    <a:pt x="339442" y="0"/>
                    <a:pt x="344496" y="0"/>
                  </a:cubicBezTo>
                  <a:close/>
                  <a:moveTo>
                    <a:pt x="277427" y="0"/>
                  </a:moveTo>
                  <a:cubicBezTo>
                    <a:pt x="282481" y="0"/>
                    <a:pt x="286578" y="3952"/>
                    <a:pt x="286578" y="8826"/>
                  </a:cubicBezTo>
                  <a:cubicBezTo>
                    <a:pt x="286578" y="13700"/>
                    <a:pt x="282481" y="17652"/>
                    <a:pt x="277427" y="17652"/>
                  </a:cubicBezTo>
                  <a:cubicBezTo>
                    <a:pt x="272373" y="17652"/>
                    <a:pt x="268276" y="13700"/>
                    <a:pt x="268276" y="8826"/>
                  </a:cubicBezTo>
                  <a:cubicBezTo>
                    <a:pt x="268276" y="3952"/>
                    <a:pt x="272373" y="0"/>
                    <a:pt x="277427" y="0"/>
                  </a:cubicBezTo>
                  <a:close/>
                  <a:moveTo>
                    <a:pt x="210358" y="0"/>
                  </a:moveTo>
                  <a:cubicBezTo>
                    <a:pt x="215412" y="0"/>
                    <a:pt x="219509" y="3952"/>
                    <a:pt x="219509" y="8826"/>
                  </a:cubicBezTo>
                  <a:cubicBezTo>
                    <a:pt x="219509" y="13700"/>
                    <a:pt x="215412" y="17652"/>
                    <a:pt x="210358" y="17652"/>
                  </a:cubicBezTo>
                  <a:cubicBezTo>
                    <a:pt x="205304" y="17652"/>
                    <a:pt x="201207" y="13700"/>
                    <a:pt x="201207" y="8826"/>
                  </a:cubicBezTo>
                  <a:cubicBezTo>
                    <a:pt x="201207" y="3952"/>
                    <a:pt x="205304" y="0"/>
                    <a:pt x="210358" y="0"/>
                  </a:cubicBezTo>
                  <a:close/>
                  <a:moveTo>
                    <a:pt x="143289" y="0"/>
                  </a:moveTo>
                  <a:cubicBezTo>
                    <a:pt x="148343" y="0"/>
                    <a:pt x="152440" y="3952"/>
                    <a:pt x="152440" y="8826"/>
                  </a:cubicBezTo>
                  <a:cubicBezTo>
                    <a:pt x="152440" y="13700"/>
                    <a:pt x="148343" y="17652"/>
                    <a:pt x="143289" y="17652"/>
                  </a:cubicBezTo>
                  <a:cubicBezTo>
                    <a:pt x="138235" y="17652"/>
                    <a:pt x="134138" y="13700"/>
                    <a:pt x="134138" y="8826"/>
                  </a:cubicBezTo>
                  <a:cubicBezTo>
                    <a:pt x="134138" y="3952"/>
                    <a:pt x="138235" y="0"/>
                    <a:pt x="143289" y="0"/>
                  </a:cubicBezTo>
                  <a:close/>
                  <a:moveTo>
                    <a:pt x="76220" y="0"/>
                  </a:moveTo>
                  <a:cubicBezTo>
                    <a:pt x="81274" y="0"/>
                    <a:pt x="85371" y="3952"/>
                    <a:pt x="85371" y="8826"/>
                  </a:cubicBezTo>
                  <a:cubicBezTo>
                    <a:pt x="85371" y="13700"/>
                    <a:pt x="81274" y="17652"/>
                    <a:pt x="76220" y="17652"/>
                  </a:cubicBezTo>
                  <a:cubicBezTo>
                    <a:pt x="71166" y="17652"/>
                    <a:pt x="67069" y="13700"/>
                    <a:pt x="67069" y="8826"/>
                  </a:cubicBezTo>
                  <a:cubicBezTo>
                    <a:pt x="67069" y="3952"/>
                    <a:pt x="71166" y="0"/>
                    <a:pt x="76220" y="0"/>
                  </a:cubicBezTo>
                  <a:close/>
                  <a:moveTo>
                    <a:pt x="9151" y="0"/>
                  </a:moveTo>
                  <a:cubicBezTo>
                    <a:pt x="14205" y="0"/>
                    <a:pt x="18302" y="3952"/>
                    <a:pt x="18302" y="8826"/>
                  </a:cubicBezTo>
                  <a:cubicBezTo>
                    <a:pt x="18302" y="13700"/>
                    <a:pt x="14205" y="17652"/>
                    <a:pt x="9151" y="17652"/>
                  </a:cubicBezTo>
                  <a:cubicBezTo>
                    <a:pt x="4097" y="17652"/>
                    <a:pt x="0" y="13700"/>
                    <a:pt x="0" y="8826"/>
                  </a:cubicBezTo>
                  <a:cubicBezTo>
                    <a:pt x="0" y="3952"/>
                    <a:pt x="4097" y="0"/>
                    <a:pt x="9151" y="0"/>
                  </a:cubicBezTo>
                  <a:close/>
                </a:path>
              </a:pathLst>
            </a:custGeom>
            <a:gradFill>
              <a:gsLst>
                <a:gs pos="0">
                  <a:schemeClr val="accent1">
                    <a:alpha val="50000"/>
                  </a:schemeClr>
                </a:gs>
                <a:gs pos="78000">
                  <a:srgbClr val="D73941">
                    <a:alpha val="0"/>
                  </a:srgbClr>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微软雅黑" panose="020B0503020204020204" charset="-122"/>
                <a:ea typeface="微软雅黑" panose="020B0503020204020204" charset="-122"/>
                <a:cs typeface="OPPOSans M" panose="00020600040101010101" pitchFamily="18" charset="-122"/>
              </a:endParaRPr>
            </a:p>
          </p:txBody>
        </p:sp>
        <p:sp>
          <p:nvSpPr>
            <p:cNvPr id="90" name="知鱼PPT27"/>
            <p:cNvSpPr/>
            <p:nvPr/>
          </p:nvSpPr>
          <p:spPr>
            <a:xfrm>
              <a:off x="8383910" y="5098739"/>
              <a:ext cx="2849240" cy="1119854"/>
            </a:xfrm>
            <a:prstGeom prst="roundRect">
              <a:avLst>
                <a:gd name="adj" fmla="val 6023"/>
              </a:avLst>
            </a:prstGeom>
            <a:solidFill>
              <a:schemeClr val="bg1"/>
            </a:solidFill>
            <a:ln w="6350">
              <a:solidFill>
                <a:schemeClr val="accent1">
                  <a:lumMod val="20000"/>
                  <a:lumOff val="80000"/>
                </a:schemeClr>
              </a:solidFill>
              <a:prstDash val="solid"/>
            </a:ln>
            <a:effectLst>
              <a:outerShdw blurRad="101600" algn="ctr" rotWithShape="0">
                <a:schemeClr val="accent1">
                  <a:alpha val="2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defRPr/>
              </a:pPr>
              <a:endParaRPr kumimoji="1" lang="zh-CN" altLang="en-US" sz="1400" b="0" i="0" u="none" strike="noStrike" kern="1200" cap="none" spc="0" normalizeH="0" baseline="0" noProof="0">
                <a:ln>
                  <a:noFill/>
                </a:ln>
                <a:solidFill>
                  <a:srgbClr val="E8E8E8">
                    <a:lumMod val="25000"/>
                  </a:srgbClr>
                </a:solidFill>
                <a:effectLst/>
                <a:uLnTx/>
                <a:uFillTx/>
                <a:latin typeface="微软雅黑" panose="020B0503020204020204" charset="-122"/>
                <a:ea typeface="微软雅黑" panose="020B0503020204020204" charset="-122"/>
                <a:cs typeface="OPPOSans M" panose="00020600040101010101" pitchFamily="18" charset="-122"/>
              </a:endParaRPr>
            </a:p>
          </p:txBody>
        </p:sp>
        <p:sp>
          <p:nvSpPr>
            <p:cNvPr id="91" name="知鱼PPT28"/>
            <p:cNvSpPr txBox="1"/>
            <p:nvPr/>
          </p:nvSpPr>
          <p:spPr>
            <a:xfrm>
              <a:off x="8457206" y="5172527"/>
              <a:ext cx="1800493" cy="307777"/>
            </a:xfrm>
            <a:prstGeom prst="rect">
              <a:avLst/>
            </a:prstGeom>
            <a:noFill/>
          </p:spPr>
          <p:txBody>
            <a:bodyPr wrap="none" rtlCol="0">
              <a:spAutoFit/>
            </a:bodyPr>
            <a:lstStyle>
              <a:defPPr>
                <a:defRPr lang="zh-CN"/>
              </a:defPPr>
              <a:lvl1pPr>
                <a:defRPr sz="1600">
                  <a:gradFill>
                    <a:gsLst>
                      <a:gs pos="0">
                        <a:schemeClr val="accent1"/>
                      </a:gs>
                      <a:gs pos="85000">
                        <a:schemeClr val="accent1"/>
                      </a:gs>
                    </a:gsLst>
                    <a:lin ang="5400000" scaled="1"/>
                  </a:gradFill>
                  <a:latin typeface="思源宋体 Heavy" panose="02020900000000000000" pitchFamily="18" charset="-122"/>
                  <a:ea typeface="思源宋体 Heavy" panose="02020900000000000000" pitchFamily="18" charset="-122"/>
                </a:defRPr>
              </a:lvl1pPr>
            </a:lstStyle>
            <a:p>
              <a:pPr lvl="0">
                <a:defRPr/>
              </a:pPr>
              <a:r>
                <a:rPr lang="zh-CN" altLang="en-US" sz="1400" b="1" dirty="0">
                  <a:gradFill>
                    <a:gsLst>
                      <a:gs pos="0">
                        <a:srgbClr val="C91520"/>
                      </a:gs>
                      <a:gs pos="85000">
                        <a:srgbClr val="C91520"/>
                      </a:gs>
                    </a:gsLst>
                    <a:lin ang="5400000" scaled="1"/>
                  </a:gradFill>
                  <a:latin typeface="微软雅黑" panose="020B0503020204020204" charset="-122"/>
                  <a:ea typeface="微软雅黑" panose="020B0503020204020204" charset="-122"/>
                  <a:cs typeface="OPPOSans M" panose="00020600040101010101" pitchFamily="18" charset="-122"/>
                </a:rPr>
                <a:t>单击添加标题文本：</a:t>
              </a:r>
              <a:endParaRPr lang="zh-CN" altLang="en-US" sz="1400" b="1" dirty="0">
                <a:gradFill>
                  <a:gsLst>
                    <a:gs pos="0">
                      <a:srgbClr val="C91520"/>
                    </a:gs>
                    <a:gs pos="85000">
                      <a:srgbClr val="C91520"/>
                    </a:gs>
                  </a:gsLst>
                  <a:lin ang="5400000" scaled="1"/>
                </a:gradFill>
                <a:latin typeface="微软雅黑" panose="020B0503020204020204" charset="-122"/>
                <a:ea typeface="微软雅黑" panose="020B0503020204020204" charset="-122"/>
                <a:cs typeface="OPPOSans M" panose="00020600040101010101" pitchFamily="18" charset="-122"/>
              </a:endParaRPr>
            </a:p>
          </p:txBody>
        </p:sp>
        <p:sp>
          <p:nvSpPr>
            <p:cNvPr id="92" name="知鱼PPT29"/>
            <p:cNvSpPr/>
            <p:nvPr/>
          </p:nvSpPr>
          <p:spPr>
            <a:xfrm>
              <a:off x="8555888" y="5573213"/>
              <a:ext cx="811047" cy="229954"/>
            </a:xfrm>
            <a:prstGeom prst="roundRect">
              <a:avLst>
                <a:gd name="adj" fmla="val 50000"/>
              </a:avLst>
            </a:prstGeom>
            <a:gradFill>
              <a:gsLst>
                <a:gs pos="100000">
                  <a:schemeClr val="accent1">
                    <a:lumMod val="90000"/>
                  </a:schemeClr>
                </a:gs>
                <a:gs pos="0">
                  <a:schemeClr val="accent1"/>
                </a:gs>
              </a:gsLst>
              <a:path path="circle">
                <a:fillToRect l="100000" b="100000"/>
              </a:path>
            </a:gradFill>
            <a:ln>
              <a:noFill/>
            </a:ln>
            <a:effectLst>
              <a:outerShdw blurRad="127000" dist="38100" dir="2700000" algn="tl" rotWithShape="0">
                <a:schemeClr val="accent1">
                  <a:alpha val="2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defRPr/>
              </a:pPr>
              <a:r>
                <a:rPr lang="zh-CN" altLang="en-US" sz="1000" dirty="0">
                  <a:solidFill>
                    <a:srgbClr val="FFFFFF"/>
                  </a:solidFill>
                  <a:latin typeface="微软雅黑" panose="020B0503020204020204" charset="-122"/>
                  <a:ea typeface="微软雅黑" panose="020B0503020204020204" charset="-122"/>
                  <a:cs typeface="OPPOSans M" panose="00020600040101010101" pitchFamily="18" charset="-122"/>
                </a:rPr>
                <a:t>关键文字</a:t>
              </a:r>
              <a:endParaRPr lang="zh-CN" altLang="en-US" sz="1000" dirty="0">
                <a:solidFill>
                  <a:srgbClr val="FFFFFF"/>
                </a:solidFill>
                <a:latin typeface="微软雅黑" panose="020B0503020204020204" charset="-122"/>
                <a:ea typeface="微软雅黑" panose="020B0503020204020204" charset="-122"/>
                <a:cs typeface="OPPOSans M" panose="00020600040101010101" pitchFamily="18" charset="-122"/>
              </a:endParaRPr>
            </a:p>
          </p:txBody>
        </p:sp>
        <p:sp>
          <p:nvSpPr>
            <p:cNvPr id="93" name="知鱼PPT30"/>
            <p:cNvSpPr/>
            <p:nvPr/>
          </p:nvSpPr>
          <p:spPr>
            <a:xfrm>
              <a:off x="9433764" y="5573213"/>
              <a:ext cx="811047" cy="229954"/>
            </a:xfrm>
            <a:prstGeom prst="roundRect">
              <a:avLst>
                <a:gd name="adj" fmla="val 50000"/>
              </a:avLst>
            </a:prstGeom>
            <a:gradFill>
              <a:gsLst>
                <a:gs pos="100000">
                  <a:schemeClr val="accent1">
                    <a:lumMod val="90000"/>
                  </a:schemeClr>
                </a:gs>
                <a:gs pos="0">
                  <a:schemeClr val="accent1"/>
                </a:gs>
              </a:gsLst>
              <a:path path="circle">
                <a:fillToRect l="100000" b="100000"/>
              </a:path>
            </a:gradFill>
            <a:ln>
              <a:noFill/>
            </a:ln>
            <a:effectLst>
              <a:outerShdw blurRad="127000" dist="38100" dir="2700000" algn="tl" rotWithShape="0">
                <a:schemeClr val="accent1">
                  <a:alpha val="2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defRPr/>
              </a:pPr>
              <a:r>
                <a:rPr lang="zh-CN" altLang="en-US" sz="1000" dirty="0">
                  <a:solidFill>
                    <a:srgbClr val="FFFFFF"/>
                  </a:solidFill>
                  <a:latin typeface="微软雅黑" panose="020B0503020204020204" charset="-122"/>
                  <a:ea typeface="微软雅黑" panose="020B0503020204020204" charset="-122"/>
                  <a:cs typeface="OPPOSans M" panose="00020600040101010101" pitchFamily="18" charset="-122"/>
                </a:rPr>
                <a:t>关键文字</a:t>
              </a:r>
              <a:endParaRPr lang="zh-CN" altLang="en-US" sz="1000" dirty="0">
                <a:solidFill>
                  <a:srgbClr val="FFFFFF"/>
                </a:solidFill>
                <a:latin typeface="微软雅黑" panose="020B0503020204020204" charset="-122"/>
                <a:ea typeface="微软雅黑" panose="020B0503020204020204" charset="-122"/>
                <a:cs typeface="OPPOSans M" panose="00020600040101010101" pitchFamily="18" charset="-122"/>
              </a:endParaRPr>
            </a:p>
          </p:txBody>
        </p:sp>
        <p:sp>
          <p:nvSpPr>
            <p:cNvPr id="94" name="知鱼PPT31"/>
            <p:cNvSpPr/>
            <p:nvPr/>
          </p:nvSpPr>
          <p:spPr>
            <a:xfrm>
              <a:off x="8555888" y="5872734"/>
              <a:ext cx="811047" cy="229954"/>
            </a:xfrm>
            <a:prstGeom prst="roundRect">
              <a:avLst>
                <a:gd name="adj" fmla="val 50000"/>
              </a:avLst>
            </a:prstGeom>
            <a:gradFill>
              <a:gsLst>
                <a:gs pos="0">
                  <a:prstClr val="white"/>
                </a:gs>
                <a:gs pos="100000">
                  <a:schemeClr val="accent3">
                    <a:lumMod val="60000"/>
                    <a:lumOff val="40000"/>
                  </a:schemeClr>
                </a:gs>
              </a:gsLst>
              <a:lin ang="5400000" scaled="1"/>
            </a:gradFill>
            <a:ln w="6350">
              <a:solidFill>
                <a:schemeClr val="accent1">
                  <a:lumMod val="40000"/>
                  <a:lumOff val="60000"/>
                </a:schemeClr>
              </a:solidFill>
              <a:prstDash val="solid"/>
            </a:ln>
            <a:effectLst>
              <a:outerShdw blurRad="127000" dist="38100" dir="5400000" algn="t" rotWithShape="0">
                <a:schemeClr val="accent1">
                  <a:lumMod val="60000"/>
                  <a:lumOff val="40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defRPr/>
              </a:pPr>
              <a:r>
                <a:rPr lang="zh-CN" altLang="en-US" sz="1000" dirty="0">
                  <a:solidFill>
                    <a:srgbClr val="C91520"/>
                  </a:solidFill>
                  <a:latin typeface="微软雅黑" panose="020B0503020204020204" charset="-122"/>
                  <a:ea typeface="微软雅黑" panose="020B0503020204020204" charset="-122"/>
                  <a:cs typeface="OPPOSans M" panose="00020600040101010101" pitchFamily="18" charset="-122"/>
                </a:rPr>
                <a:t>关键文字</a:t>
              </a:r>
              <a:endParaRPr lang="zh-CN" altLang="en-US" sz="1000" dirty="0">
                <a:solidFill>
                  <a:srgbClr val="C91520"/>
                </a:solidFill>
                <a:latin typeface="微软雅黑" panose="020B0503020204020204" charset="-122"/>
                <a:ea typeface="微软雅黑" panose="020B0503020204020204" charset="-122"/>
                <a:cs typeface="OPPOSans M" panose="00020600040101010101" pitchFamily="18" charset="-122"/>
              </a:endParaRPr>
            </a:p>
          </p:txBody>
        </p:sp>
        <p:sp>
          <p:nvSpPr>
            <p:cNvPr id="95" name="知鱼PPT32"/>
            <p:cNvSpPr/>
            <p:nvPr/>
          </p:nvSpPr>
          <p:spPr>
            <a:xfrm>
              <a:off x="9433764" y="5872734"/>
              <a:ext cx="811047" cy="229954"/>
            </a:xfrm>
            <a:prstGeom prst="roundRect">
              <a:avLst>
                <a:gd name="adj" fmla="val 50000"/>
              </a:avLst>
            </a:prstGeom>
            <a:gradFill>
              <a:gsLst>
                <a:gs pos="100000">
                  <a:schemeClr val="accent1">
                    <a:lumMod val="90000"/>
                  </a:schemeClr>
                </a:gs>
                <a:gs pos="0">
                  <a:schemeClr val="accent1"/>
                </a:gs>
              </a:gsLst>
              <a:path path="circle">
                <a:fillToRect l="100000" b="100000"/>
              </a:path>
            </a:gradFill>
            <a:ln>
              <a:noFill/>
            </a:ln>
            <a:effectLst>
              <a:outerShdw blurRad="127000" dist="38100" dir="2700000" algn="tl" rotWithShape="0">
                <a:schemeClr val="accent1">
                  <a:alpha val="2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defRPr/>
              </a:pPr>
              <a:r>
                <a:rPr lang="zh-CN" altLang="en-US" sz="1000" dirty="0">
                  <a:solidFill>
                    <a:srgbClr val="FFFFFF"/>
                  </a:solidFill>
                  <a:latin typeface="微软雅黑" panose="020B0503020204020204" charset="-122"/>
                  <a:ea typeface="微软雅黑" panose="020B0503020204020204" charset="-122"/>
                  <a:cs typeface="OPPOSans M" panose="00020600040101010101" pitchFamily="18" charset="-122"/>
                </a:rPr>
                <a:t>关键文字</a:t>
              </a:r>
              <a:endParaRPr lang="zh-CN" altLang="en-US" sz="1000" dirty="0">
                <a:solidFill>
                  <a:srgbClr val="FFFFFF"/>
                </a:solidFill>
                <a:latin typeface="微软雅黑" panose="020B0503020204020204" charset="-122"/>
                <a:ea typeface="微软雅黑" panose="020B0503020204020204" charset="-122"/>
                <a:cs typeface="OPPOSans M" panose="00020600040101010101" pitchFamily="18" charset="-122"/>
              </a:endParaRPr>
            </a:p>
          </p:txBody>
        </p:sp>
        <p:sp>
          <p:nvSpPr>
            <p:cNvPr id="96" name="知鱼PPT33"/>
            <p:cNvSpPr/>
            <p:nvPr/>
          </p:nvSpPr>
          <p:spPr>
            <a:xfrm>
              <a:off x="10311640" y="5573213"/>
              <a:ext cx="811047" cy="229954"/>
            </a:xfrm>
            <a:prstGeom prst="roundRect">
              <a:avLst>
                <a:gd name="adj" fmla="val 50000"/>
              </a:avLst>
            </a:prstGeom>
            <a:gradFill>
              <a:gsLst>
                <a:gs pos="0">
                  <a:prstClr val="white"/>
                </a:gs>
                <a:gs pos="100000">
                  <a:schemeClr val="accent3">
                    <a:lumMod val="60000"/>
                    <a:lumOff val="40000"/>
                  </a:schemeClr>
                </a:gs>
              </a:gsLst>
              <a:lin ang="5400000" scaled="1"/>
            </a:gradFill>
            <a:ln w="6350">
              <a:solidFill>
                <a:schemeClr val="accent1">
                  <a:lumMod val="40000"/>
                  <a:lumOff val="60000"/>
                </a:schemeClr>
              </a:solidFill>
              <a:prstDash val="solid"/>
            </a:ln>
            <a:effectLst>
              <a:outerShdw blurRad="127000" dist="38100" dir="5400000" algn="t" rotWithShape="0">
                <a:schemeClr val="accent1">
                  <a:lumMod val="60000"/>
                  <a:lumOff val="40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defRPr/>
              </a:pPr>
              <a:r>
                <a:rPr lang="zh-CN" altLang="en-US" sz="1000" dirty="0">
                  <a:solidFill>
                    <a:srgbClr val="C91520"/>
                  </a:solidFill>
                  <a:latin typeface="微软雅黑" panose="020B0503020204020204" charset="-122"/>
                  <a:ea typeface="微软雅黑" panose="020B0503020204020204" charset="-122"/>
                  <a:cs typeface="OPPOSans M" panose="00020600040101010101" pitchFamily="18" charset="-122"/>
                </a:rPr>
                <a:t>关键文字</a:t>
              </a:r>
              <a:endParaRPr lang="zh-CN" altLang="en-US" sz="1000" dirty="0">
                <a:solidFill>
                  <a:srgbClr val="C91520"/>
                </a:solidFill>
                <a:latin typeface="微软雅黑" panose="020B0503020204020204" charset="-122"/>
                <a:ea typeface="微软雅黑" panose="020B0503020204020204" charset="-122"/>
                <a:cs typeface="OPPOSans M" panose="00020600040101010101" pitchFamily="18" charset="-122"/>
              </a:endParaRPr>
            </a:p>
          </p:txBody>
        </p:sp>
        <p:sp>
          <p:nvSpPr>
            <p:cNvPr id="97" name="知鱼PPT34"/>
            <p:cNvSpPr/>
            <p:nvPr/>
          </p:nvSpPr>
          <p:spPr>
            <a:xfrm rot="10800000" flipV="1">
              <a:off x="10682239" y="5149038"/>
              <a:ext cx="507860" cy="327932"/>
            </a:xfrm>
            <a:custGeom>
              <a:avLst/>
              <a:gdLst>
                <a:gd name="connsiteX0" fmla="*/ 478629 w 487785"/>
                <a:gd name="connsiteY0" fmla="*/ 310280 h 327932"/>
                <a:gd name="connsiteX1" fmla="*/ 487780 w 487785"/>
                <a:gd name="connsiteY1" fmla="*/ 319106 h 327932"/>
                <a:gd name="connsiteX2" fmla="*/ 478629 w 487785"/>
                <a:gd name="connsiteY2" fmla="*/ 327932 h 327932"/>
                <a:gd name="connsiteX3" fmla="*/ 469478 w 487785"/>
                <a:gd name="connsiteY3" fmla="*/ 319106 h 327932"/>
                <a:gd name="connsiteX4" fmla="*/ 478629 w 487785"/>
                <a:gd name="connsiteY4" fmla="*/ 310280 h 327932"/>
                <a:gd name="connsiteX5" fmla="*/ 411565 w 487785"/>
                <a:gd name="connsiteY5" fmla="*/ 310280 h 327932"/>
                <a:gd name="connsiteX6" fmla="*/ 420716 w 487785"/>
                <a:gd name="connsiteY6" fmla="*/ 319106 h 327932"/>
                <a:gd name="connsiteX7" fmla="*/ 411565 w 487785"/>
                <a:gd name="connsiteY7" fmla="*/ 327932 h 327932"/>
                <a:gd name="connsiteX8" fmla="*/ 402414 w 487785"/>
                <a:gd name="connsiteY8" fmla="*/ 319106 h 327932"/>
                <a:gd name="connsiteX9" fmla="*/ 411565 w 487785"/>
                <a:gd name="connsiteY9" fmla="*/ 310280 h 327932"/>
                <a:gd name="connsiteX10" fmla="*/ 344496 w 487785"/>
                <a:gd name="connsiteY10" fmla="*/ 310280 h 327932"/>
                <a:gd name="connsiteX11" fmla="*/ 353647 w 487785"/>
                <a:gd name="connsiteY11" fmla="*/ 319106 h 327932"/>
                <a:gd name="connsiteX12" fmla="*/ 344496 w 487785"/>
                <a:gd name="connsiteY12" fmla="*/ 327932 h 327932"/>
                <a:gd name="connsiteX13" fmla="*/ 335345 w 487785"/>
                <a:gd name="connsiteY13" fmla="*/ 319106 h 327932"/>
                <a:gd name="connsiteX14" fmla="*/ 344496 w 487785"/>
                <a:gd name="connsiteY14" fmla="*/ 310280 h 327932"/>
                <a:gd name="connsiteX15" fmla="*/ 277427 w 487785"/>
                <a:gd name="connsiteY15" fmla="*/ 310280 h 327932"/>
                <a:gd name="connsiteX16" fmla="*/ 286578 w 487785"/>
                <a:gd name="connsiteY16" fmla="*/ 319106 h 327932"/>
                <a:gd name="connsiteX17" fmla="*/ 277427 w 487785"/>
                <a:gd name="connsiteY17" fmla="*/ 327932 h 327932"/>
                <a:gd name="connsiteX18" fmla="*/ 268276 w 487785"/>
                <a:gd name="connsiteY18" fmla="*/ 319106 h 327932"/>
                <a:gd name="connsiteX19" fmla="*/ 277427 w 487785"/>
                <a:gd name="connsiteY19" fmla="*/ 310280 h 327932"/>
                <a:gd name="connsiteX20" fmla="*/ 210358 w 487785"/>
                <a:gd name="connsiteY20" fmla="*/ 310280 h 327932"/>
                <a:gd name="connsiteX21" fmla="*/ 219509 w 487785"/>
                <a:gd name="connsiteY21" fmla="*/ 319106 h 327932"/>
                <a:gd name="connsiteX22" fmla="*/ 210358 w 487785"/>
                <a:gd name="connsiteY22" fmla="*/ 327932 h 327932"/>
                <a:gd name="connsiteX23" fmla="*/ 201207 w 487785"/>
                <a:gd name="connsiteY23" fmla="*/ 319106 h 327932"/>
                <a:gd name="connsiteX24" fmla="*/ 210358 w 487785"/>
                <a:gd name="connsiteY24" fmla="*/ 310280 h 327932"/>
                <a:gd name="connsiteX25" fmla="*/ 143289 w 487785"/>
                <a:gd name="connsiteY25" fmla="*/ 310280 h 327932"/>
                <a:gd name="connsiteX26" fmla="*/ 152440 w 487785"/>
                <a:gd name="connsiteY26" fmla="*/ 319106 h 327932"/>
                <a:gd name="connsiteX27" fmla="*/ 143289 w 487785"/>
                <a:gd name="connsiteY27" fmla="*/ 327932 h 327932"/>
                <a:gd name="connsiteX28" fmla="*/ 134138 w 487785"/>
                <a:gd name="connsiteY28" fmla="*/ 319106 h 327932"/>
                <a:gd name="connsiteX29" fmla="*/ 143289 w 487785"/>
                <a:gd name="connsiteY29" fmla="*/ 310280 h 327932"/>
                <a:gd name="connsiteX30" fmla="*/ 76220 w 487785"/>
                <a:gd name="connsiteY30" fmla="*/ 310280 h 327932"/>
                <a:gd name="connsiteX31" fmla="*/ 85371 w 487785"/>
                <a:gd name="connsiteY31" fmla="*/ 319106 h 327932"/>
                <a:gd name="connsiteX32" fmla="*/ 76220 w 487785"/>
                <a:gd name="connsiteY32" fmla="*/ 327932 h 327932"/>
                <a:gd name="connsiteX33" fmla="*/ 67069 w 487785"/>
                <a:gd name="connsiteY33" fmla="*/ 319106 h 327932"/>
                <a:gd name="connsiteX34" fmla="*/ 76220 w 487785"/>
                <a:gd name="connsiteY34" fmla="*/ 310280 h 327932"/>
                <a:gd name="connsiteX35" fmla="*/ 9151 w 487785"/>
                <a:gd name="connsiteY35" fmla="*/ 310280 h 327932"/>
                <a:gd name="connsiteX36" fmla="*/ 18302 w 487785"/>
                <a:gd name="connsiteY36" fmla="*/ 319106 h 327932"/>
                <a:gd name="connsiteX37" fmla="*/ 9151 w 487785"/>
                <a:gd name="connsiteY37" fmla="*/ 327932 h 327932"/>
                <a:gd name="connsiteX38" fmla="*/ 0 w 487785"/>
                <a:gd name="connsiteY38" fmla="*/ 319106 h 327932"/>
                <a:gd name="connsiteX39" fmla="*/ 9151 w 487785"/>
                <a:gd name="connsiteY39" fmla="*/ 310280 h 327932"/>
                <a:gd name="connsiteX40" fmla="*/ 478634 w 487785"/>
                <a:gd name="connsiteY40" fmla="*/ 265955 h 327932"/>
                <a:gd name="connsiteX41" fmla="*/ 487785 w 487785"/>
                <a:gd name="connsiteY41" fmla="*/ 274781 h 327932"/>
                <a:gd name="connsiteX42" fmla="*/ 478634 w 487785"/>
                <a:gd name="connsiteY42" fmla="*/ 283607 h 327932"/>
                <a:gd name="connsiteX43" fmla="*/ 469483 w 487785"/>
                <a:gd name="connsiteY43" fmla="*/ 274781 h 327932"/>
                <a:gd name="connsiteX44" fmla="*/ 478634 w 487785"/>
                <a:gd name="connsiteY44" fmla="*/ 265955 h 327932"/>
                <a:gd name="connsiteX45" fmla="*/ 411565 w 487785"/>
                <a:gd name="connsiteY45" fmla="*/ 265954 h 327932"/>
                <a:gd name="connsiteX46" fmla="*/ 420716 w 487785"/>
                <a:gd name="connsiteY46" fmla="*/ 274780 h 327932"/>
                <a:gd name="connsiteX47" fmla="*/ 411565 w 487785"/>
                <a:gd name="connsiteY47" fmla="*/ 283606 h 327932"/>
                <a:gd name="connsiteX48" fmla="*/ 402414 w 487785"/>
                <a:gd name="connsiteY48" fmla="*/ 274780 h 327932"/>
                <a:gd name="connsiteX49" fmla="*/ 411565 w 487785"/>
                <a:gd name="connsiteY49" fmla="*/ 265954 h 327932"/>
                <a:gd name="connsiteX50" fmla="*/ 344496 w 487785"/>
                <a:gd name="connsiteY50" fmla="*/ 265952 h 327932"/>
                <a:gd name="connsiteX51" fmla="*/ 353647 w 487785"/>
                <a:gd name="connsiteY51" fmla="*/ 274778 h 327932"/>
                <a:gd name="connsiteX52" fmla="*/ 344496 w 487785"/>
                <a:gd name="connsiteY52" fmla="*/ 283604 h 327932"/>
                <a:gd name="connsiteX53" fmla="*/ 335345 w 487785"/>
                <a:gd name="connsiteY53" fmla="*/ 274778 h 327932"/>
                <a:gd name="connsiteX54" fmla="*/ 344496 w 487785"/>
                <a:gd name="connsiteY54" fmla="*/ 265952 h 327932"/>
                <a:gd name="connsiteX55" fmla="*/ 277427 w 487785"/>
                <a:gd name="connsiteY55" fmla="*/ 265950 h 327932"/>
                <a:gd name="connsiteX56" fmla="*/ 286578 w 487785"/>
                <a:gd name="connsiteY56" fmla="*/ 274776 h 327932"/>
                <a:gd name="connsiteX57" fmla="*/ 277427 w 487785"/>
                <a:gd name="connsiteY57" fmla="*/ 283602 h 327932"/>
                <a:gd name="connsiteX58" fmla="*/ 268276 w 487785"/>
                <a:gd name="connsiteY58" fmla="*/ 274776 h 327932"/>
                <a:gd name="connsiteX59" fmla="*/ 277427 w 487785"/>
                <a:gd name="connsiteY59" fmla="*/ 265950 h 327932"/>
                <a:gd name="connsiteX60" fmla="*/ 210358 w 487785"/>
                <a:gd name="connsiteY60" fmla="*/ 265949 h 327932"/>
                <a:gd name="connsiteX61" fmla="*/ 219509 w 487785"/>
                <a:gd name="connsiteY61" fmla="*/ 274775 h 327932"/>
                <a:gd name="connsiteX62" fmla="*/ 210358 w 487785"/>
                <a:gd name="connsiteY62" fmla="*/ 283601 h 327932"/>
                <a:gd name="connsiteX63" fmla="*/ 201207 w 487785"/>
                <a:gd name="connsiteY63" fmla="*/ 274775 h 327932"/>
                <a:gd name="connsiteX64" fmla="*/ 210358 w 487785"/>
                <a:gd name="connsiteY64" fmla="*/ 265949 h 327932"/>
                <a:gd name="connsiteX65" fmla="*/ 143289 w 487785"/>
                <a:gd name="connsiteY65" fmla="*/ 265947 h 327932"/>
                <a:gd name="connsiteX66" fmla="*/ 152440 w 487785"/>
                <a:gd name="connsiteY66" fmla="*/ 274773 h 327932"/>
                <a:gd name="connsiteX67" fmla="*/ 143289 w 487785"/>
                <a:gd name="connsiteY67" fmla="*/ 283599 h 327932"/>
                <a:gd name="connsiteX68" fmla="*/ 134138 w 487785"/>
                <a:gd name="connsiteY68" fmla="*/ 274773 h 327932"/>
                <a:gd name="connsiteX69" fmla="*/ 143289 w 487785"/>
                <a:gd name="connsiteY69" fmla="*/ 265947 h 327932"/>
                <a:gd name="connsiteX70" fmla="*/ 76220 w 487785"/>
                <a:gd name="connsiteY70" fmla="*/ 265945 h 327932"/>
                <a:gd name="connsiteX71" fmla="*/ 85371 w 487785"/>
                <a:gd name="connsiteY71" fmla="*/ 274771 h 327932"/>
                <a:gd name="connsiteX72" fmla="*/ 76220 w 487785"/>
                <a:gd name="connsiteY72" fmla="*/ 283597 h 327932"/>
                <a:gd name="connsiteX73" fmla="*/ 67069 w 487785"/>
                <a:gd name="connsiteY73" fmla="*/ 274771 h 327932"/>
                <a:gd name="connsiteX74" fmla="*/ 76220 w 487785"/>
                <a:gd name="connsiteY74" fmla="*/ 265945 h 327932"/>
                <a:gd name="connsiteX75" fmla="*/ 9151 w 487785"/>
                <a:gd name="connsiteY75" fmla="*/ 265943 h 327932"/>
                <a:gd name="connsiteX76" fmla="*/ 18302 w 487785"/>
                <a:gd name="connsiteY76" fmla="*/ 274769 h 327932"/>
                <a:gd name="connsiteX77" fmla="*/ 9151 w 487785"/>
                <a:gd name="connsiteY77" fmla="*/ 283595 h 327932"/>
                <a:gd name="connsiteX78" fmla="*/ 0 w 487785"/>
                <a:gd name="connsiteY78" fmla="*/ 274769 h 327932"/>
                <a:gd name="connsiteX79" fmla="*/ 9151 w 487785"/>
                <a:gd name="connsiteY79" fmla="*/ 265943 h 327932"/>
                <a:gd name="connsiteX80" fmla="*/ 478634 w 487785"/>
                <a:gd name="connsiteY80" fmla="*/ 221618 h 327932"/>
                <a:gd name="connsiteX81" fmla="*/ 487785 w 487785"/>
                <a:gd name="connsiteY81" fmla="*/ 230444 h 327932"/>
                <a:gd name="connsiteX82" fmla="*/ 478634 w 487785"/>
                <a:gd name="connsiteY82" fmla="*/ 239270 h 327932"/>
                <a:gd name="connsiteX83" fmla="*/ 469483 w 487785"/>
                <a:gd name="connsiteY83" fmla="*/ 230444 h 327932"/>
                <a:gd name="connsiteX84" fmla="*/ 478634 w 487785"/>
                <a:gd name="connsiteY84" fmla="*/ 221618 h 327932"/>
                <a:gd name="connsiteX85" fmla="*/ 411565 w 487785"/>
                <a:gd name="connsiteY85" fmla="*/ 221618 h 327932"/>
                <a:gd name="connsiteX86" fmla="*/ 420716 w 487785"/>
                <a:gd name="connsiteY86" fmla="*/ 230444 h 327932"/>
                <a:gd name="connsiteX87" fmla="*/ 411565 w 487785"/>
                <a:gd name="connsiteY87" fmla="*/ 239270 h 327932"/>
                <a:gd name="connsiteX88" fmla="*/ 402414 w 487785"/>
                <a:gd name="connsiteY88" fmla="*/ 230444 h 327932"/>
                <a:gd name="connsiteX89" fmla="*/ 411565 w 487785"/>
                <a:gd name="connsiteY89" fmla="*/ 221618 h 327932"/>
                <a:gd name="connsiteX90" fmla="*/ 344496 w 487785"/>
                <a:gd name="connsiteY90" fmla="*/ 221618 h 327932"/>
                <a:gd name="connsiteX91" fmla="*/ 353647 w 487785"/>
                <a:gd name="connsiteY91" fmla="*/ 230444 h 327932"/>
                <a:gd name="connsiteX92" fmla="*/ 344496 w 487785"/>
                <a:gd name="connsiteY92" fmla="*/ 239270 h 327932"/>
                <a:gd name="connsiteX93" fmla="*/ 335345 w 487785"/>
                <a:gd name="connsiteY93" fmla="*/ 230444 h 327932"/>
                <a:gd name="connsiteX94" fmla="*/ 344496 w 487785"/>
                <a:gd name="connsiteY94" fmla="*/ 221618 h 327932"/>
                <a:gd name="connsiteX95" fmla="*/ 277427 w 487785"/>
                <a:gd name="connsiteY95" fmla="*/ 221618 h 327932"/>
                <a:gd name="connsiteX96" fmla="*/ 286578 w 487785"/>
                <a:gd name="connsiteY96" fmla="*/ 230444 h 327932"/>
                <a:gd name="connsiteX97" fmla="*/ 277427 w 487785"/>
                <a:gd name="connsiteY97" fmla="*/ 239270 h 327932"/>
                <a:gd name="connsiteX98" fmla="*/ 268276 w 487785"/>
                <a:gd name="connsiteY98" fmla="*/ 230444 h 327932"/>
                <a:gd name="connsiteX99" fmla="*/ 277427 w 487785"/>
                <a:gd name="connsiteY99" fmla="*/ 221618 h 327932"/>
                <a:gd name="connsiteX100" fmla="*/ 210358 w 487785"/>
                <a:gd name="connsiteY100" fmla="*/ 221618 h 327932"/>
                <a:gd name="connsiteX101" fmla="*/ 219509 w 487785"/>
                <a:gd name="connsiteY101" fmla="*/ 230444 h 327932"/>
                <a:gd name="connsiteX102" fmla="*/ 210358 w 487785"/>
                <a:gd name="connsiteY102" fmla="*/ 239270 h 327932"/>
                <a:gd name="connsiteX103" fmla="*/ 201207 w 487785"/>
                <a:gd name="connsiteY103" fmla="*/ 230444 h 327932"/>
                <a:gd name="connsiteX104" fmla="*/ 210358 w 487785"/>
                <a:gd name="connsiteY104" fmla="*/ 221618 h 327932"/>
                <a:gd name="connsiteX105" fmla="*/ 143289 w 487785"/>
                <a:gd name="connsiteY105" fmla="*/ 221618 h 327932"/>
                <a:gd name="connsiteX106" fmla="*/ 152440 w 487785"/>
                <a:gd name="connsiteY106" fmla="*/ 230444 h 327932"/>
                <a:gd name="connsiteX107" fmla="*/ 143289 w 487785"/>
                <a:gd name="connsiteY107" fmla="*/ 239270 h 327932"/>
                <a:gd name="connsiteX108" fmla="*/ 134138 w 487785"/>
                <a:gd name="connsiteY108" fmla="*/ 230444 h 327932"/>
                <a:gd name="connsiteX109" fmla="*/ 143289 w 487785"/>
                <a:gd name="connsiteY109" fmla="*/ 221618 h 327932"/>
                <a:gd name="connsiteX110" fmla="*/ 76220 w 487785"/>
                <a:gd name="connsiteY110" fmla="*/ 221618 h 327932"/>
                <a:gd name="connsiteX111" fmla="*/ 85371 w 487785"/>
                <a:gd name="connsiteY111" fmla="*/ 230444 h 327932"/>
                <a:gd name="connsiteX112" fmla="*/ 76220 w 487785"/>
                <a:gd name="connsiteY112" fmla="*/ 239270 h 327932"/>
                <a:gd name="connsiteX113" fmla="*/ 67069 w 487785"/>
                <a:gd name="connsiteY113" fmla="*/ 230444 h 327932"/>
                <a:gd name="connsiteX114" fmla="*/ 76220 w 487785"/>
                <a:gd name="connsiteY114" fmla="*/ 221618 h 327932"/>
                <a:gd name="connsiteX115" fmla="*/ 9151 w 487785"/>
                <a:gd name="connsiteY115" fmla="*/ 221618 h 327932"/>
                <a:gd name="connsiteX116" fmla="*/ 18302 w 487785"/>
                <a:gd name="connsiteY116" fmla="*/ 230444 h 327932"/>
                <a:gd name="connsiteX117" fmla="*/ 9151 w 487785"/>
                <a:gd name="connsiteY117" fmla="*/ 239270 h 327932"/>
                <a:gd name="connsiteX118" fmla="*/ 0 w 487785"/>
                <a:gd name="connsiteY118" fmla="*/ 230444 h 327932"/>
                <a:gd name="connsiteX119" fmla="*/ 9151 w 487785"/>
                <a:gd name="connsiteY119" fmla="*/ 221618 h 327932"/>
                <a:gd name="connsiteX120" fmla="*/ 478634 w 487785"/>
                <a:gd name="connsiteY120" fmla="*/ 177294 h 327932"/>
                <a:gd name="connsiteX121" fmla="*/ 487785 w 487785"/>
                <a:gd name="connsiteY121" fmla="*/ 186120 h 327932"/>
                <a:gd name="connsiteX122" fmla="*/ 478634 w 487785"/>
                <a:gd name="connsiteY122" fmla="*/ 194946 h 327932"/>
                <a:gd name="connsiteX123" fmla="*/ 469483 w 487785"/>
                <a:gd name="connsiteY123" fmla="*/ 186120 h 327932"/>
                <a:gd name="connsiteX124" fmla="*/ 478634 w 487785"/>
                <a:gd name="connsiteY124" fmla="*/ 177294 h 327932"/>
                <a:gd name="connsiteX125" fmla="*/ 411565 w 487785"/>
                <a:gd name="connsiteY125" fmla="*/ 177294 h 327932"/>
                <a:gd name="connsiteX126" fmla="*/ 420716 w 487785"/>
                <a:gd name="connsiteY126" fmla="*/ 186120 h 327932"/>
                <a:gd name="connsiteX127" fmla="*/ 411565 w 487785"/>
                <a:gd name="connsiteY127" fmla="*/ 194946 h 327932"/>
                <a:gd name="connsiteX128" fmla="*/ 402414 w 487785"/>
                <a:gd name="connsiteY128" fmla="*/ 186120 h 327932"/>
                <a:gd name="connsiteX129" fmla="*/ 411565 w 487785"/>
                <a:gd name="connsiteY129" fmla="*/ 177294 h 327932"/>
                <a:gd name="connsiteX130" fmla="*/ 344496 w 487785"/>
                <a:gd name="connsiteY130" fmla="*/ 177294 h 327932"/>
                <a:gd name="connsiteX131" fmla="*/ 353647 w 487785"/>
                <a:gd name="connsiteY131" fmla="*/ 186120 h 327932"/>
                <a:gd name="connsiteX132" fmla="*/ 344496 w 487785"/>
                <a:gd name="connsiteY132" fmla="*/ 194946 h 327932"/>
                <a:gd name="connsiteX133" fmla="*/ 335345 w 487785"/>
                <a:gd name="connsiteY133" fmla="*/ 186120 h 327932"/>
                <a:gd name="connsiteX134" fmla="*/ 344496 w 487785"/>
                <a:gd name="connsiteY134" fmla="*/ 177294 h 327932"/>
                <a:gd name="connsiteX135" fmla="*/ 277427 w 487785"/>
                <a:gd name="connsiteY135" fmla="*/ 177294 h 327932"/>
                <a:gd name="connsiteX136" fmla="*/ 286578 w 487785"/>
                <a:gd name="connsiteY136" fmla="*/ 186120 h 327932"/>
                <a:gd name="connsiteX137" fmla="*/ 277427 w 487785"/>
                <a:gd name="connsiteY137" fmla="*/ 194946 h 327932"/>
                <a:gd name="connsiteX138" fmla="*/ 268276 w 487785"/>
                <a:gd name="connsiteY138" fmla="*/ 186120 h 327932"/>
                <a:gd name="connsiteX139" fmla="*/ 277427 w 487785"/>
                <a:gd name="connsiteY139" fmla="*/ 177294 h 327932"/>
                <a:gd name="connsiteX140" fmla="*/ 210358 w 487785"/>
                <a:gd name="connsiteY140" fmla="*/ 177294 h 327932"/>
                <a:gd name="connsiteX141" fmla="*/ 219509 w 487785"/>
                <a:gd name="connsiteY141" fmla="*/ 186120 h 327932"/>
                <a:gd name="connsiteX142" fmla="*/ 210358 w 487785"/>
                <a:gd name="connsiteY142" fmla="*/ 194946 h 327932"/>
                <a:gd name="connsiteX143" fmla="*/ 201207 w 487785"/>
                <a:gd name="connsiteY143" fmla="*/ 186120 h 327932"/>
                <a:gd name="connsiteX144" fmla="*/ 210358 w 487785"/>
                <a:gd name="connsiteY144" fmla="*/ 177294 h 327932"/>
                <a:gd name="connsiteX145" fmla="*/ 143289 w 487785"/>
                <a:gd name="connsiteY145" fmla="*/ 177294 h 327932"/>
                <a:gd name="connsiteX146" fmla="*/ 152440 w 487785"/>
                <a:gd name="connsiteY146" fmla="*/ 186120 h 327932"/>
                <a:gd name="connsiteX147" fmla="*/ 143289 w 487785"/>
                <a:gd name="connsiteY147" fmla="*/ 194946 h 327932"/>
                <a:gd name="connsiteX148" fmla="*/ 134138 w 487785"/>
                <a:gd name="connsiteY148" fmla="*/ 186120 h 327932"/>
                <a:gd name="connsiteX149" fmla="*/ 143289 w 487785"/>
                <a:gd name="connsiteY149" fmla="*/ 177294 h 327932"/>
                <a:gd name="connsiteX150" fmla="*/ 76220 w 487785"/>
                <a:gd name="connsiteY150" fmla="*/ 177294 h 327932"/>
                <a:gd name="connsiteX151" fmla="*/ 85371 w 487785"/>
                <a:gd name="connsiteY151" fmla="*/ 186120 h 327932"/>
                <a:gd name="connsiteX152" fmla="*/ 76220 w 487785"/>
                <a:gd name="connsiteY152" fmla="*/ 194946 h 327932"/>
                <a:gd name="connsiteX153" fmla="*/ 67069 w 487785"/>
                <a:gd name="connsiteY153" fmla="*/ 186120 h 327932"/>
                <a:gd name="connsiteX154" fmla="*/ 76220 w 487785"/>
                <a:gd name="connsiteY154" fmla="*/ 177294 h 327932"/>
                <a:gd name="connsiteX155" fmla="*/ 9151 w 487785"/>
                <a:gd name="connsiteY155" fmla="*/ 177294 h 327932"/>
                <a:gd name="connsiteX156" fmla="*/ 18302 w 487785"/>
                <a:gd name="connsiteY156" fmla="*/ 186120 h 327932"/>
                <a:gd name="connsiteX157" fmla="*/ 9151 w 487785"/>
                <a:gd name="connsiteY157" fmla="*/ 194946 h 327932"/>
                <a:gd name="connsiteX158" fmla="*/ 0 w 487785"/>
                <a:gd name="connsiteY158" fmla="*/ 186120 h 327932"/>
                <a:gd name="connsiteX159" fmla="*/ 9151 w 487785"/>
                <a:gd name="connsiteY159" fmla="*/ 177294 h 327932"/>
                <a:gd name="connsiteX160" fmla="*/ 478634 w 487785"/>
                <a:gd name="connsiteY160" fmla="*/ 132971 h 327932"/>
                <a:gd name="connsiteX161" fmla="*/ 487785 w 487785"/>
                <a:gd name="connsiteY161" fmla="*/ 141797 h 327932"/>
                <a:gd name="connsiteX162" fmla="*/ 478634 w 487785"/>
                <a:gd name="connsiteY162" fmla="*/ 150623 h 327932"/>
                <a:gd name="connsiteX163" fmla="*/ 469483 w 487785"/>
                <a:gd name="connsiteY163" fmla="*/ 141797 h 327932"/>
                <a:gd name="connsiteX164" fmla="*/ 478634 w 487785"/>
                <a:gd name="connsiteY164" fmla="*/ 132971 h 327932"/>
                <a:gd name="connsiteX165" fmla="*/ 411565 w 487785"/>
                <a:gd name="connsiteY165" fmla="*/ 132971 h 327932"/>
                <a:gd name="connsiteX166" fmla="*/ 420716 w 487785"/>
                <a:gd name="connsiteY166" fmla="*/ 141797 h 327932"/>
                <a:gd name="connsiteX167" fmla="*/ 411565 w 487785"/>
                <a:gd name="connsiteY167" fmla="*/ 150623 h 327932"/>
                <a:gd name="connsiteX168" fmla="*/ 402414 w 487785"/>
                <a:gd name="connsiteY168" fmla="*/ 141797 h 327932"/>
                <a:gd name="connsiteX169" fmla="*/ 411565 w 487785"/>
                <a:gd name="connsiteY169" fmla="*/ 132971 h 327932"/>
                <a:gd name="connsiteX170" fmla="*/ 344496 w 487785"/>
                <a:gd name="connsiteY170" fmla="*/ 132971 h 327932"/>
                <a:gd name="connsiteX171" fmla="*/ 353647 w 487785"/>
                <a:gd name="connsiteY171" fmla="*/ 141797 h 327932"/>
                <a:gd name="connsiteX172" fmla="*/ 344496 w 487785"/>
                <a:gd name="connsiteY172" fmla="*/ 150623 h 327932"/>
                <a:gd name="connsiteX173" fmla="*/ 335345 w 487785"/>
                <a:gd name="connsiteY173" fmla="*/ 141797 h 327932"/>
                <a:gd name="connsiteX174" fmla="*/ 344496 w 487785"/>
                <a:gd name="connsiteY174" fmla="*/ 132971 h 327932"/>
                <a:gd name="connsiteX175" fmla="*/ 277427 w 487785"/>
                <a:gd name="connsiteY175" fmla="*/ 132971 h 327932"/>
                <a:gd name="connsiteX176" fmla="*/ 286578 w 487785"/>
                <a:gd name="connsiteY176" fmla="*/ 141797 h 327932"/>
                <a:gd name="connsiteX177" fmla="*/ 277427 w 487785"/>
                <a:gd name="connsiteY177" fmla="*/ 150623 h 327932"/>
                <a:gd name="connsiteX178" fmla="*/ 268276 w 487785"/>
                <a:gd name="connsiteY178" fmla="*/ 141797 h 327932"/>
                <a:gd name="connsiteX179" fmla="*/ 277427 w 487785"/>
                <a:gd name="connsiteY179" fmla="*/ 132971 h 327932"/>
                <a:gd name="connsiteX180" fmla="*/ 210358 w 487785"/>
                <a:gd name="connsiteY180" fmla="*/ 132971 h 327932"/>
                <a:gd name="connsiteX181" fmla="*/ 219509 w 487785"/>
                <a:gd name="connsiteY181" fmla="*/ 141797 h 327932"/>
                <a:gd name="connsiteX182" fmla="*/ 210358 w 487785"/>
                <a:gd name="connsiteY182" fmla="*/ 150623 h 327932"/>
                <a:gd name="connsiteX183" fmla="*/ 201207 w 487785"/>
                <a:gd name="connsiteY183" fmla="*/ 141797 h 327932"/>
                <a:gd name="connsiteX184" fmla="*/ 210358 w 487785"/>
                <a:gd name="connsiteY184" fmla="*/ 132971 h 327932"/>
                <a:gd name="connsiteX185" fmla="*/ 143289 w 487785"/>
                <a:gd name="connsiteY185" fmla="*/ 132971 h 327932"/>
                <a:gd name="connsiteX186" fmla="*/ 152440 w 487785"/>
                <a:gd name="connsiteY186" fmla="*/ 141797 h 327932"/>
                <a:gd name="connsiteX187" fmla="*/ 143289 w 487785"/>
                <a:gd name="connsiteY187" fmla="*/ 150623 h 327932"/>
                <a:gd name="connsiteX188" fmla="*/ 134138 w 487785"/>
                <a:gd name="connsiteY188" fmla="*/ 141797 h 327932"/>
                <a:gd name="connsiteX189" fmla="*/ 143289 w 487785"/>
                <a:gd name="connsiteY189" fmla="*/ 132971 h 327932"/>
                <a:gd name="connsiteX190" fmla="*/ 76220 w 487785"/>
                <a:gd name="connsiteY190" fmla="*/ 132971 h 327932"/>
                <a:gd name="connsiteX191" fmla="*/ 85371 w 487785"/>
                <a:gd name="connsiteY191" fmla="*/ 141797 h 327932"/>
                <a:gd name="connsiteX192" fmla="*/ 76220 w 487785"/>
                <a:gd name="connsiteY192" fmla="*/ 150623 h 327932"/>
                <a:gd name="connsiteX193" fmla="*/ 67069 w 487785"/>
                <a:gd name="connsiteY193" fmla="*/ 141797 h 327932"/>
                <a:gd name="connsiteX194" fmla="*/ 76220 w 487785"/>
                <a:gd name="connsiteY194" fmla="*/ 132971 h 327932"/>
                <a:gd name="connsiteX195" fmla="*/ 9151 w 487785"/>
                <a:gd name="connsiteY195" fmla="*/ 132971 h 327932"/>
                <a:gd name="connsiteX196" fmla="*/ 18302 w 487785"/>
                <a:gd name="connsiteY196" fmla="*/ 141797 h 327932"/>
                <a:gd name="connsiteX197" fmla="*/ 9151 w 487785"/>
                <a:gd name="connsiteY197" fmla="*/ 150623 h 327932"/>
                <a:gd name="connsiteX198" fmla="*/ 0 w 487785"/>
                <a:gd name="connsiteY198" fmla="*/ 141797 h 327932"/>
                <a:gd name="connsiteX199" fmla="*/ 9151 w 487785"/>
                <a:gd name="connsiteY199" fmla="*/ 132971 h 327932"/>
                <a:gd name="connsiteX200" fmla="*/ 478634 w 487785"/>
                <a:gd name="connsiteY200" fmla="*/ 88647 h 327932"/>
                <a:gd name="connsiteX201" fmla="*/ 487785 w 487785"/>
                <a:gd name="connsiteY201" fmla="*/ 97473 h 327932"/>
                <a:gd name="connsiteX202" fmla="*/ 478634 w 487785"/>
                <a:gd name="connsiteY202" fmla="*/ 106299 h 327932"/>
                <a:gd name="connsiteX203" fmla="*/ 469483 w 487785"/>
                <a:gd name="connsiteY203" fmla="*/ 97473 h 327932"/>
                <a:gd name="connsiteX204" fmla="*/ 478634 w 487785"/>
                <a:gd name="connsiteY204" fmla="*/ 88647 h 327932"/>
                <a:gd name="connsiteX205" fmla="*/ 411565 w 487785"/>
                <a:gd name="connsiteY205" fmla="*/ 88647 h 327932"/>
                <a:gd name="connsiteX206" fmla="*/ 420716 w 487785"/>
                <a:gd name="connsiteY206" fmla="*/ 97473 h 327932"/>
                <a:gd name="connsiteX207" fmla="*/ 411565 w 487785"/>
                <a:gd name="connsiteY207" fmla="*/ 106299 h 327932"/>
                <a:gd name="connsiteX208" fmla="*/ 402414 w 487785"/>
                <a:gd name="connsiteY208" fmla="*/ 97473 h 327932"/>
                <a:gd name="connsiteX209" fmla="*/ 411565 w 487785"/>
                <a:gd name="connsiteY209" fmla="*/ 88647 h 327932"/>
                <a:gd name="connsiteX210" fmla="*/ 344496 w 487785"/>
                <a:gd name="connsiteY210" fmla="*/ 88647 h 327932"/>
                <a:gd name="connsiteX211" fmla="*/ 353647 w 487785"/>
                <a:gd name="connsiteY211" fmla="*/ 97473 h 327932"/>
                <a:gd name="connsiteX212" fmla="*/ 344496 w 487785"/>
                <a:gd name="connsiteY212" fmla="*/ 106299 h 327932"/>
                <a:gd name="connsiteX213" fmla="*/ 335345 w 487785"/>
                <a:gd name="connsiteY213" fmla="*/ 97473 h 327932"/>
                <a:gd name="connsiteX214" fmla="*/ 344496 w 487785"/>
                <a:gd name="connsiteY214" fmla="*/ 88647 h 327932"/>
                <a:gd name="connsiteX215" fmla="*/ 277427 w 487785"/>
                <a:gd name="connsiteY215" fmla="*/ 88647 h 327932"/>
                <a:gd name="connsiteX216" fmla="*/ 286578 w 487785"/>
                <a:gd name="connsiteY216" fmla="*/ 97473 h 327932"/>
                <a:gd name="connsiteX217" fmla="*/ 277427 w 487785"/>
                <a:gd name="connsiteY217" fmla="*/ 106299 h 327932"/>
                <a:gd name="connsiteX218" fmla="*/ 268276 w 487785"/>
                <a:gd name="connsiteY218" fmla="*/ 97473 h 327932"/>
                <a:gd name="connsiteX219" fmla="*/ 277427 w 487785"/>
                <a:gd name="connsiteY219" fmla="*/ 88647 h 327932"/>
                <a:gd name="connsiteX220" fmla="*/ 210358 w 487785"/>
                <a:gd name="connsiteY220" fmla="*/ 88647 h 327932"/>
                <a:gd name="connsiteX221" fmla="*/ 219509 w 487785"/>
                <a:gd name="connsiteY221" fmla="*/ 97473 h 327932"/>
                <a:gd name="connsiteX222" fmla="*/ 210358 w 487785"/>
                <a:gd name="connsiteY222" fmla="*/ 106299 h 327932"/>
                <a:gd name="connsiteX223" fmla="*/ 201207 w 487785"/>
                <a:gd name="connsiteY223" fmla="*/ 97473 h 327932"/>
                <a:gd name="connsiteX224" fmla="*/ 210358 w 487785"/>
                <a:gd name="connsiteY224" fmla="*/ 88647 h 327932"/>
                <a:gd name="connsiteX225" fmla="*/ 143289 w 487785"/>
                <a:gd name="connsiteY225" fmla="*/ 88647 h 327932"/>
                <a:gd name="connsiteX226" fmla="*/ 152440 w 487785"/>
                <a:gd name="connsiteY226" fmla="*/ 97473 h 327932"/>
                <a:gd name="connsiteX227" fmla="*/ 143289 w 487785"/>
                <a:gd name="connsiteY227" fmla="*/ 106299 h 327932"/>
                <a:gd name="connsiteX228" fmla="*/ 134138 w 487785"/>
                <a:gd name="connsiteY228" fmla="*/ 97473 h 327932"/>
                <a:gd name="connsiteX229" fmla="*/ 143289 w 487785"/>
                <a:gd name="connsiteY229" fmla="*/ 88647 h 327932"/>
                <a:gd name="connsiteX230" fmla="*/ 76220 w 487785"/>
                <a:gd name="connsiteY230" fmla="*/ 88647 h 327932"/>
                <a:gd name="connsiteX231" fmla="*/ 85371 w 487785"/>
                <a:gd name="connsiteY231" fmla="*/ 97473 h 327932"/>
                <a:gd name="connsiteX232" fmla="*/ 76220 w 487785"/>
                <a:gd name="connsiteY232" fmla="*/ 106299 h 327932"/>
                <a:gd name="connsiteX233" fmla="*/ 67069 w 487785"/>
                <a:gd name="connsiteY233" fmla="*/ 97473 h 327932"/>
                <a:gd name="connsiteX234" fmla="*/ 76220 w 487785"/>
                <a:gd name="connsiteY234" fmla="*/ 88647 h 327932"/>
                <a:gd name="connsiteX235" fmla="*/ 9151 w 487785"/>
                <a:gd name="connsiteY235" fmla="*/ 88647 h 327932"/>
                <a:gd name="connsiteX236" fmla="*/ 18302 w 487785"/>
                <a:gd name="connsiteY236" fmla="*/ 97473 h 327932"/>
                <a:gd name="connsiteX237" fmla="*/ 9151 w 487785"/>
                <a:gd name="connsiteY237" fmla="*/ 106299 h 327932"/>
                <a:gd name="connsiteX238" fmla="*/ 0 w 487785"/>
                <a:gd name="connsiteY238" fmla="*/ 97473 h 327932"/>
                <a:gd name="connsiteX239" fmla="*/ 9151 w 487785"/>
                <a:gd name="connsiteY239" fmla="*/ 88647 h 327932"/>
                <a:gd name="connsiteX240" fmla="*/ 478634 w 487785"/>
                <a:gd name="connsiteY240" fmla="*/ 44323 h 327932"/>
                <a:gd name="connsiteX241" fmla="*/ 487785 w 487785"/>
                <a:gd name="connsiteY241" fmla="*/ 53149 h 327932"/>
                <a:gd name="connsiteX242" fmla="*/ 478634 w 487785"/>
                <a:gd name="connsiteY242" fmla="*/ 61975 h 327932"/>
                <a:gd name="connsiteX243" fmla="*/ 469483 w 487785"/>
                <a:gd name="connsiteY243" fmla="*/ 53149 h 327932"/>
                <a:gd name="connsiteX244" fmla="*/ 478634 w 487785"/>
                <a:gd name="connsiteY244" fmla="*/ 44323 h 327932"/>
                <a:gd name="connsiteX245" fmla="*/ 411565 w 487785"/>
                <a:gd name="connsiteY245" fmla="*/ 44323 h 327932"/>
                <a:gd name="connsiteX246" fmla="*/ 420716 w 487785"/>
                <a:gd name="connsiteY246" fmla="*/ 53149 h 327932"/>
                <a:gd name="connsiteX247" fmla="*/ 411565 w 487785"/>
                <a:gd name="connsiteY247" fmla="*/ 61975 h 327932"/>
                <a:gd name="connsiteX248" fmla="*/ 402414 w 487785"/>
                <a:gd name="connsiteY248" fmla="*/ 53149 h 327932"/>
                <a:gd name="connsiteX249" fmla="*/ 411565 w 487785"/>
                <a:gd name="connsiteY249" fmla="*/ 44323 h 327932"/>
                <a:gd name="connsiteX250" fmla="*/ 344496 w 487785"/>
                <a:gd name="connsiteY250" fmla="*/ 44323 h 327932"/>
                <a:gd name="connsiteX251" fmla="*/ 353647 w 487785"/>
                <a:gd name="connsiteY251" fmla="*/ 53149 h 327932"/>
                <a:gd name="connsiteX252" fmla="*/ 344496 w 487785"/>
                <a:gd name="connsiteY252" fmla="*/ 61975 h 327932"/>
                <a:gd name="connsiteX253" fmla="*/ 335345 w 487785"/>
                <a:gd name="connsiteY253" fmla="*/ 53149 h 327932"/>
                <a:gd name="connsiteX254" fmla="*/ 344496 w 487785"/>
                <a:gd name="connsiteY254" fmla="*/ 44323 h 327932"/>
                <a:gd name="connsiteX255" fmla="*/ 277427 w 487785"/>
                <a:gd name="connsiteY255" fmla="*/ 44323 h 327932"/>
                <a:gd name="connsiteX256" fmla="*/ 286578 w 487785"/>
                <a:gd name="connsiteY256" fmla="*/ 53149 h 327932"/>
                <a:gd name="connsiteX257" fmla="*/ 277427 w 487785"/>
                <a:gd name="connsiteY257" fmla="*/ 61975 h 327932"/>
                <a:gd name="connsiteX258" fmla="*/ 268276 w 487785"/>
                <a:gd name="connsiteY258" fmla="*/ 53149 h 327932"/>
                <a:gd name="connsiteX259" fmla="*/ 277427 w 487785"/>
                <a:gd name="connsiteY259" fmla="*/ 44323 h 327932"/>
                <a:gd name="connsiteX260" fmla="*/ 210358 w 487785"/>
                <a:gd name="connsiteY260" fmla="*/ 44323 h 327932"/>
                <a:gd name="connsiteX261" fmla="*/ 219509 w 487785"/>
                <a:gd name="connsiteY261" fmla="*/ 53149 h 327932"/>
                <a:gd name="connsiteX262" fmla="*/ 210358 w 487785"/>
                <a:gd name="connsiteY262" fmla="*/ 61975 h 327932"/>
                <a:gd name="connsiteX263" fmla="*/ 201207 w 487785"/>
                <a:gd name="connsiteY263" fmla="*/ 53149 h 327932"/>
                <a:gd name="connsiteX264" fmla="*/ 210358 w 487785"/>
                <a:gd name="connsiteY264" fmla="*/ 44323 h 327932"/>
                <a:gd name="connsiteX265" fmla="*/ 143289 w 487785"/>
                <a:gd name="connsiteY265" fmla="*/ 44323 h 327932"/>
                <a:gd name="connsiteX266" fmla="*/ 152440 w 487785"/>
                <a:gd name="connsiteY266" fmla="*/ 53149 h 327932"/>
                <a:gd name="connsiteX267" fmla="*/ 143289 w 487785"/>
                <a:gd name="connsiteY267" fmla="*/ 61975 h 327932"/>
                <a:gd name="connsiteX268" fmla="*/ 134138 w 487785"/>
                <a:gd name="connsiteY268" fmla="*/ 53149 h 327932"/>
                <a:gd name="connsiteX269" fmla="*/ 143289 w 487785"/>
                <a:gd name="connsiteY269" fmla="*/ 44323 h 327932"/>
                <a:gd name="connsiteX270" fmla="*/ 76220 w 487785"/>
                <a:gd name="connsiteY270" fmla="*/ 44323 h 327932"/>
                <a:gd name="connsiteX271" fmla="*/ 85371 w 487785"/>
                <a:gd name="connsiteY271" fmla="*/ 53149 h 327932"/>
                <a:gd name="connsiteX272" fmla="*/ 76220 w 487785"/>
                <a:gd name="connsiteY272" fmla="*/ 61975 h 327932"/>
                <a:gd name="connsiteX273" fmla="*/ 67069 w 487785"/>
                <a:gd name="connsiteY273" fmla="*/ 53149 h 327932"/>
                <a:gd name="connsiteX274" fmla="*/ 76220 w 487785"/>
                <a:gd name="connsiteY274" fmla="*/ 44323 h 327932"/>
                <a:gd name="connsiteX275" fmla="*/ 9151 w 487785"/>
                <a:gd name="connsiteY275" fmla="*/ 44323 h 327932"/>
                <a:gd name="connsiteX276" fmla="*/ 18302 w 487785"/>
                <a:gd name="connsiteY276" fmla="*/ 53149 h 327932"/>
                <a:gd name="connsiteX277" fmla="*/ 9151 w 487785"/>
                <a:gd name="connsiteY277" fmla="*/ 61975 h 327932"/>
                <a:gd name="connsiteX278" fmla="*/ 0 w 487785"/>
                <a:gd name="connsiteY278" fmla="*/ 53149 h 327932"/>
                <a:gd name="connsiteX279" fmla="*/ 9151 w 487785"/>
                <a:gd name="connsiteY279" fmla="*/ 44323 h 327932"/>
                <a:gd name="connsiteX280" fmla="*/ 478634 w 487785"/>
                <a:gd name="connsiteY280" fmla="*/ 0 h 327932"/>
                <a:gd name="connsiteX281" fmla="*/ 487785 w 487785"/>
                <a:gd name="connsiteY281" fmla="*/ 8826 h 327932"/>
                <a:gd name="connsiteX282" fmla="*/ 478634 w 487785"/>
                <a:gd name="connsiteY282" fmla="*/ 17652 h 327932"/>
                <a:gd name="connsiteX283" fmla="*/ 469483 w 487785"/>
                <a:gd name="connsiteY283" fmla="*/ 8826 h 327932"/>
                <a:gd name="connsiteX284" fmla="*/ 478634 w 487785"/>
                <a:gd name="connsiteY284" fmla="*/ 0 h 327932"/>
                <a:gd name="connsiteX285" fmla="*/ 411565 w 487785"/>
                <a:gd name="connsiteY285" fmla="*/ 0 h 327932"/>
                <a:gd name="connsiteX286" fmla="*/ 420716 w 487785"/>
                <a:gd name="connsiteY286" fmla="*/ 8826 h 327932"/>
                <a:gd name="connsiteX287" fmla="*/ 411565 w 487785"/>
                <a:gd name="connsiteY287" fmla="*/ 17652 h 327932"/>
                <a:gd name="connsiteX288" fmla="*/ 402414 w 487785"/>
                <a:gd name="connsiteY288" fmla="*/ 8826 h 327932"/>
                <a:gd name="connsiteX289" fmla="*/ 411565 w 487785"/>
                <a:gd name="connsiteY289" fmla="*/ 0 h 327932"/>
                <a:gd name="connsiteX290" fmla="*/ 344496 w 487785"/>
                <a:gd name="connsiteY290" fmla="*/ 0 h 327932"/>
                <a:gd name="connsiteX291" fmla="*/ 353647 w 487785"/>
                <a:gd name="connsiteY291" fmla="*/ 8826 h 327932"/>
                <a:gd name="connsiteX292" fmla="*/ 344496 w 487785"/>
                <a:gd name="connsiteY292" fmla="*/ 17652 h 327932"/>
                <a:gd name="connsiteX293" fmla="*/ 335345 w 487785"/>
                <a:gd name="connsiteY293" fmla="*/ 8826 h 327932"/>
                <a:gd name="connsiteX294" fmla="*/ 344496 w 487785"/>
                <a:gd name="connsiteY294" fmla="*/ 0 h 327932"/>
                <a:gd name="connsiteX295" fmla="*/ 277427 w 487785"/>
                <a:gd name="connsiteY295" fmla="*/ 0 h 327932"/>
                <a:gd name="connsiteX296" fmla="*/ 286578 w 487785"/>
                <a:gd name="connsiteY296" fmla="*/ 8826 h 327932"/>
                <a:gd name="connsiteX297" fmla="*/ 277427 w 487785"/>
                <a:gd name="connsiteY297" fmla="*/ 17652 h 327932"/>
                <a:gd name="connsiteX298" fmla="*/ 268276 w 487785"/>
                <a:gd name="connsiteY298" fmla="*/ 8826 h 327932"/>
                <a:gd name="connsiteX299" fmla="*/ 277427 w 487785"/>
                <a:gd name="connsiteY299" fmla="*/ 0 h 327932"/>
                <a:gd name="connsiteX300" fmla="*/ 210358 w 487785"/>
                <a:gd name="connsiteY300" fmla="*/ 0 h 327932"/>
                <a:gd name="connsiteX301" fmla="*/ 219509 w 487785"/>
                <a:gd name="connsiteY301" fmla="*/ 8826 h 327932"/>
                <a:gd name="connsiteX302" fmla="*/ 210358 w 487785"/>
                <a:gd name="connsiteY302" fmla="*/ 17652 h 327932"/>
                <a:gd name="connsiteX303" fmla="*/ 201207 w 487785"/>
                <a:gd name="connsiteY303" fmla="*/ 8826 h 327932"/>
                <a:gd name="connsiteX304" fmla="*/ 210358 w 487785"/>
                <a:gd name="connsiteY304" fmla="*/ 0 h 327932"/>
                <a:gd name="connsiteX305" fmla="*/ 143289 w 487785"/>
                <a:gd name="connsiteY305" fmla="*/ 0 h 327932"/>
                <a:gd name="connsiteX306" fmla="*/ 152440 w 487785"/>
                <a:gd name="connsiteY306" fmla="*/ 8826 h 327932"/>
                <a:gd name="connsiteX307" fmla="*/ 143289 w 487785"/>
                <a:gd name="connsiteY307" fmla="*/ 17652 h 327932"/>
                <a:gd name="connsiteX308" fmla="*/ 134138 w 487785"/>
                <a:gd name="connsiteY308" fmla="*/ 8826 h 327932"/>
                <a:gd name="connsiteX309" fmla="*/ 143289 w 487785"/>
                <a:gd name="connsiteY309" fmla="*/ 0 h 327932"/>
                <a:gd name="connsiteX310" fmla="*/ 76220 w 487785"/>
                <a:gd name="connsiteY310" fmla="*/ 0 h 327932"/>
                <a:gd name="connsiteX311" fmla="*/ 85371 w 487785"/>
                <a:gd name="connsiteY311" fmla="*/ 8826 h 327932"/>
                <a:gd name="connsiteX312" fmla="*/ 76220 w 487785"/>
                <a:gd name="connsiteY312" fmla="*/ 17652 h 327932"/>
                <a:gd name="connsiteX313" fmla="*/ 67069 w 487785"/>
                <a:gd name="connsiteY313" fmla="*/ 8826 h 327932"/>
                <a:gd name="connsiteX314" fmla="*/ 76220 w 487785"/>
                <a:gd name="connsiteY314" fmla="*/ 0 h 327932"/>
                <a:gd name="connsiteX315" fmla="*/ 9151 w 487785"/>
                <a:gd name="connsiteY315" fmla="*/ 0 h 327932"/>
                <a:gd name="connsiteX316" fmla="*/ 18302 w 487785"/>
                <a:gd name="connsiteY316" fmla="*/ 8826 h 327932"/>
                <a:gd name="connsiteX317" fmla="*/ 9151 w 487785"/>
                <a:gd name="connsiteY317" fmla="*/ 17652 h 327932"/>
                <a:gd name="connsiteX318" fmla="*/ 0 w 487785"/>
                <a:gd name="connsiteY318" fmla="*/ 8826 h 327932"/>
                <a:gd name="connsiteX319" fmla="*/ 9151 w 487785"/>
                <a:gd name="connsiteY319" fmla="*/ 0 h 3279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Lst>
              <a:rect l="l" t="t" r="r" b="b"/>
              <a:pathLst>
                <a:path w="487785" h="327932">
                  <a:moveTo>
                    <a:pt x="478629" y="310280"/>
                  </a:moveTo>
                  <a:cubicBezTo>
                    <a:pt x="483683" y="310280"/>
                    <a:pt x="487780" y="314232"/>
                    <a:pt x="487780" y="319106"/>
                  </a:cubicBezTo>
                  <a:cubicBezTo>
                    <a:pt x="487780" y="323980"/>
                    <a:pt x="483683" y="327932"/>
                    <a:pt x="478629" y="327932"/>
                  </a:cubicBezTo>
                  <a:cubicBezTo>
                    <a:pt x="473575" y="327932"/>
                    <a:pt x="469478" y="323980"/>
                    <a:pt x="469478" y="319106"/>
                  </a:cubicBezTo>
                  <a:cubicBezTo>
                    <a:pt x="469478" y="314232"/>
                    <a:pt x="473575" y="310280"/>
                    <a:pt x="478629" y="310280"/>
                  </a:cubicBezTo>
                  <a:close/>
                  <a:moveTo>
                    <a:pt x="411565" y="310280"/>
                  </a:moveTo>
                  <a:cubicBezTo>
                    <a:pt x="416619" y="310280"/>
                    <a:pt x="420716" y="314232"/>
                    <a:pt x="420716" y="319106"/>
                  </a:cubicBezTo>
                  <a:cubicBezTo>
                    <a:pt x="420716" y="323980"/>
                    <a:pt x="416619" y="327932"/>
                    <a:pt x="411565" y="327932"/>
                  </a:cubicBezTo>
                  <a:cubicBezTo>
                    <a:pt x="406511" y="327932"/>
                    <a:pt x="402414" y="323980"/>
                    <a:pt x="402414" y="319106"/>
                  </a:cubicBezTo>
                  <a:cubicBezTo>
                    <a:pt x="402414" y="314232"/>
                    <a:pt x="406511" y="310280"/>
                    <a:pt x="411565" y="310280"/>
                  </a:cubicBezTo>
                  <a:close/>
                  <a:moveTo>
                    <a:pt x="344496" y="310280"/>
                  </a:moveTo>
                  <a:cubicBezTo>
                    <a:pt x="349550" y="310280"/>
                    <a:pt x="353647" y="314232"/>
                    <a:pt x="353647" y="319106"/>
                  </a:cubicBezTo>
                  <a:cubicBezTo>
                    <a:pt x="353647" y="323980"/>
                    <a:pt x="349550" y="327932"/>
                    <a:pt x="344496" y="327932"/>
                  </a:cubicBezTo>
                  <a:cubicBezTo>
                    <a:pt x="339442" y="327932"/>
                    <a:pt x="335345" y="323980"/>
                    <a:pt x="335345" y="319106"/>
                  </a:cubicBezTo>
                  <a:cubicBezTo>
                    <a:pt x="335345" y="314232"/>
                    <a:pt x="339442" y="310280"/>
                    <a:pt x="344496" y="310280"/>
                  </a:cubicBezTo>
                  <a:close/>
                  <a:moveTo>
                    <a:pt x="277427" y="310280"/>
                  </a:moveTo>
                  <a:cubicBezTo>
                    <a:pt x="282481" y="310280"/>
                    <a:pt x="286578" y="314232"/>
                    <a:pt x="286578" y="319106"/>
                  </a:cubicBezTo>
                  <a:cubicBezTo>
                    <a:pt x="286578" y="323980"/>
                    <a:pt x="282481" y="327932"/>
                    <a:pt x="277427" y="327932"/>
                  </a:cubicBezTo>
                  <a:cubicBezTo>
                    <a:pt x="272373" y="327932"/>
                    <a:pt x="268276" y="323980"/>
                    <a:pt x="268276" y="319106"/>
                  </a:cubicBezTo>
                  <a:cubicBezTo>
                    <a:pt x="268276" y="314232"/>
                    <a:pt x="272373" y="310280"/>
                    <a:pt x="277427" y="310280"/>
                  </a:cubicBezTo>
                  <a:close/>
                  <a:moveTo>
                    <a:pt x="210358" y="310280"/>
                  </a:moveTo>
                  <a:cubicBezTo>
                    <a:pt x="215412" y="310280"/>
                    <a:pt x="219509" y="314232"/>
                    <a:pt x="219509" y="319106"/>
                  </a:cubicBezTo>
                  <a:cubicBezTo>
                    <a:pt x="219509" y="323980"/>
                    <a:pt x="215412" y="327932"/>
                    <a:pt x="210358" y="327932"/>
                  </a:cubicBezTo>
                  <a:cubicBezTo>
                    <a:pt x="205304" y="327932"/>
                    <a:pt x="201207" y="323980"/>
                    <a:pt x="201207" y="319106"/>
                  </a:cubicBezTo>
                  <a:cubicBezTo>
                    <a:pt x="201207" y="314232"/>
                    <a:pt x="205304" y="310280"/>
                    <a:pt x="210358" y="310280"/>
                  </a:cubicBezTo>
                  <a:close/>
                  <a:moveTo>
                    <a:pt x="143289" y="310280"/>
                  </a:moveTo>
                  <a:cubicBezTo>
                    <a:pt x="148343" y="310280"/>
                    <a:pt x="152440" y="314232"/>
                    <a:pt x="152440" y="319106"/>
                  </a:cubicBezTo>
                  <a:cubicBezTo>
                    <a:pt x="152440" y="323980"/>
                    <a:pt x="148343" y="327932"/>
                    <a:pt x="143289" y="327932"/>
                  </a:cubicBezTo>
                  <a:cubicBezTo>
                    <a:pt x="138235" y="327932"/>
                    <a:pt x="134138" y="323980"/>
                    <a:pt x="134138" y="319106"/>
                  </a:cubicBezTo>
                  <a:cubicBezTo>
                    <a:pt x="134138" y="314232"/>
                    <a:pt x="138235" y="310280"/>
                    <a:pt x="143289" y="310280"/>
                  </a:cubicBezTo>
                  <a:close/>
                  <a:moveTo>
                    <a:pt x="76220" y="310280"/>
                  </a:moveTo>
                  <a:cubicBezTo>
                    <a:pt x="81274" y="310280"/>
                    <a:pt x="85371" y="314232"/>
                    <a:pt x="85371" y="319106"/>
                  </a:cubicBezTo>
                  <a:cubicBezTo>
                    <a:pt x="85371" y="323980"/>
                    <a:pt x="81274" y="327932"/>
                    <a:pt x="76220" y="327932"/>
                  </a:cubicBezTo>
                  <a:cubicBezTo>
                    <a:pt x="71166" y="327932"/>
                    <a:pt x="67069" y="323980"/>
                    <a:pt x="67069" y="319106"/>
                  </a:cubicBezTo>
                  <a:cubicBezTo>
                    <a:pt x="67069" y="314232"/>
                    <a:pt x="71166" y="310280"/>
                    <a:pt x="76220" y="310280"/>
                  </a:cubicBezTo>
                  <a:close/>
                  <a:moveTo>
                    <a:pt x="9151" y="310280"/>
                  </a:moveTo>
                  <a:cubicBezTo>
                    <a:pt x="14205" y="310280"/>
                    <a:pt x="18302" y="314232"/>
                    <a:pt x="18302" y="319106"/>
                  </a:cubicBezTo>
                  <a:cubicBezTo>
                    <a:pt x="18302" y="323980"/>
                    <a:pt x="14205" y="327932"/>
                    <a:pt x="9151" y="327932"/>
                  </a:cubicBezTo>
                  <a:cubicBezTo>
                    <a:pt x="4097" y="327932"/>
                    <a:pt x="0" y="323980"/>
                    <a:pt x="0" y="319106"/>
                  </a:cubicBezTo>
                  <a:cubicBezTo>
                    <a:pt x="0" y="314232"/>
                    <a:pt x="4097" y="310280"/>
                    <a:pt x="9151" y="310280"/>
                  </a:cubicBezTo>
                  <a:close/>
                  <a:moveTo>
                    <a:pt x="478634" y="265955"/>
                  </a:moveTo>
                  <a:cubicBezTo>
                    <a:pt x="483688" y="265955"/>
                    <a:pt x="487785" y="269907"/>
                    <a:pt x="487785" y="274781"/>
                  </a:cubicBezTo>
                  <a:cubicBezTo>
                    <a:pt x="487785" y="279655"/>
                    <a:pt x="483688" y="283607"/>
                    <a:pt x="478634" y="283607"/>
                  </a:cubicBezTo>
                  <a:cubicBezTo>
                    <a:pt x="473580" y="283607"/>
                    <a:pt x="469483" y="279655"/>
                    <a:pt x="469483" y="274781"/>
                  </a:cubicBezTo>
                  <a:cubicBezTo>
                    <a:pt x="469483" y="269907"/>
                    <a:pt x="473580" y="265955"/>
                    <a:pt x="478634" y="265955"/>
                  </a:cubicBezTo>
                  <a:close/>
                  <a:moveTo>
                    <a:pt x="411565" y="265954"/>
                  </a:moveTo>
                  <a:cubicBezTo>
                    <a:pt x="416619" y="265954"/>
                    <a:pt x="420716" y="269906"/>
                    <a:pt x="420716" y="274780"/>
                  </a:cubicBezTo>
                  <a:cubicBezTo>
                    <a:pt x="420716" y="279654"/>
                    <a:pt x="416619" y="283606"/>
                    <a:pt x="411565" y="283606"/>
                  </a:cubicBezTo>
                  <a:cubicBezTo>
                    <a:pt x="406511" y="283606"/>
                    <a:pt x="402414" y="279654"/>
                    <a:pt x="402414" y="274780"/>
                  </a:cubicBezTo>
                  <a:cubicBezTo>
                    <a:pt x="402414" y="269906"/>
                    <a:pt x="406511" y="265954"/>
                    <a:pt x="411565" y="265954"/>
                  </a:cubicBezTo>
                  <a:close/>
                  <a:moveTo>
                    <a:pt x="344496" y="265952"/>
                  </a:moveTo>
                  <a:cubicBezTo>
                    <a:pt x="349550" y="265952"/>
                    <a:pt x="353647" y="269904"/>
                    <a:pt x="353647" y="274778"/>
                  </a:cubicBezTo>
                  <a:cubicBezTo>
                    <a:pt x="353647" y="279652"/>
                    <a:pt x="349550" y="283604"/>
                    <a:pt x="344496" y="283604"/>
                  </a:cubicBezTo>
                  <a:cubicBezTo>
                    <a:pt x="339442" y="283604"/>
                    <a:pt x="335345" y="279652"/>
                    <a:pt x="335345" y="274778"/>
                  </a:cubicBezTo>
                  <a:cubicBezTo>
                    <a:pt x="335345" y="269904"/>
                    <a:pt x="339442" y="265952"/>
                    <a:pt x="344496" y="265952"/>
                  </a:cubicBezTo>
                  <a:close/>
                  <a:moveTo>
                    <a:pt x="277427" y="265950"/>
                  </a:moveTo>
                  <a:cubicBezTo>
                    <a:pt x="282481" y="265950"/>
                    <a:pt x="286578" y="269902"/>
                    <a:pt x="286578" y="274776"/>
                  </a:cubicBezTo>
                  <a:cubicBezTo>
                    <a:pt x="286578" y="279650"/>
                    <a:pt x="282481" y="283602"/>
                    <a:pt x="277427" y="283602"/>
                  </a:cubicBezTo>
                  <a:cubicBezTo>
                    <a:pt x="272373" y="283602"/>
                    <a:pt x="268276" y="279650"/>
                    <a:pt x="268276" y="274776"/>
                  </a:cubicBezTo>
                  <a:cubicBezTo>
                    <a:pt x="268276" y="269902"/>
                    <a:pt x="272373" y="265950"/>
                    <a:pt x="277427" y="265950"/>
                  </a:cubicBezTo>
                  <a:close/>
                  <a:moveTo>
                    <a:pt x="210358" y="265949"/>
                  </a:moveTo>
                  <a:cubicBezTo>
                    <a:pt x="215412" y="265949"/>
                    <a:pt x="219509" y="269901"/>
                    <a:pt x="219509" y="274775"/>
                  </a:cubicBezTo>
                  <a:cubicBezTo>
                    <a:pt x="219509" y="279649"/>
                    <a:pt x="215412" y="283601"/>
                    <a:pt x="210358" y="283601"/>
                  </a:cubicBezTo>
                  <a:cubicBezTo>
                    <a:pt x="205304" y="283601"/>
                    <a:pt x="201207" y="279649"/>
                    <a:pt x="201207" y="274775"/>
                  </a:cubicBezTo>
                  <a:cubicBezTo>
                    <a:pt x="201207" y="269901"/>
                    <a:pt x="205304" y="265949"/>
                    <a:pt x="210358" y="265949"/>
                  </a:cubicBezTo>
                  <a:close/>
                  <a:moveTo>
                    <a:pt x="143289" y="265947"/>
                  </a:moveTo>
                  <a:cubicBezTo>
                    <a:pt x="148343" y="265947"/>
                    <a:pt x="152440" y="269899"/>
                    <a:pt x="152440" y="274773"/>
                  </a:cubicBezTo>
                  <a:cubicBezTo>
                    <a:pt x="152440" y="279647"/>
                    <a:pt x="148343" y="283599"/>
                    <a:pt x="143289" y="283599"/>
                  </a:cubicBezTo>
                  <a:cubicBezTo>
                    <a:pt x="138235" y="283599"/>
                    <a:pt x="134138" y="279647"/>
                    <a:pt x="134138" y="274773"/>
                  </a:cubicBezTo>
                  <a:cubicBezTo>
                    <a:pt x="134138" y="269899"/>
                    <a:pt x="138235" y="265947"/>
                    <a:pt x="143289" y="265947"/>
                  </a:cubicBezTo>
                  <a:close/>
                  <a:moveTo>
                    <a:pt x="76220" y="265945"/>
                  </a:moveTo>
                  <a:cubicBezTo>
                    <a:pt x="81274" y="265945"/>
                    <a:pt x="85371" y="269897"/>
                    <a:pt x="85371" y="274771"/>
                  </a:cubicBezTo>
                  <a:cubicBezTo>
                    <a:pt x="85371" y="279645"/>
                    <a:pt x="81274" y="283597"/>
                    <a:pt x="76220" y="283597"/>
                  </a:cubicBezTo>
                  <a:cubicBezTo>
                    <a:pt x="71166" y="283597"/>
                    <a:pt x="67069" y="279645"/>
                    <a:pt x="67069" y="274771"/>
                  </a:cubicBezTo>
                  <a:cubicBezTo>
                    <a:pt x="67069" y="269897"/>
                    <a:pt x="71166" y="265945"/>
                    <a:pt x="76220" y="265945"/>
                  </a:cubicBezTo>
                  <a:close/>
                  <a:moveTo>
                    <a:pt x="9151" y="265943"/>
                  </a:moveTo>
                  <a:cubicBezTo>
                    <a:pt x="14205" y="265943"/>
                    <a:pt x="18302" y="269895"/>
                    <a:pt x="18302" y="274769"/>
                  </a:cubicBezTo>
                  <a:cubicBezTo>
                    <a:pt x="18302" y="279643"/>
                    <a:pt x="14205" y="283595"/>
                    <a:pt x="9151" y="283595"/>
                  </a:cubicBezTo>
                  <a:cubicBezTo>
                    <a:pt x="4097" y="283595"/>
                    <a:pt x="0" y="279643"/>
                    <a:pt x="0" y="274769"/>
                  </a:cubicBezTo>
                  <a:cubicBezTo>
                    <a:pt x="0" y="269895"/>
                    <a:pt x="4097" y="265943"/>
                    <a:pt x="9151" y="265943"/>
                  </a:cubicBezTo>
                  <a:close/>
                  <a:moveTo>
                    <a:pt x="478634" y="221618"/>
                  </a:moveTo>
                  <a:cubicBezTo>
                    <a:pt x="483688" y="221618"/>
                    <a:pt x="487785" y="225570"/>
                    <a:pt x="487785" y="230444"/>
                  </a:cubicBezTo>
                  <a:cubicBezTo>
                    <a:pt x="487785" y="235318"/>
                    <a:pt x="483688" y="239270"/>
                    <a:pt x="478634" y="239270"/>
                  </a:cubicBezTo>
                  <a:cubicBezTo>
                    <a:pt x="473580" y="239270"/>
                    <a:pt x="469483" y="235318"/>
                    <a:pt x="469483" y="230444"/>
                  </a:cubicBezTo>
                  <a:cubicBezTo>
                    <a:pt x="469483" y="225570"/>
                    <a:pt x="473580" y="221618"/>
                    <a:pt x="478634" y="221618"/>
                  </a:cubicBezTo>
                  <a:close/>
                  <a:moveTo>
                    <a:pt x="411565" y="221618"/>
                  </a:moveTo>
                  <a:cubicBezTo>
                    <a:pt x="416619" y="221618"/>
                    <a:pt x="420716" y="225570"/>
                    <a:pt x="420716" y="230444"/>
                  </a:cubicBezTo>
                  <a:cubicBezTo>
                    <a:pt x="420716" y="235318"/>
                    <a:pt x="416619" y="239270"/>
                    <a:pt x="411565" y="239270"/>
                  </a:cubicBezTo>
                  <a:cubicBezTo>
                    <a:pt x="406511" y="239270"/>
                    <a:pt x="402414" y="235318"/>
                    <a:pt x="402414" y="230444"/>
                  </a:cubicBezTo>
                  <a:cubicBezTo>
                    <a:pt x="402414" y="225570"/>
                    <a:pt x="406511" y="221618"/>
                    <a:pt x="411565" y="221618"/>
                  </a:cubicBezTo>
                  <a:close/>
                  <a:moveTo>
                    <a:pt x="344496" y="221618"/>
                  </a:moveTo>
                  <a:cubicBezTo>
                    <a:pt x="349550" y="221618"/>
                    <a:pt x="353647" y="225570"/>
                    <a:pt x="353647" y="230444"/>
                  </a:cubicBezTo>
                  <a:cubicBezTo>
                    <a:pt x="353647" y="235318"/>
                    <a:pt x="349550" y="239270"/>
                    <a:pt x="344496" y="239270"/>
                  </a:cubicBezTo>
                  <a:cubicBezTo>
                    <a:pt x="339442" y="239270"/>
                    <a:pt x="335345" y="235318"/>
                    <a:pt x="335345" y="230444"/>
                  </a:cubicBezTo>
                  <a:cubicBezTo>
                    <a:pt x="335345" y="225570"/>
                    <a:pt x="339442" y="221618"/>
                    <a:pt x="344496" y="221618"/>
                  </a:cubicBezTo>
                  <a:close/>
                  <a:moveTo>
                    <a:pt x="277427" y="221618"/>
                  </a:moveTo>
                  <a:cubicBezTo>
                    <a:pt x="282481" y="221618"/>
                    <a:pt x="286578" y="225570"/>
                    <a:pt x="286578" y="230444"/>
                  </a:cubicBezTo>
                  <a:cubicBezTo>
                    <a:pt x="286578" y="235318"/>
                    <a:pt x="282481" y="239270"/>
                    <a:pt x="277427" y="239270"/>
                  </a:cubicBezTo>
                  <a:cubicBezTo>
                    <a:pt x="272373" y="239270"/>
                    <a:pt x="268276" y="235318"/>
                    <a:pt x="268276" y="230444"/>
                  </a:cubicBezTo>
                  <a:cubicBezTo>
                    <a:pt x="268276" y="225570"/>
                    <a:pt x="272373" y="221618"/>
                    <a:pt x="277427" y="221618"/>
                  </a:cubicBezTo>
                  <a:close/>
                  <a:moveTo>
                    <a:pt x="210358" y="221618"/>
                  </a:moveTo>
                  <a:cubicBezTo>
                    <a:pt x="215412" y="221618"/>
                    <a:pt x="219509" y="225570"/>
                    <a:pt x="219509" y="230444"/>
                  </a:cubicBezTo>
                  <a:cubicBezTo>
                    <a:pt x="219509" y="235318"/>
                    <a:pt x="215412" y="239270"/>
                    <a:pt x="210358" y="239270"/>
                  </a:cubicBezTo>
                  <a:cubicBezTo>
                    <a:pt x="205304" y="239270"/>
                    <a:pt x="201207" y="235318"/>
                    <a:pt x="201207" y="230444"/>
                  </a:cubicBezTo>
                  <a:cubicBezTo>
                    <a:pt x="201207" y="225570"/>
                    <a:pt x="205304" y="221618"/>
                    <a:pt x="210358" y="221618"/>
                  </a:cubicBezTo>
                  <a:close/>
                  <a:moveTo>
                    <a:pt x="143289" y="221618"/>
                  </a:moveTo>
                  <a:cubicBezTo>
                    <a:pt x="148343" y="221618"/>
                    <a:pt x="152440" y="225570"/>
                    <a:pt x="152440" y="230444"/>
                  </a:cubicBezTo>
                  <a:cubicBezTo>
                    <a:pt x="152440" y="235318"/>
                    <a:pt x="148343" y="239270"/>
                    <a:pt x="143289" y="239270"/>
                  </a:cubicBezTo>
                  <a:cubicBezTo>
                    <a:pt x="138235" y="239270"/>
                    <a:pt x="134138" y="235318"/>
                    <a:pt x="134138" y="230444"/>
                  </a:cubicBezTo>
                  <a:cubicBezTo>
                    <a:pt x="134138" y="225570"/>
                    <a:pt x="138235" y="221618"/>
                    <a:pt x="143289" y="221618"/>
                  </a:cubicBezTo>
                  <a:close/>
                  <a:moveTo>
                    <a:pt x="76220" y="221618"/>
                  </a:moveTo>
                  <a:cubicBezTo>
                    <a:pt x="81274" y="221618"/>
                    <a:pt x="85371" y="225570"/>
                    <a:pt x="85371" y="230444"/>
                  </a:cubicBezTo>
                  <a:cubicBezTo>
                    <a:pt x="85371" y="235318"/>
                    <a:pt x="81274" y="239270"/>
                    <a:pt x="76220" y="239270"/>
                  </a:cubicBezTo>
                  <a:cubicBezTo>
                    <a:pt x="71166" y="239270"/>
                    <a:pt x="67069" y="235318"/>
                    <a:pt x="67069" y="230444"/>
                  </a:cubicBezTo>
                  <a:cubicBezTo>
                    <a:pt x="67069" y="225570"/>
                    <a:pt x="71166" y="221618"/>
                    <a:pt x="76220" y="221618"/>
                  </a:cubicBezTo>
                  <a:close/>
                  <a:moveTo>
                    <a:pt x="9151" y="221618"/>
                  </a:moveTo>
                  <a:cubicBezTo>
                    <a:pt x="14205" y="221618"/>
                    <a:pt x="18302" y="225570"/>
                    <a:pt x="18302" y="230444"/>
                  </a:cubicBezTo>
                  <a:cubicBezTo>
                    <a:pt x="18302" y="235318"/>
                    <a:pt x="14205" y="239270"/>
                    <a:pt x="9151" y="239270"/>
                  </a:cubicBezTo>
                  <a:cubicBezTo>
                    <a:pt x="4097" y="239270"/>
                    <a:pt x="0" y="235318"/>
                    <a:pt x="0" y="230444"/>
                  </a:cubicBezTo>
                  <a:cubicBezTo>
                    <a:pt x="0" y="225570"/>
                    <a:pt x="4097" y="221618"/>
                    <a:pt x="9151" y="221618"/>
                  </a:cubicBezTo>
                  <a:close/>
                  <a:moveTo>
                    <a:pt x="478634" y="177294"/>
                  </a:moveTo>
                  <a:cubicBezTo>
                    <a:pt x="483688" y="177294"/>
                    <a:pt x="487785" y="181246"/>
                    <a:pt x="487785" y="186120"/>
                  </a:cubicBezTo>
                  <a:cubicBezTo>
                    <a:pt x="487785" y="190994"/>
                    <a:pt x="483688" y="194946"/>
                    <a:pt x="478634" y="194946"/>
                  </a:cubicBezTo>
                  <a:cubicBezTo>
                    <a:pt x="473580" y="194946"/>
                    <a:pt x="469483" y="190994"/>
                    <a:pt x="469483" y="186120"/>
                  </a:cubicBezTo>
                  <a:cubicBezTo>
                    <a:pt x="469483" y="181246"/>
                    <a:pt x="473580" y="177294"/>
                    <a:pt x="478634" y="177294"/>
                  </a:cubicBezTo>
                  <a:close/>
                  <a:moveTo>
                    <a:pt x="411565" y="177294"/>
                  </a:moveTo>
                  <a:cubicBezTo>
                    <a:pt x="416619" y="177294"/>
                    <a:pt x="420716" y="181246"/>
                    <a:pt x="420716" y="186120"/>
                  </a:cubicBezTo>
                  <a:cubicBezTo>
                    <a:pt x="420716" y="190994"/>
                    <a:pt x="416619" y="194946"/>
                    <a:pt x="411565" y="194946"/>
                  </a:cubicBezTo>
                  <a:cubicBezTo>
                    <a:pt x="406511" y="194946"/>
                    <a:pt x="402414" y="190994"/>
                    <a:pt x="402414" y="186120"/>
                  </a:cubicBezTo>
                  <a:cubicBezTo>
                    <a:pt x="402414" y="181246"/>
                    <a:pt x="406511" y="177294"/>
                    <a:pt x="411565" y="177294"/>
                  </a:cubicBezTo>
                  <a:close/>
                  <a:moveTo>
                    <a:pt x="344496" y="177294"/>
                  </a:moveTo>
                  <a:cubicBezTo>
                    <a:pt x="349550" y="177294"/>
                    <a:pt x="353647" y="181246"/>
                    <a:pt x="353647" y="186120"/>
                  </a:cubicBezTo>
                  <a:cubicBezTo>
                    <a:pt x="353647" y="190994"/>
                    <a:pt x="349550" y="194946"/>
                    <a:pt x="344496" y="194946"/>
                  </a:cubicBezTo>
                  <a:cubicBezTo>
                    <a:pt x="339442" y="194946"/>
                    <a:pt x="335345" y="190994"/>
                    <a:pt x="335345" y="186120"/>
                  </a:cubicBezTo>
                  <a:cubicBezTo>
                    <a:pt x="335345" y="181246"/>
                    <a:pt x="339442" y="177294"/>
                    <a:pt x="344496" y="177294"/>
                  </a:cubicBezTo>
                  <a:close/>
                  <a:moveTo>
                    <a:pt x="277427" y="177294"/>
                  </a:moveTo>
                  <a:cubicBezTo>
                    <a:pt x="282481" y="177294"/>
                    <a:pt x="286578" y="181246"/>
                    <a:pt x="286578" y="186120"/>
                  </a:cubicBezTo>
                  <a:cubicBezTo>
                    <a:pt x="286578" y="190994"/>
                    <a:pt x="282481" y="194946"/>
                    <a:pt x="277427" y="194946"/>
                  </a:cubicBezTo>
                  <a:cubicBezTo>
                    <a:pt x="272373" y="194946"/>
                    <a:pt x="268276" y="190994"/>
                    <a:pt x="268276" y="186120"/>
                  </a:cubicBezTo>
                  <a:cubicBezTo>
                    <a:pt x="268276" y="181246"/>
                    <a:pt x="272373" y="177294"/>
                    <a:pt x="277427" y="177294"/>
                  </a:cubicBezTo>
                  <a:close/>
                  <a:moveTo>
                    <a:pt x="210358" y="177294"/>
                  </a:moveTo>
                  <a:cubicBezTo>
                    <a:pt x="215412" y="177294"/>
                    <a:pt x="219509" y="181246"/>
                    <a:pt x="219509" y="186120"/>
                  </a:cubicBezTo>
                  <a:cubicBezTo>
                    <a:pt x="219509" y="190994"/>
                    <a:pt x="215412" y="194946"/>
                    <a:pt x="210358" y="194946"/>
                  </a:cubicBezTo>
                  <a:cubicBezTo>
                    <a:pt x="205304" y="194946"/>
                    <a:pt x="201207" y="190994"/>
                    <a:pt x="201207" y="186120"/>
                  </a:cubicBezTo>
                  <a:cubicBezTo>
                    <a:pt x="201207" y="181246"/>
                    <a:pt x="205304" y="177294"/>
                    <a:pt x="210358" y="177294"/>
                  </a:cubicBezTo>
                  <a:close/>
                  <a:moveTo>
                    <a:pt x="143289" y="177294"/>
                  </a:moveTo>
                  <a:cubicBezTo>
                    <a:pt x="148343" y="177294"/>
                    <a:pt x="152440" y="181246"/>
                    <a:pt x="152440" y="186120"/>
                  </a:cubicBezTo>
                  <a:cubicBezTo>
                    <a:pt x="152440" y="190994"/>
                    <a:pt x="148343" y="194946"/>
                    <a:pt x="143289" y="194946"/>
                  </a:cubicBezTo>
                  <a:cubicBezTo>
                    <a:pt x="138235" y="194946"/>
                    <a:pt x="134138" y="190994"/>
                    <a:pt x="134138" y="186120"/>
                  </a:cubicBezTo>
                  <a:cubicBezTo>
                    <a:pt x="134138" y="181246"/>
                    <a:pt x="138235" y="177294"/>
                    <a:pt x="143289" y="177294"/>
                  </a:cubicBezTo>
                  <a:close/>
                  <a:moveTo>
                    <a:pt x="76220" y="177294"/>
                  </a:moveTo>
                  <a:cubicBezTo>
                    <a:pt x="81274" y="177294"/>
                    <a:pt x="85371" y="181246"/>
                    <a:pt x="85371" y="186120"/>
                  </a:cubicBezTo>
                  <a:cubicBezTo>
                    <a:pt x="85371" y="190994"/>
                    <a:pt x="81274" y="194946"/>
                    <a:pt x="76220" y="194946"/>
                  </a:cubicBezTo>
                  <a:cubicBezTo>
                    <a:pt x="71166" y="194946"/>
                    <a:pt x="67069" y="190994"/>
                    <a:pt x="67069" y="186120"/>
                  </a:cubicBezTo>
                  <a:cubicBezTo>
                    <a:pt x="67069" y="181246"/>
                    <a:pt x="71166" y="177294"/>
                    <a:pt x="76220" y="177294"/>
                  </a:cubicBezTo>
                  <a:close/>
                  <a:moveTo>
                    <a:pt x="9151" y="177294"/>
                  </a:moveTo>
                  <a:cubicBezTo>
                    <a:pt x="14205" y="177294"/>
                    <a:pt x="18302" y="181246"/>
                    <a:pt x="18302" y="186120"/>
                  </a:cubicBezTo>
                  <a:cubicBezTo>
                    <a:pt x="18302" y="190994"/>
                    <a:pt x="14205" y="194946"/>
                    <a:pt x="9151" y="194946"/>
                  </a:cubicBezTo>
                  <a:cubicBezTo>
                    <a:pt x="4097" y="194946"/>
                    <a:pt x="0" y="190994"/>
                    <a:pt x="0" y="186120"/>
                  </a:cubicBezTo>
                  <a:cubicBezTo>
                    <a:pt x="0" y="181246"/>
                    <a:pt x="4097" y="177294"/>
                    <a:pt x="9151" y="177294"/>
                  </a:cubicBezTo>
                  <a:close/>
                  <a:moveTo>
                    <a:pt x="478634" y="132971"/>
                  </a:moveTo>
                  <a:cubicBezTo>
                    <a:pt x="483688" y="132971"/>
                    <a:pt x="487785" y="136923"/>
                    <a:pt x="487785" y="141797"/>
                  </a:cubicBezTo>
                  <a:cubicBezTo>
                    <a:pt x="487785" y="146671"/>
                    <a:pt x="483688" y="150623"/>
                    <a:pt x="478634" y="150623"/>
                  </a:cubicBezTo>
                  <a:cubicBezTo>
                    <a:pt x="473580" y="150623"/>
                    <a:pt x="469483" y="146671"/>
                    <a:pt x="469483" y="141797"/>
                  </a:cubicBezTo>
                  <a:cubicBezTo>
                    <a:pt x="469483" y="136923"/>
                    <a:pt x="473580" y="132971"/>
                    <a:pt x="478634" y="132971"/>
                  </a:cubicBezTo>
                  <a:close/>
                  <a:moveTo>
                    <a:pt x="411565" y="132971"/>
                  </a:moveTo>
                  <a:cubicBezTo>
                    <a:pt x="416619" y="132971"/>
                    <a:pt x="420716" y="136923"/>
                    <a:pt x="420716" y="141797"/>
                  </a:cubicBezTo>
                  <a:cubicBezTo>
                    <a:pt x="420716" y="146671"/>
                    <a:pt x="416619" y="150623"/>
                    <a:pt x="411565" y="150623"/>
                  </a:cubicBezTo>
                  <a:cubicBezTo>
                    <a:pt x="406511" y="150623"/>
                    <a:pt x="402414" y="146671"/>
                    <a:pt x="402414" y="141797"/>
                  </a:cubicBezTo>
                  <a:cubicBezTo>
                    <a:pt x="402414" y="136923"/>
                    <a:pt x="406511" y="132971"/>
                    <a:pt x="411565" y="132971"/>
                  </a:cubicBezTo>
                  <a:close/>
                  <a:moveTo>
                    <a:pt x="344496" y="132971"/>
                  </a:moveTo>
                  <a:cubicBezTo>
                    <a:pt x="349550" y="132971"/>
                    <a:pt x="353647" y="136923"/>
                    <a:pt x="353647" y="141797"/>
                  </a:cubicBezTo>
                  <a:cubicBezTo>
                    <a:pt x="353647" y="146671"/>
                    <a:pt x="349550" y="150623"/>
                    <a:pt x="344496" y="150623"/>
                  </a:cubicBezTo>
                  <a:cubicBezTo>
                    <a:pt x="339442" y="150623"/>
                    <a:pt x="335345" y="146671"/>
                    <a:pt x="335345" y="141797"/>
                  </a:cubicBezTo>
                  <a:cubicBezTo>
                    <a:pt x="335345" y="136923"/>
                    <a:pt x="339442" y="132971"/>
                    <a:pt x="344496" y="132971"/>
                  </a:cubicBezTo>
                  <a:close/>
                  <a:moveTo>
                    <a:pt x="277427" y="132971"/>
                  </a:moveTo>
                  <a:cubicBezTo>
                    <a:pt x="282481" y="132971"/>
                    <a:pt x="286578" y="136923"/>
                    <a:pt x="286578" y="141797"/>
                  </a:cubicBezTo>
                  <a:cubicBezTo>
                    <a:pt x="286578" y="146671"/>
                    <a:pt x="282481" y="150623"/>
                    <a:pt x="277427" y="150623"/>
                  </a:cubicBezTo>
                  <a:cubicBezTo>
                    <a:pt x="272373" y="150623"/>
                    <a:pt x="268276" y="146671"/>
                    <a:pt x="268276" y="141797"/>
                  </a:cubicBezTo>
                  <a:cubicBezTo>
                    <a:pt x="268276" y="136923"/>
                    <a:pt x="272373" y="132971"/>
                    <a:pt x="277427" y="132971"/>
                  </a:cubicBezTo>
                  <a:close/>
                  <a:moveTo>
                    <a:pt x="210358" y="132971"/>
                  </a:moveTo>
                  <a:cubicBezTo>
                    <a:pt x="215412" y="132971"/>
                    <a:pt x="219509" y="136923"/>
                    <a:pt x="219509" y="141797"/>
                  </a:cubicBezTo>
                  <a:cubicBezTo>
                    <a:pt x="219509" y="146671"/>
                    <a:pt x="215412" y="150623"/>
                    <a:pt x="210358" y="150623"/>
                  </a:cubicBezTo>
                  <a:cubicBezTo>
                    <a:pt x="205304" y="150623"/>
                    <a:pt x="201207" y="146671"/>
                    <a:pt x="201207" y="141797"/>
                  </a:cubicBezTo>
                  <a:cubicBezTo>
                    <a:pt x="201207" y="136923"/>
                    <a:pt x="205304" y="132971"/>
                    <a:pt x="210358" y="132971"/>
                  </a:cubicBezTo>
                  <a:close/>
                  <a:moveTo>
                    <a:pt x="143289" y="132971"/>
                  </a:moveTo>
                  <a:cubicBezTo>
                    <a:pt x="148343" y="132971"/>
                    <a:pt x="152440" y="136923"/>
                    <a:pt x="152440" y="141797"/>
                  </a:cubicBezTo>
                  <a:cubicBezTo>
                    <a:pt x="152440" y="146671"/>
                    <a:pt x="148343" y="150623"/>
                    <a:pt x="143289" y="150623"/>
                  </a:cubicBezTo>
                  <a:cubicBezTo>
                    <a:pt x="138235" y="150623"/>
                    <a:pt x="134138" y="146671"/>
                    <a:pt x="134138" y="141797"/>
                  </a:cubicBezTo>
                  <a:cubicBezTo>
                    <a:pt x="134138" y="136923"/>
                    <a:pt x="138235" y="132971"/>
                    <a:pt x="143289" y="132971"/>
                  </a:cubicBezTo>
                  <a:close/>
                  <a:moveTo>
                    <a:pt x="76220" y="132971"/>
                  </a:moveTo>
                  <a:cubicBezTo>
                    <a:pt x="81274" y="132971"/>
                    <a:pt x="85371" y="136923"/>
                    <a:pt x="85371" y="141797"/>
                  </a:cubicBezTo>
                  <a:cubicBezTo>
                    <a:pt x="85371" y="146671"/>
                    <a:pt x="81274" y="150623"/>
                    <a:pt x="76220" y="150623"/>
                  </a:cubicBezTo>
                  <a:cubicBezTo>
                    <a:pt x="71166" y="150623"/>
                    <a:pt x="67069" y="146671"/>
                    <a:pt x="67069" y="141797"/>
                  </a:cubicBezTo>
                  <a:cubicBezTo>
                    <a:pt x="67069" y="136923"/>
                    <a:pt x="71166" y="132971"/>
                    <a:pt x="76220" y="132971"/>
                  </a:cubicBezTo>
                  <a:close/>
                  <a:moveTo>
                    <a:pt x="9151" y="132971"/>
                  </a:moveTo>
                  <a:cubicBezTo>
                    <a:pt x="14205" y="132971"/>
                    <a:pt x="18302" y="136923"/>
                    <a:pt x="18302" y="141797"/>
                  </a:cubicBezTo>
                  <a:cubicBezTo>
                    <a:pt x="18302" y="146671"/>
                    <a:pt x="14205" y="150623"/>
                    <a:pt x="9151" y="150623"/>
                  </a:cubicBezTo>
                  <a:cubicBezTo>
                    <a:pt x="4097" y="150623"/>
                    <a:pt x="0" y="146671"/>
                    <a:pt x="0" y="141797"/>
                  </a:cubicBezTo>
                  <a:cubicBezTo>
                    <a:pt x="0" y="136923"/>
                    <a:pt x="4097" y="132971"/>
                    <a:pt x="9151" y="132971"/>
                  </a:cubicBezTo>
                  <a:close/>
                  <a:moveTo>
                    <a:pt x="478634" y="88647"/>
                  </a:moveTo>
                  <a:cubicBezTo>
                    <a:pt x="483688" y="88647"/>
                    <a:pt x="487785" y="92599"/>
                    <a:pt x="487785" y="97473"/>
                  </a:cubicBezTo>
                  <a:cubicBezTo>
                    <a:pt x="487785" y="102347"/>
                    <a:pt x="483688" y="106299"/>
                    <a:pt x="478634" y="106299"/>
                  </a:cubicBezTo>
                  <a:cubicBezTo>
                    <a:pt x="473580" y="106299"/>
                    <a:pt x="469483" y="102347"/>
                    <a:pt x="469483" y="97473"/>
                  </a:cubicBezTo>
                  <a:cubicBezTo>
                    <a:pt x="469483" y="92599"/>
                    <a:pt x="473580" y="88647"/>
                    <a:pt x="478634" y="88647"/>
                  </a:cubicBezTo>
                  <a:close/>
                  <a:moveTo>
                    <a:pt x="411565" y="88647"/>
                  </a:moveTo>
                  <a:cubicBezTo>
                    <a:pt x="416619" y="88647"/>
                    <a:pt x="420716" y="92599"/>
                    <a:pt x="420716" y="97473"/>
                  </a:cubicBezTo>
                  <a:cubicBezTo>
                    <a:pt x="420716" y="102347"/>
                    <a:pt x="416619" y="106299"/>
                    <a:pt x="411565" y="106299"/>
                  </a:cubicBezTo>
                  <a:cubicBezTo>
                    <a:pt x="406511" y="106299"/>
                    <a:pt x="402414" y="102347"/>
                    <a:pt x="402414" y="97473"/>
                  </a:cubicBezTo>
                  <a:cubicBezTo>
                    <a:pt x="402414" y="92599"/>
                    <a:pt x="406511" y="88647"/>
                    <a:pt x="411565" y="88647"/>
                  </a:cubicBezTo>
                  <a:close/>
                  <a:moveTo>
                    <a:pt x="344496" y="88647"/>
                  </a:moveTo>
                  <a:cubicBezTo>
                    <a:pt x="349550" y="88647"/>
                    <a:pt x="353647" y="92599"/>
                    <a:pt x="353647" y="97473"/>
                  </a:cubicBezTo>
                  <a:cubicBezTo>
                    <a:pt x="353647" y="102347"/>
                    <a:pt x="349550" y="106299"/>
                    <a:pt x="344496" y="106299"/>
                  </a:cubicBezTo>
                  <a:cubicBezTo>
                    <a:pt x="339442" y="106299"/>
                    <a:pt x="335345" y="102347"/>
                    <a:pt x="335345" y="97473"/>
                  </a:cubicBezTo>
                  <a:cubicBezTo>
                    <a:pt x="335345" y="92599"/>
                    <a:pt x="339442" y="88647"/>
                    <a:pt x="344496" y="88647"/>
                  </a:cubicBezTo>
                  <a:close/>
                  <a:moveTo>
                    <a:pt x="277427" y="88647"/>
                  </a:moveTo>
                  <a:cubicBezTo>
                    <a:pt x="282481" y="88647"/>
                    <a:pt x="286578" y="92599"/>
                    <a:pt x="286578" y="97473"/>
                  </a:cubicBezTo>
                  <a:cubicBezTo>
                    <a:pt x="286578" y="102347"/>
                    <a:pt x="282481" y="106299"/>
                    <a:pt x="277427" y="106299"/>
                  </a:cubicBezTo>
                  <a:cubicBezTo>
                    <a:pt x="272373" y="106299"/>
                    <a:pt x="268276" y="102347"/>
                    <a:pt x="268276" y="97473"/>
                  </a:cubicBezTo>
                  <a:cubicBezTo>
                    <a:pt x="268276" y="92599"/>
                    <a:pt x="272373" y="88647"/>
                    <a:pt x="277427" y="88647"/>
                  </a:cubicBezTo>
                  <a:close/>
                  <a:moveTo>
                    <a:pt x="210358" y="88647"/>
                  </a:moveTo>
                  <a:cubicBezTo>
                    <a:pt x="215412" y="88647"/>
                    <a:pt x="219509" y="92599"/>
                    <a:pt x="219509" y="97473"/>
                  </a:cubicBezTo>
                  <a:cubicBezTo>
                    <a:pt x="219509" y="102347"/>
                    <a:pt x="215412" y="106299"/>
                    <a:pt x="210358" y="106299"/>
                  </a:cubicBezTo>
                  <a:cubicBezTo>
                    <a:pt x="205304" y="106299"/>
                    <a:pt x="201207" y="102347"/>
                    <a:pt x="201207" y="97473"/>
                  </a:cubicBezTo>
                  <a:cubicBezTo>
                    <a:pt x="201207" y="92599"/>
                    <a:pt x="205304" y="88647"/>
                    <a:pt x="210358" y="88647"/>
                  </a:cubicBezTo>
                  <a:close/>
                  <a:moveTo>
                    <a:pt x="143289" y="88647"/>
                  </a:moveTo>
                  <a:cubicBezTo>
                    <a:pt x="148343" y="88647"/>
                    <a:pt x="152440" y="92599"/>
                    <a:pt x="152440" y="97473"/>
                  </a:cubicBezTo>
                  <a:cubicBezTo>
                    <a:pt x="152440" y="102347"/>
                    <a:pt x="148343" y="106299"/>
                    <a:pt x="143289" y="106299"/>
                  </a:cubicBezTo>
                  <a:cubicBezTo>
                    <a:pt x="138235" y="106299"/>
                    <a:pt x="134138" y="102347"/>
                    <a:pt x="134138" y="97473"/>
                  </a:cubicBezTo>
                  <a:cubicBezTo>
                    <a:pt x="134138" y="92599"/>
                    <a:pt x="138235" y="88647"/>
                    <a:pt x="143289" y="88647"/>
                  </a:cubicBezTo>
                  <a:close/>
                  <a:moveTo>
                    <a:pt x="76220" y="88647"/>
                  </a:moveTo>
                  <a:cubicBezTo>
                    <a:pt x="81274" y="88647"/>
                    <a:pt x="85371" y="92599"/>
                    <a:pt x="85371" y="97473"/>
                  </a:cubicBezTo>
                  <a:cubicBezTo>
                    <a:pt x="85371" y="102347"/>
                    <a:pt x="81274" y="106299"/>
                    <a:pt x="76220" y="106299"/>
                  </a:cubicBezTo>
                  <a:cubicBezTo>
                    <a:pt x="71166" y="106299"/>
                    <a:pt x="67069" y="102347"/>
                    <a:pt x="67069" y="97473"/>
                  </a:cubicBezTo>
                  <a:cubicBezTo>
                    <a:pt x="67069" y="92599"/>
                    <a:pt x="71166" y="88647"/>
                    <a:pt x="76220" y="88647"/>
                  </a:cubicBezTo>
                  <a:close/>
                  <a:moveTo>
                    <a:pt x="9151" y="88647"/>
                  </a:moveTo>
                  <a:cubicBezTo>
                    <a:pt x="14205" y="88647"/>
                    <a:pt x="18302" y="92599"/>
                    <a:pt x="18302" y="97473"/>
                  </a:cubicBezTo>
                  <a:cubicBezTo>
                    <a:pt x="18302" y="102347"/>
                    <a:pt x="14205" y="106299"/>
                    <a:pt x="9151" y="106299"/>
                  </a:cubicBezTo>
                  <a:cubicBezTo>
                    <a:pt x="4097" y="106299"/>
                    <a:pt x="0" y="102347"/>
                    <a:pt x="0" y="97473"/>
                  </a:cubicBezTo>
                  <a:cubicBezTo>
                    <a:pt x="0" y="92599"/>
                    <a:pt x="4097" y="88647"/>
                    <a:pt x="9151" y="88647"/>
                  </a:cubicBezTo>
                  <a:close/>
                  <a:moveTo>
                    <a:pt x="478634" y="44323"/>
                  </a:moveTo>
                  <a:cubicBezTo>
                    <a:pt x="483688" y="44323"/>
                    <a:pt x="487785" y="48275"/>
                    <a:pt x="487785" y="53149"/>
                  </a:cubicBezTo>
                  <a:cubicBezTo>
                    <a:pt x="487785" y="58023"/>
                    <a:pt x="483688" y="61975"/>
                    <a:pt x="478634" y="61975"/>
                  </a:cubicBezTo>
                  <a:cubicBezTo>
                    <a:pt x="473580" y="61975"/>
                    <a:pt x="469483" y="58023"/>
                    <a:pt x="469483" y="53149"/>
                  </a:cubicBezTo>
                  <a:cubicBezTo>
                    <a:pt x="469483" y="48275"/>
                    <a:pt x="473580" y="44323"/>
                    <a:pt x="478634" y="44323"/>
                  </a:cubicBezTo>
                  <a:close/>
                  <a:moveTo>
                    <a:pt x="411565" y="44323"/>
                  </a:moveTo>
                  <a:cubicBezTo>
                    <a:pt x="416619" y="44323"/>
                    <a:pt x="420716" y="48275"/>
                    <a:pt x="420716" y="53149"/>
                  </a:cubicBezTo>
                  <a:cubicBezTo>
                    <a:pt x="420716" y="58023"/>
                    <a:pt x="416619" y="61975"/>
                    <a:pt x="411565" y="61975"/>
                  </a:cubicBezTo>
                  <a:cubicBezTo>
                    <a:pt x="406511" y="61975"/>
                    <a:pt x="402414" y="58023"/>
                    <a:pt x="402414" y="53149"/>
                  </a:cubicBezTo>
                  <a:cubicBezTo>
                    <a:pt x="402414" y="48275"/>
                    <a:pt x="406511" y="44323"/>
                    <a:pt x="411565" y="44323"/>
                  </a:cubicBezTo>
                  <a:close/>
                  <a:moveTo>
                    <a:pt x="344496" y="44323"/>
                  </a:moveTo>
                  <a:cubicBezTo>
                    <a:pt x="349550" y="44323"/>
                    <a:pt x="353647" y="48275"/>
                    <a:pt x="353647" y="53149"/>
                  </a:cubicBezTo>
                  <a:cubicBezTo>
                    <a:pt x="353647" y="58023"/>
                    <a:pt x="349550" y="61975"/>
                    <a:pt x="344496" y="61975"/>
                  </a:cubicBezTo>
                  <a:cubicBezTo>
                    <a:pt x="339442" y="61975"/>
                    <a:pt x="335345" y="58023"/>
                    <a:pt x="335345" y="53149"/>
                  </a:cubicBezTo>
                  <a:cubicBezTo>
                    <a:pt x="335345" y="48275"/>
                    <a:pt x="339442" y="44323"/>
                    <a:pt x="344496" y="44323"/>
                  </a:cubicBezTo>
                  <a:close/>
                  <a:moveTo>
                    <a:pt x="277427" y="44323"/>
                  </a:moveTo>
                  <a:cubicBezTo>
                    <a:pt x="282481" y="44323"/>
                    <a:pt x="286578" y="48275"/>
                    <a:pt x="286578" y="53149"/>
                  </a:cubicBezTo>
                  <a:cubicBezTo>
                    <a:pt x="286578" y="58023"/>
                    <a:pt x="282481" y="61975"/>
                    <a:pt x="277427" y="61975"/>
                  </a:cubicBezTo>
                  <a:cubicBezTo>
                    <a:pt x="272373" y="61975"/>
                    <a:pt x="268276" y="58023"/>
                    <a:pt x="268276" y="53149"/>
                  </a:cubicBezTo>
                  <a:cubicBezTo>
                    <a:pt x="268276" y="48275"/>
                    <a:pt x="272373" y="44323"/>
                    <a:pt x="277427" y="44323"/>
                  </a:cubicBezTo>
                  <a:close/>
                  <a:moveTo>
                    <a:pt x="210358" y="44323"/>
                  </a:moveTo>
                  <a:cubicBezTo>
                    <a:pt x="215412" y="44323"/>
                    <a:pt x="219509" y="48275"/>
                    <a:pt x="219509" y="53149"/>
                  </a:cubicBezTo>
                  <a:cubicBezTo>
                    <a:pt x="219509" y="58023"/>
                    <a:pt x="215412" y="61975"/>
                    <a:pt x="210358" y="61975"/>
                  </a:cubicBezTo>
                  <a:cubicBezTo>
                    <a:pt x="205304" y="61975"/>
                    <a:pt x="201207" y="58023"/>
                    <a:pt x="201207" y="53149"/>
                  </a:cubicBezTo>
                  <a:cubicBezTo>
                    <a:pt x="201207" y="48275"/>
                    <a:pt x="205304" y="44323"/>
                    <a:pt x="210358" y="44323"/>
                  </a:cubicBezTo>
                  <a:close/>
                  <a:moveTo>
                    <a:pt x="143289" y="44323"/>
                  </a:moveTo>
                  <a:cubicBezTo>
                    <a:pt x="148343" y="44323"/>
                    <a:pt x="152440" y="48275"/>
                    <a:pt x="152440" y="53149"/>
                  </a:cubicBezTo>
                  <a:cubicBezTo>
                    <a:pt x="152440" y="58023"/>
                    <a:pt x="148343" y="61975"/>
                    <a:pt x="143289" y="61975"/>
                  </a:cubicBezTo>
                  <a:cubicBezTo>
                    <a:pt x="138235" y="61975"/>
                    <a:pt x="134138" y="58023"/>
                    <a:pt x="134138" y="53149"/>
                  </a:cubicBezTo>
                  <a:cubicBezTo>
                    <a:pt x="134138" y="48275"/>
                    <a:pt x="138235" y="44323"/>
                    <a:pt x="143289" y="44323"/>
                  </a:cubicBezTo>
                  <a:close/>
                  <a:moveTo>
                    <a:pt x="76220" y="44323"/>
                  </a:moveTo>
                  <a:cubicBezTo>
                    <a:pt x="81274" y="44323"/>
                    <a:pt x="85371" y="48275"/>
                    <a:pt x="85371" y="53149"/>
                  </a:cubicBezTo>
                  <a:cubicBezTo>
                    <a:pt x="85371" y="58023"/>
                    <a:pt x="81274" y="61975"/>
                    <a:pt x="76220" y="61975"/>
                  </a:cubicBezTo>
                  <a:cubicBezTo>
                    <a:pt x="71166" y="61975"/>
                    <a:pt x="67069" y="58023"/>
                    <a:pt x="67069" y="53149"/>
                  </a:cubicBezTo>
                  <a:cubicBezTo>
                    <a:pt x="67069" y="48275"/>
                    <a:pt x="71166" y="44323"/>
                    <a:pt x="76220" y="44323"/>
                  </a:cubicBezTo>
                  <a:close/>
                  <a:moveTo>
                    <a:pt x="9151" y="44323"/>
                  </a:moveTo>
                  <a:cubicBezTo>
                    <a:pt x="14205" y="44323"/>
                    <a:pt x="18302" y="48275"/>
                    <a:pt x="18302" y="53149"/>
                  </a:cubicBezTo>
                  <a:cubicBezTo>
                    <a:pt x="18302" y="58023"/>
                    <a:pt x="14205" y="61975"/>
                    <a:pt x="9151" y="61975"/>
                  </a:cubicBezTo>
                  <a:cubicBezTo>
                    <a:pt x="4097" y="61975"/>
                    <a:pt x="0" y="58023"/>
                    <a:pt x="0" y="53149"/>
                  </a:cubicBezTo>
                  <a:cubicBezTo>
                    <a:pt x="0" y="48275"/>
                    <a:pt x="4097" y="44323"/>
                    <a:pt x="9151" y="44323"/>
                  </a:cubicBezTo>
                  <a:close/>
                  <a:moveTo>
                    <a:pt x="478634" y="0"/>
                  </a:moveTo>
                  <a:cubicBezTo>
                    <a:pt x="483688" y="0"/>
                    <a:pt x="487785" y="3952"/>
                    <a:pt x="487785" y="8826"/>
                  </a:cubicBezTo>
                  <a:cubicBezTo>
                    <a:pt x="487785" y="13700"/>
                    <a:pt x="483688" y="17652"/>
                    <a:pt x="478634" y="17652"/>
                  </a:cubicBezTo>
                  <a:cubicBezTo>
                    <a:pt x="473580" y="17652"/>
                    <a:pt x="469483" y="13700"/>
                    <a:pt x="469483" y="8826"/>
                  </a:cubicBezTo>
                  <a:cubicBezTo>
                    <a:pt x="469483" y="3952"/>
                    <a:pt x="473580" y="0"/>
                    <a:pt x="478634" y="0"/>
                  </a:cubicBezTo>
                  <a:close/>
                  <a:moveTo>
                    <a:pt x="411565" y="0"/>
                  </a:moveTo>
                  <a:cubicBezTo>
                    <a:pt x="416619" y="0"/>
                    <a:pt x="420716" y="3952"/>
                    <a:pt x="420716" y="8826"/>
                  </a:cubicBezTo>
                  <a:cubicBezTo>
                    <a:pt x="420716" y="13700"/>
                    <a:pt x="416619" y="17652"/>
                    <a:pt x="411565" y="17652"/>
                  </a:cubicBezTo>
                  <a:cubicBezTo>
                    <a:pt x="406511" y="17652"/>
                    <a:pt x="402414" y="13700"/>
                    <a:pt x="402414" y="8826"/>
                  </a:cubicBezTo>
                  <a:cubicBezTo>
                    <a:pt x="402414" y="3952"/>
                    <a:pt x="406511" y="0"/>
                    <a:pt x="411565" y="0"/>
                  </a:cubicBezTo>
                  <a:close/>
                  <a:moveTo>
                    <a:pt x="344496" y="0"/>
                  </a:moveTo>
                  <a:cubicBezTo>
                    <a:pt x="349550" y="0"/>
                    <a:pt x="353647" y="3952"/>
                    <a:pt x="353647" y="8826"/>
                  </a:cubicBezTo>
                  <a:cubicBezTo>
                    <a:pt x="353647" y="13700"/>
                    <a:pt x="349550" y="17652"/>
                    <a:pt x="344496" y="17652"/>
                  </a:cubicBezTo>
                  <a:cubicBezTo>
                    <a:pt x="339442" y="17652"/>
                    <a:pt x="335345" y="13700"/>
                    <a:pt x="335345" y="8826"/>
                  </a:cubicBezTo>
                  <a:cubicBezTo>
                    <a:pt x="335345" y="3952"/>
                    <a:pt x="339442" y="0"/>
                    <a:pt x="344496" y="0"/>
                  </a:cubicBezTo>
                  <a:close/>
                  <a:moveTo>
                    <a:pt x="277427" y="0"/>
                  </a:moveTo>
                  <a:cubicBezTo>
                    <a:pt x="282481" y="0"/>
                    <a:pt x="286578" y="3952"/>
                    <a:pt x="286578" y="8826"/>
                  </a:cubicBezTo>
                  <a:cubicBezTo>
                    <a:pt x="286578" y="13700"/>
                    <a:pt x="282481" y="17652"/>
                    <a:pt x="277427" y="17652"/>
                  </a:cubicBezTo>
                  <a:cubicBezTo>
                    <a:pt x="272373" y="17652"/>
                    <a:pt x="268276" y="13700"/>
                    <a:pt x="268276" y="8826"/>
                  </a:cubicBezTo>
                  <a:cubicBezTo>
                    <a:pt x="268276" y="3952"/>
                    <a:pt x="272373" y="0"/>
                    <a:pt x="277427" y="0"/>
                  </a:cubicBezTo>
                  <a:close/>
                  <a:moveTo>
                    <a:pt x="210358" y="0"/>
                  </a:moveTo>
                  <a:cubicBezTo>
                    <a:pt x="215412" y="0"/>
                    <a:pt x="219509" y="3952"/>
                    <a:pt x="219509" y="8826"/>
                  </a:cubicBezTo>
                  <a:cubicBezTo>
                    <a:pt x="219509" y="13700"/>
                    <a:pt x="215412" y="17652"/>
                    <a:pt x="210358" y="17652"/>
                  </a:cubicBezTo>
                  <a:cubicBezTo>
                    <a:pt x="205304" y="17652"/>
                    <a:pt x="201207" y="13700"/>
                    <a:pt x="201207" y="8826"/>
                  </a:cubicBezTo>
                  <a:cubicBezTo>
                    <a:pt x="201207" y="3952"/>
                    <a:pt x="205304" y="0"/>
                    <a:pt x="210358" y="0"/>
                  </a:cubicBezTo>
                  <a:close/>
                  <a:moveTo>
                    <a:pt x="143289" y="0"/>
                  </a:moveTo>
                  <a:cubicBezTo>
                    <a:pt x="148343" y="0"/>
                    <a:pt x="152440" y="3952"/>
                    <a:pt x="152440" y="8826"/>
                  </a:cubicBezTo>
                  <a:cubicBezTo>
                    <a:pt x="152440" y="13700"/>
                    <a:pt x="148343" y="17652"/>
                    <a:pt x="143289" y="17652"/>
                  </a:cubicBezTo>
                  <a:cubicBezTo>
                    <a:pt x="138235" y="17652"/>
                    <a:pt x="134138" y="13700"/>
                    <a:pt x="134138" y="8826"/>
                  </a:cubicBezTo>
                  <a:cubicBezTo>
                    <a:pt x="134138" y="3952"/>
                    <a:pt x="138235" y="0"/>
                    <a:pt x="143289" y="0"/>
                  </a:cubicBezTo>
                  <a:close/>
                  <a:moveTo>
                    <a:pt x="76220" y="0"/>
                  </a:moveTo>
                  <a:cubicBezTo>
                    <a:pt x="81274" y="0"/>
                    <a:pt x="85371" y="3952"/>
                    <a:pt x="85371" y="8826"/>
                  </a:cubicBezTo>
                  <a:cubicBezTo>
                    <a:pt x="85371" y="13700"/>
                    <a:pt x="81274" y="17652"/>
                    <a:pt x="76220" y="17652"/>
                  </a:cubicBezTo>
                  <a:cubicBezTo>
                    <a:pt x="71166" y="17652"/>
                    <a:pt x="67069" y="13700"/>
                    <a:pt x="67069" y="8826"/>
                  </a:cubicBezTo>
                  <a:cubicBezTo>
                    <a:pt x="67069" y="3952"/>
                    <a:pt x="71166" y="0"/>
                    <a:pt x="76220" y="0"/>
                  </a:cubicBezTo>
                  <a:close/>
                  <a:moveTo>
                    <a:pt x="9151" y="0"/>
                  </a:moveTo>
                  <a:cubicBezTo>
                    <a:pt x="14205" y="0"/>
                    <a:pt x="18302" y="3952"/>
                    <a:pt x="18302" y="8826"/>
                  </a:cubicBezTo>
                  <a:cubicBezTo>
                    <a:pt x="18302" y="13700"/>
                    <a:pt x="14205" y="17652"/>
                    <a:pt x="9151" y="17652"/>
                  </a:cubicBezTo>
                  <a:cubicBezTo>
                    <a:pt x="4097" y="17652"/>
                    <a:pt x="0" y="13700"/>
                    <a:pt x="0" y="8826"/>
                  </a:cubicBezTo>
                  <a:cubicBezTo>
                    <a:pt x="0" y="3952"/>
                    <a:pt x="4097" y="0"/>
                    <a:pt x="9151" y="0"/>
                  </a:cubicBezTo>
                  <a:close/>
                </a:path>
              </a:pathLst>
            </a:custGeom>
            <a:gradFill>
              <a:gsLst>
                <a:gs pos="0">
                  <a:schemeClr val="accent1">
                    <a:alpha val="50000"/>
                  </a:schemeClr>
                </a:gs>
                <a:gs pos="78000">
                  <a:srgbClr val="D73941">
                    <a:alpha val="0"/>
                  </a:srgbClr>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微软雅黑" panose="020B0503020204020204" charset="-122"/>
                <a:ea typeface="微软雅黑" panose="020B0503020204020204" charset="-122"/>
                <a:cs typeface="OPPOSans M" panose="00020600040101010101" pitchFamily="18" charset="-122"/>
              </a:endParaRPr>
            </a:p>
          </p:txBody>
        </p:sp>
        <p:grpSp>
          <p:nvGrpSpPr>
            <p:cNvPr id="42" name="知鱼PPT47"/>
            <p:cNvGrpSpPr/>
            <p:nvPr/>
          </p:nvGrpSpPr>
          <p:grpSpPr>
            <a:xfrm>
              <a:off x="8437959" y="1914429"/>
              <a:ext cx="2677538" cy="435952"/>
              <a:chOff x="705273" y="8250129"/>
              <a:chExt cx="2677538" cy="435952"/>
            </a:xfrm>
          </p:grpSpPr>
          <p:sp>
            <p:nvSpPr>
              <p:cNvPr id="43" name="知鱼PPT47-1"/>
              <p:cNvSpPr/>
              <p:nvPr>
                <p:custDataLst>
                  <p:tags r:id="rId13"/>
                </p:custDataLst>
              </p:nvPr>
            </p:nvSpPr>
            <p:spPr>
              <a:xfrm>
                <a:off x="705273" y="8250129"/>
                <a:ext cx="2677538" cy="435952"/>
              </a:xfrm>
              <a:custGeom>
                <a:avLst/>
                <a:gdLst>
                  <a:gd name="connsiteX0" fmla="*/ 0 w 4380471"/>
                  <a:gd name="connsiteY0" fmla="*/ 0 h 714335"/>
                  <a:gd name="connsiteX1" fmla="*/ 4380471 w 4380471"/>
                  <a:gd name="connsiteY1" fmla="*/ 0 h 714335"/>
                  <a:gd name="connsiteX2" fmla="*/ 4249607 w 4380471"/>
                  <a:gd name="connsiteY2" fmla="*/ 523454 h 714335"/>
                  <a:gd name="connsiteX3" fmla="*/ 4005131 w 4380471"/>
                  <a:gd name="connsiteY3" fmla="*/ 714335 h 714335"/>
                  <a:gd name="connsiteX4" fmla="*/ 375339 w 4380471"/>
                  <a:gd name="connsiteY4" fmla="*/ 714335 h 714335"/>
                  <a:gd name="connsiteX5" fmla="*/ 130863 w 4380471"/>
                  <a:gd name="connsiteY5" fmla="*/ 523454 h 714335"/>
                  <a:gd name="connsiteX0-1" fmla="*/ 0 w 4380471"/>
                  <a:gd name="connsiteY0-2" fmla="*/ 0 h 714335"/>
                  <a:gd name="connsiteX1-3" fmla="*/ 4380471 w 4380471"/>
                  <a:gd name="connsiteY1-4" fmla="*/ 0 h 714335"/>
                  <a:gd name="connsiteX2-5" fmla="*/ 4249607 w 4380471"/>
                  <a:gd name="connsiteY2-6" fmla="*/ 523454 h 714335"/>
                  <a:gd name="connsiteX3-7" fmla="*/ 4005131 w 4380471"/>
                  <a:gd name="connsiteY3-8" fmla="*/ 714335 h 714335"/>
                  <a:gd name="connsiteX4-9" fmla="*/ 375339 w 4380471"/>
                  <a:gd name="connsiteY4-10" fmla="*/ 714335 h 714335"/>
                  <a:gd name="connsiteX5-11" fmla="*/ 130863 w 4380471"/>
                  <a:gd name="connsiteY5-12" fmla="*/ 523454 h 714335"/>
                  <a:gd name="connsiteX6" fmla="*/ 17754 w 4380471"/>
                  <a:gd name="connsiteY6" fmla="*/ 75049 h 714335"/>
                  <a:gd name="connsiteX7" fmla="*/ 0 w 4380471"/>
                  <a:gd name="connsiteY7" fmla="*/ 0 h 714335"/>
                  <a:gd name="connsiteX0-13" fmla="*/ 0 w 4417353"/>
                  <a:gd name="connsiteY0-14" fmla="*/ 2540 h 714335"/>
                  <a:gd name="connsiteX1-15" fmla="*/ 4417353 w 4417353"/>
                  <a:gd name="connsiteY1-16" fmla="*/ 0 h 714335"/>
                  <a:gd name="connsiteX2-17" fmla="*/ 4286489 w 4417353"/>
                  <a:gd name="connsiteY2-18" fmla="*/ 523454 h 714335"/>
                  <a:gd name="connsiteX3-19" fmla="*/ 4042013 w 4417353"/>
                  <a:gd name="connsiteY3-20" fmla="*/ 714335 h 714335"/>
                  <a:gd name="connsiteX4-21" fmla="*/ 412221 w 4417353"/>
                  <a:gd name="connsiteY4-22" fmla="*/ 714335 h 714335"/>
                  <a:gd name="connsiteX5-23" fmla="*/ 167745 w 4417353"/>
                  <a:gd name="connsiteY5-24" fmla="*/ 523454 h 714335"/>
                  <a:gd name="connsiteX6-25" fmla="*/ 54636 w 4417353"/>
                  <a:gd name="connsiteY6-26" fmla="*/ 75049 h 714335"/>
                  <a:gd name="connsiteX7-27" fmla="*/ 0 w 4417353"/>
                  <a:gd name="connsiteY7-28" fmla="*/ 2540 h 714335"/>
                  <a:gd name="connsiteX0-29" fmla="*/ 0 w 4433159"/>
                  <a:gd name="connsiteY0-30" fmla="*/ 0 h 717510"/>
                  <a:gd name="connsiteX1-31" fmla="*/ 4433159 w 4433159"/>
                  <a:gd name="connsiteY1-32" fmla="*/ 3175 h 717510"/>
                  <a:gd name="connsiteX2-33" fmla="*/ 4302295 w 4433159"/>
                  <a:gd name="connsiteY2-34" fmla="*/ 526629 h 717510"/>
                  <a:gd name="connsiteX3-35" fmla="*/ 4057819 w 4433159"/>
                  <a:gd name="connsiteY3-36" fmla="*/ 717510 h 717510"/>
                  <a:gd name="connsiteX4-37" fmla="*/ 428027 w 4433159"/>
                  <a:gd name="connsiteY4-38" fmla="*/ 717510 h 717510"/>
                  <a:gd name="connsiteX5-39" fmla="*/ 183551 w 4433159"/>
                  <a:gd name="connsiteY5-40" fmla="*/ 526629 h 717510"/>
                  <a:gd name="connsiteX6-41" fmla="*/ 70442 w 4433159"/>
                  <a:gd name="connsiteY6-42" fmla="*/ 78224 h 717510"/>
                  <a:gd name="connsiteX7-43" fmla="*/ 0 w 4433159"/>
                  <a:gd name="connsiteY7-44" fmla="*/ 0 h 717510"/>
                  <a:gd name="connsiteX0-45" fmla="*/ 0 w 4433159"/>
                  <a:gd name="connsiteY0-46" fmla="*/ 0 h 717510"/>
                  <a:gd name="connsiteX1-47" fmla="*/ 4433159 w 4433159"/>
                  <a:gd name="connsiteY1-48" fmla="*/ 3175 h 717510"/>
                  <a:gd name="connsiteX2-49" fmla="*/ 4302295 w 4433159"/>
                  <a:gd name="connsiteY2-50" fmla="*/ 526629 h 717510"/>
                  <a:gd name="connsiteX3-51" fmla="*/ 4057819 w 4433159"/>
                  <a:gd name="connsiteY3-52" fmla="*/ 717510 h 717510"/>
                  <a:gd name="connsiteX4-53" fmla="*/ 428027 w 4433159"/>
                  <a:gd name="connsiteY4-54" fmla="*/ 717510 h 717510"/>
                  <a:gd name="connsiteX5-55" fmla="*/ 183551 w 4433159"/>
                  <a:gd name="connsiteY5-56" fmla="*/ 526629 h 717510"/>
                  <a:gd name="connsiteX6-57" fmla="*/ 70442 w 4433159"/>
                  <a:gd name="connsiteY6-58" fmla="*/ 78224 h 717510"/>
                  <a:gd name="connsiteX7-59" fmla="*/ 0 w 4433159"/>
                  <a:gd name="connsiteY7-60" fmla="*/ 0 h 717510"/>
                  <a:gd name="connsiteX0-61" fmla="*/ 0 w 4433159"/>
                  <a:gd name="connsiteY0-62" fmla="*/ 0 h 717510"/>
                  <a:gd name="connsiteX1-63" fmla="*/ 4433159 w 4433159"/>
                  <a:gd name="connsiteY1-64" fmla="*/ 3175 h 717510"/>
                  <a:gd name="connsiteX2-65" fmla="*/ 4302295 w 4433159"/>
                  <a:gd name="connsiteY2-66" fmla="*/ 526629 h 717510"/>
                  <a:gd name="connsiteX3-67" fmla="*/ 4057819 w 4433159"/>
                  <a:gd name="connsiteY3-68" fmla="*/ 717510 h 717510"/>
                  <a:gd name="connsiteX4-69" fmla="*/ 428027 w 4433159"/>
                  <a:gd name="connsiteY4-70" fmla="*/ 717510 h 717510"/>
                  <a:gd name="connsiteX5-71" fmla="*/ 183551 w 4433159"/>
                  <a:gd name="connsiteY5-72" fmla="*/ 526629 h 717510"/>
                  <a:gd name="connsiteX6-73" fmla="*/ 70442 w 4433159"/>
                  <a:gd name="connsiteY6-74" fmla="*/ 78224 h 717510"/>
                  <a:gd name="connsiteX7-75" fmla="*/ 0 w 4433159"/>
                  <a:gd name="connsiteY7-76" fmla="*/ 0 h 717510"/>
                  <a:gd name="connsiteX0-77" fmla="*/ 0 w 4446331"/>
                  <a:gd name="connsiteY0-78" fmla="*/ 0 h 717510"/>
                  <a:gd name="connsiteX1-79" fmla="*/ 4446331 w 4446331"/>
                  <a:gd name="connsiteY1-80" fmla="*/ 3175 h 717510"/>
                  <a:gd name="connsiteX2-81" fmla="*/ 4315467 w 4446331"/>
                  <a:gd name="connsiteY2-82" fmla="*/ 526629 h 717510"/>
                  <a:gd name="connsiteX3-83" fmla="*/ 4070991 w 4446331"/>
                  <a:gd name="connsiteY3-84" fmla="*/ 717510 h 717510"/>
                  <a:gd name="connsiteX4-85" fmla="*/ 441199 w 4446331"/>
                  <a:gd name="connsiteY4-86" fmla="*/ 717510 h 717510"/>
                  <a:gd name="connsiteX5-87" fmla="*/ 196723 w 4446331"/>
                  <a:gd name="connsiteY5-88" fmla="*/ 526629 h 717510"/>
                  <a:gd name="connsiteX6-89" fmla="*/ 83614 w 4446331"/>
                  <a:gd name="connsiteY6-90" fmla="*/ 78224 h 717510"/>
                  <a:gd name="connsiteX7-91" fmla="*/ 0 w 4446331"/>
                  <a:gd name="connsiteY7-92" fmla="*/ 0 h 717510"/>
                  <a:gd name="connsiteX0-93" fmla="*/ 0 w 4446331"/>
                  <a:gd name="connsiteY0-94" fmla="*/ 0 h 717510"/>
                  <a:gd name="connsiteX1-95" fmla="*/ 4446331 w 4446331"/>
                  <a:gd name="connsiteY1-96" fmla="*/ 3175 h 717510"/>
                  <a:gd name="connsiteX2-97" fmla="*/ 4419826 w 4446331"/>
                  <a:gd name="connsiteY2-98" fmla="*/ 75684 h 717510"/>
                  <a:gd name="connsiteX3-99" fmla="*/ 4315467 w 4446331"/>
                  <a:gd name="connsiteY3-100" fmla="*/ 526629 h 717510"/>
                  <a:gd name="connsiteX4-101" fmla="*/ 4070991 w 4446331"/>
                  <a:gd name="connsiteY4-102" fmla="*/ 717510 h 717510"/>
                  <a:gd name="connsiteX5-103" fmla="*/ 441199 w 4446331"/>
                  <a:gd name="connsiteY5-104" fmla="*/ 717510 h 717510"/>
                  <a:gd name="connsiteX6-105" fmla="*/ 196723 w 4446331"/>
                  <a:gd name="connsiteY6-106" fmla="*/ 526629 h 717510"/>
                  <a:gd name="connsiteX7-107" fmla="*/ 83614 w 4446331"/>
                  <a:gd name="connsiteY7-108" fmla="*/ 78224 h 717510"/>
                  <a:gd name="connsiteX8" fmla="*/ 0 w 4446331"/>
                  <a:gd name="connsiteY8" fmla="*/ 0 h 717510"/>
                  <a:gd name="connsiteX0-109" fmla="*/ 0 w 4497702"/>
                  <a:gd name="connsiteY0-110" fmla="*/ 0 h 717510"/>
                  <a:gd name="connsiteX1-111" fmla="*/ 4497702 w 4497702"/>
                  <a:gd name="connsiteY1-112" fmla="*/ 3175 h 717510"/>
                  <a:gd name="connsiteX2-113" fmla="*/ 4419826 w 4497702"/>
                  <a:gd name="connsiteY2-114" fmla="*/ 75684 h 717510"/>
                  <a:gd name="connsiteX3-115" fmla="*/ 4315467 w 4497702"/>
                  <a:gd name="connsiteY3-116" fmla="*/ 526629 h 717510"/>
                  <a:gd name="connsiteX4-117" fmla="*/ 4070991 w 4497702"/>
                  <a:gd name="connsiteY4-118" fmla="*/ 717510 h 717510"/>
                  <a:gd name="connsiteX5-119" fmla="*/ 441199 w 4497702"/>
                  <a:gd name="connsiteY5-120" fmla="*/ 717510 h 717510"/>
                  <a:gd name="connsiteX6-121" fmla="*/ 196723 w 4497702"/>
                  <a:gd name="connsiteY6-122" fmla="*/ 526629 h 717510"/>
                  <a:gd name="connsiteX7-123" fmla="*/ 83614 w 4497702"/>
                  <a:gd name="connsiteY7-124" fmla="*/ 78224 h 717510"/>
                  <a:gd name="connsiteX8-125" fmla="*/ 0 w 4497702"/>
                  <a:gd name="connsiteY8-126" fmla="*/ 0 h 717510"/>
                  <a:gd name="connsiteX0-127" fmla="*/ 0 w 4497702"/>
                  <a:gd name="connsiteY0-128" fmla="*/ 0 h 717510"/>
                  <a:gd name="connsiteX1-129" fmla="*/ 4497702 w 4497702"/>
                  <a:gd name="connsiteY1-130" fmla="*/ 3175 h 717510"/>
                  <a:gd name="connsiteX2-131" fmla="*/ 4431681 w 4497702"/>
                  <a:gd name="connsiteY2-132" fmla="*/ 75684 h 717510"/>
                  <a:gd name="connsiteX3-133" fmla="*/ 4315467 w 4497702"/>
                  <a:gd name="connsiteY3-134" fmla="*/ 526629 h 717510"/>
                  <a:gd name="connsiteX4-135" fmla="*/ 4070991 w 4497702"/>
                  <a:gd name="connsiteY4-136" fmla="*/ 717510 h 717510"/>
                  <a:gd name="connsiteX5-137" fmla="*/ 441199 w 4497702"/>
                  <a:gd name="connsiteY5-138" fmla="*/ 717510 h 717510"/>
                  <a:gd name="connsiteX6-139" fmla="*/ 196723 w 4497702"/>
                  <a:gd name="connsiteY6-140" fmla="*/ 526629 h 717510"/>
                  <a:gd name="connsiteX7-141" fmla="*/ 83614 w 4497702"/>
                  <a:gd name="connsiteY7-142" fmla="*/ 78224 h 717510"/>
                  <a:gd name="connsiteX8-143" fmla="*/ 0 w 4497702"/>
                  <a:gd name="connsiteY8-144" fmla="*/ 0 h 717510"/>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25" y="connsiteY6-26"/>
                  </a:cxn>
                  <a:cxn ang="0">
                    <a:pos x="connsiteX7-27" y="connsiteY7-28"/>
                  </a:cxn>
                  <a:cxn ang="0">
                    <a:pos x="connsiteX8-125" y="connsiteY8-126"/>
                  </a:cxn>
                </a:cxnLst>
                <a:rect l="l" t="t" r="r" b="b"/>
                <a:pathLst>
                  <a:path w="4497702" h="717510">
                    <a:moveTo>
                      <a:pt x="0" y="0"/>
                    </a:moveTo>
                    <a:lnTo>
                      <a:pt x="4497702" y="3175"/>
                    </a:lnTo>
                    <a:lnTo>
                      <a:pt x="4431681" y="75684"/>
                    </a:lnTo>
                    <a:lnTo>
                      <a:pt x="4315467" y="526629"/>
                    </a:lnTo>
                    <a:cubicBezTo>
                      <a:pt x="4287408" y="638867"/>
                      <a:pt x="4186684" y="717510"/>
                      <a:pt x="4070991" y="717510"/>
                    </a:cubicBezTo>
                    <a:lnTo>
                      <a:pt x="441199" y="717510"/>
                    </a:lnTo>
                    <a:cubicBezTo>
                      <a:pt x="325506" y="717510"/>
                      <a:pt x="224782" y="638867"/>
                      <a:pt x="196723" y="526629"/>
                    </a:cubicBezTo>
                    <a:lnTo>
                      <a:pt x="83614" y="78224"/>
                    </a:lnTo>
                    <a:cubicBezTo>
                      <a:pt x="60133" y="52149"/>
                      <a:pt x="47191" y="16550"/>
                      <a:pt x="0" y="0"/>
                    </a:cubicBezTo>
                    <a:close/>
                  </a:path>
                </a:pathLst>
              </a:custGeom>
              <a:gradFill>
                <a:gsLst>
                  <a:gs pos="100000">
                    <a:schemeClr val="accent1">
                      <a:lumMod val="90000"/>
                    </a:schemeClr>
                  </a:gs>
                  <a:gs pos="0">
                    <a:schemeClr val="accent1"/>
                  </a:gs>
                </a:gsLst>
                <a:path path="circle">
                  <a:fillToRect l="100000" b="100000"/>
                </a:path>
              </a:gradFill>
              <a:ln>
                <a:noFill/>
              </a:ln>
              <a:effectLst>
                <a:outerShdw blurRad="127000" dist="38100" dir="2700000" algn="tl" rotWithShape="0">
                  <a:schemeClr val="accent1">
                    <a:alpha val="2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srgbClr val="FFFFFF"/>
                  </a:solidFill>
                  <a:effectLst/>
                  <a:uLnTx/>
                  <a:uFillTx/>
                  <a:latin typeface="微软雅黑" panose="020B0503020204020204" charset="-122"/>
                  <a:ea typeface="微软雅黑" panose="020B0503020204020204" charset="-122"/>
                  <a:cs typeface="OPPOSans M" panose="00020600040101010101" pitchFamily="18" charset="-122"/>
                </a:endParaRPr>
              </a:p>
            </p:txBody>
          </p:sp>
          <p:sp>
            <p:nvSpPr>
              <p:cNvPr id="44" name="知鱼PPT47-2"/>
              <p:cNvSpPr txBox="1"/>
              <p:nvPr/>
            </p:nvSpPr>
            <p:spPr>
              <a:xfrm>
                <a:off x="1243942" y="8319860"/>
                <a:ext cx="1600200" cy="276860"/>
              </a:xfrm>
              <a:prstGeom prst="rect">
                <a:avLst/>
              </a:prstGeom>
              <a:noFill/>
              <a:effectLst/>
            </p:spPr>
            <p:txBody>
              <a:bodyPr wrap="none" lIns="0" tIns="0" rIns="0" bIns="0">
                <a:spAutoFit/>
              </a:bodyPr>
              <a:lstStyle>
                <a:defPPr>
                  <a:defRPr lang="zh-CN"/>
                </a:defPPr>
                <a:lvl1pPr marR="0" lvl="0" indent="0" algn="ctr" fontAlgn="auto">
                  <a:lnSpc>
                    <a:spcPct val="100000"/>
                  </a:lnSpc>
                  <a:spcBef>
                    <a:spcPts val="0"/>
                  </a:spcBef>
                  <a:spcAft>
                    <a:spcPts val="0"/>
                  </a:spcAft>
                  <a:buClrTx/>
                  <a:buSzTx/>
                  <a:buFontTx/>
                  <a:buNone/>
                  <a:defRPr kumimoji="0" b="0" i="0" u="none" strike="noStrike" cap="none" spc="0" normalizeH="0" baseline="0">
                    <a:ln>
                      <a:noFill/>
                    </a:ln>
                    <a:gradFill>
                      <a:gsLst>
                        <a:gs pos="0">
                          <a:prstClr val="white"/>
                        </a:gs>
                        <a:gs pos="100000">
                          <a:srgbClr val="FF9933"/>
                        </a:gs>
                      </a:gsLst>
                      <a:lin ang="5400000" scaled="1"/>
                    </a:gradFill>
                    <a:effectLst>
                      <a:outerShdw blurRad="38405" dist="38405" dir="2699983" algn="tl">
                        <a:srgbClr val="000000">
                          <a:alpha val="30000"/>
                        </a:srgbClr>
                      </a:outerShdw>
                    </a:effectLst>
                    <a:uLnTx/>
                    <a:uFillTx/>
                    <a:latin typeface="OPPOSans H" panose="00020600040101010101" pitchFamily="18" charset="-122"/>
                    <a:ea typeface="OPPOSans H" panose="00020600040101010101" pitchFamily="18" charset="-122"/>
                    <a:cs typeface="OPPOSans H" panose="00020600040101010101" pitchFamily="18" charset="-122"/>
                  </a:defRPr>
                </a:lvl1pPr>
              </a:lstStyle>
              <a:p>
                <a:r>
                  <a:rPr lang="zh-CN" altLang="en-US" b="1" dirty="0">
                    <a:latin typeface="微软雅黑" panose="020B0503020204020204" charset="-122"/>
                    <a:ea typeface="微软雅黑" panose="020B0503020204020204" charset="-122"/>
                  </a:rPr>
                  <a:t>单击添加小标题</a:t>
                </a:r>
                <a:endParaRPr lang="zh-CN" altLang="en-US" b="1" dirty="0">
                  <a:latin typeface="微软雅黑" panose="020B0503020204020204" charset="-122"/>
                  <a:ea typeface="微软雅黑" panose="020B0503020204020204" charset="-122"/>
                </a:endParaRPr>
              </a:p>
            </p:txBody>
          </p:sp>
        </p:grpSp>
      </p:grpSp>
      <p:grpSp>
        <p:nvGrpSpPr>
          <p:cNvPr id="30" name="知鱼PPT35"/>
          <p:cNvGrpSpPr/>
          <p:nvPr/>
        </p:nvGrpSpPr>
        <p:grpSpPr>
          <a:xfrm>
            <a:off x="0" y="5731976"/>
            <a:ext cx="12192000" cy="1160902"/>
            <a:chOff x="0" y="5697099"/>
            <a:chExt cx="12192000" cy="1160902"/>
          </a:xfrm>
        </p:grpSpPr>
        <p:sp>
          <p:nvSpPr>
            <p:cNvPr id="88" name="知鱼PPT35-1"/>
            <p:cNvSpPr/>
            <p:nvPr/>
          </p:nvSpPr>
          <p:spPr>
            <a:xfrm>
              <a:off x="0" y="5697099"/>
              <a:ext cx="12192000" cy="1160901"/>
            </a:xfrm>
            <a:custGeom>
              <a:avLst/>
              <a:gdLst>
                <a:gd name="connsiteX0" fmla="*/ 0 w 12192000"/>
                <a:gd name="connsiteY0" fmla="*/ 0 h 1996520"/>
                <a:gd name="connsiteX1" fmla="*/ 43625 w 12192000"/>
                <a:gd name="connsiteY1" fmla="*/ 29389 h 1996520"/>
                <a:gd name="connsiteX2" fmla="*/ 6106788 w 12192000"/>
                <a:gd name="connsiteY2" fmla="*/ 1359188 h 1996520"/>
                <a:gd name="connsiteX3" fmla="*/ 12010381 w 12192000"/>
                <a:gd name="connsiteY3" fmla="*/ 124157 h 1996520"/>
                <a:gd name="connsiteX4" fmla="*/ 12192000 w 12192000"/>
                <a:gd name="connsiteY4" fmla="*/ 12365 h 1996520"/>
                <a:gd name="connsiteX5" fmla="*/ 12192000 w 12192000"/>
                <a:gd name="connsiteY5" fmla="*/ 1996520 h 1996520"/>
                <a:gd name="connsiteX6" fmla="*/ 0 w 12192000"/>
                <a:gd name="connsiteY6" fmla="*/ 1996520 h 1996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92000" h="1996520">
                  <a:moveTo>
                    <a:pt x="0" y="0"/>
                  </a:moveTo>
                  <a:lnTo>
                    <a:pt x="43625" y="29389"/>
                  </a:lnTo>
                  <a:cubicBezTo>
                    <a:pt x="1336102" y="830124"/>
                    <a:pt x="3568938" y="1359188"/>
                    <a:pt x="6106788" y="1359188"/>
                  </a:cubicBezTo>
                  <a:cubicBezTo>
                    <a:pt x="8543125" y="1359188"/>
                    <a:pt x="10698360" y="871602"/>
                    <a:pt x="12010381" y="124157"/>
                  </a:cubicBezTo>
                  <a:lnTo>
                    <a:pt x="12192000" y="12365"/>
                  </a:lnTo>
                  <a:lnTo>
                    <a:pt x="12192000" y="1996520"/>
                  </a:lnTo>
                  <a:lnTo>
                    <a:pt x="0" y="1996520"/>
                  </a:lnTo>
                  <a:close/>
                </a:path>
              </a:pathLst>
            </a:custGeom>
            <a:solidFill>
              <a:schemeClr val="accent3">
                <a:lumMod val="20000"/>
                <a:lumOff val="8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prstClr val="white"/>
                </a:solidFill>
                <a:effectLst/>
                <a:uLnTx/>
                <a:uFillTx/>
                <a:latin typeface="微软雅黑" panose="020B0503020204020204" charset="-122"/>
                <a:ea typeface="微软雅黑" panose="020B0503020204020204" charset="-122"/>
                <a:cs typeface="OPPOSans M" panose="00020600040101010101" pitchFamily="18" charset="-122"/>
              </a:endParaRPr>
            </a:p>
          </p:txBody>
        </p:sp>
        <p:sp>
          <p:nvSpPr>
            <p:cNvPr id="89" name="知鱼PPT35-2"/>
            <p:cNvSpPr/>
            <p:nvPr/>
          </p:nvSpPr>
          <p:spPr>
            <a:xfrm>
              <a:off x="0" y="5970371"/>
              <a:ext cx="12192000" cy="887630"/>
            </a:xfrm>
            <a:custGeom>
              <a:avLst/>
              <a:gdLst>
                <a:gd name="connsiteX0" fmla="*/ 0 w 12192000"/>
                <a:gd name="connsiteY0" fmla="*/ 0 h 1526547"/>
                <a:gd name="connsiteX1" fmla="*/ 43626 w 12192000"/>
                <a:gd name="connsiteY1" fmla="*/ 21296 h 1526547"/>
                <a:gd name="connsiteX2" fmla="*/ 6106789 w 12192000"/>
                <a:gd name="connsiteY2" fmla="*/ 984922 h 1526547"/>
                <a:gd name="connsiteX3" fmla="*/ 12010382 w 12192000"/>
                <a:gd name="connsiteY3" fmla="*/ 89969 h 1526547"/>
                <a:gd name="connsiteX4" fmla="*/ 12192000 w 12192000"/>
                <a:gd name="connsiteY4" fmla="*/ 8961 h 1526547"/>
                <a:gd name="connsiteX5" fmla="*/ 12192000 w 12192000"/>
                <a:gd name="connsiteY5" fmla="*/ 1526547 h 1526547"/>
                <a:gd name="connsiteX6" fmla="*/ 0 w 12192000"/>
                <a:gd name="connsiteY6" fmla="*/ 1526547 h 1526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92000" h="1526547">
                  <a:moveTo>
                    <a:pt x="0" y="0"/>
                  </a:moveTo>
                  <a:lnTo>
                    <a:pt x="43626" y="21296"/>
                  </a:lnTo>
                  <a:cubicBezTo>
                    <a:pt x="1336103" y="601541"/>
                    <a:pt x="3568939" y="984922"/>
                    <a:pt x="6106789" y="984922"/>
                  </a:cubicBezTo>
                  <a:cubicBezTo>
                    <a:pt x="8543126" y="984922"/>
                    <a:pt x="10698361" y="631598"/>
                    <a:pt x="12010382" y="89969"/>
                  </a:cubicBezTo>
                  <a:lnTo>
                    <a:pt x="12192000" y="8961"/>
                  </a:lnTo>
                  <a:lnTo>
                    <a:pt x="12192000" y="1526547"/>
                  </a:lnTo>
                  <a:lnTo>
                    <a:pt x="0" y="1526547"/>
                  </a:lnTo>
                  <a:close/>
                </a:path>
              </a:pathLst>
            </a:custGeom>
            <a:gradFill flip="none" rotWithShape="1">
              <a:gsLst>
                <a:gs pos="0">
                  <a:schemeClr val="accent1"/>
                </a:gs>
                <a:gs pos="100000">
                  <a:schemeClr val="accent2"/>
                </a:gs>
              </a:gsLst>
              <a:lin ang="2700000" scaled="1"/>
              <a:tileRect/>
            </a:gradFill>
            <a:ln>
              <a:noFill/>
            </a:ln>
            <a:effectLst>
              <a:outerShdw blurRad="317500" dist="165100" dir="16200000" rotWithShape="0">
                <a:schemeClr val="accent1">
                  <a:alpha val="25000"/>
                </a:schemeClr>
              </a:outerShdw>
            </a:effectLst>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微软雅黑" panose="020B0503020204020204" charset="-122"/>
                <a:ea typeface="微软雅黑" panose="020B0503020204020204" charset="-122"/>
                <a:cs typeface="OPPOSans M" panose="00020600040101010101" pitchFamily="18" charset="-122"/>
              </a:endParaRPr>
            </a:p>
          </p:txBody>
        </p:sp>
      </p:grpSp>
      <p:sp>
        <p:nvSpPr>
          <p:cNvPr id="2" name="知鱼PPT9-1"/>
          <p:cNvSpPr txBox="1"/>
          <p:nvPr>
            <p:custDataLst>
              <p:tags r:id="rId14"/>
            </p:custDataLst>
          </p:nvPr>
        </p:nvSpPr>
        <p:spPr>
          <a:xfrm>
            <a:off x="5508857" y="2565323"/>
            <a:ext cx="1107440" cy="465455"/>
          </a:xfrm>
          <a:prstGeom prst="rect">
            <a:avLst/>
          </a:prstGeom>
          <a:noFill/>
          <a:effectLst/>
        </p:spPr>
        <p:txBody>
          <a:bodyPr wrap="none" lIns="97067" tIns="48533" rIns="97067" bIns="48533">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2400" b="1" i="0" u="none" strike="noStrike" kern="1200" cap="none" spc="0" normalizeH="0" baseline="0" noProof="0" dirty="0">
                <a:ln>
                  <a:noFill/>
                </a:ln>
                <a:solidFill>
                  <a:srgbClr val="C00000"/>
                </a:solidFill>
                <a:effectLst>
                  <a:outerShdw blurRad="67409" dist="40445" dir="2699975" algn="tl" rotWithShape="0">
                    <a:srgbClr val="E20827">
                      <a:alpha val="29000"/>
                    </a:srgbClr>
                  </a:outerShdw>
                </a:effectLst>
                <a:uLnTx/>
                <a:uFillTx/>
                <a:latin typeface="微软雅黑" panose="020B0503020204020204" charset="-122"/>
                <a:ea typeface="微软雅黑" panose="020B0503020204020204" charset="-122"/>
                <a:cs typeface="演示流云楷" panose="02000600000000000000" pitchFamily="2" charset="-122"/>
              </a:rPr>
              <a:t>标题一</a:t>
            </a:r>
            <a:endParaRPr kumimoji="0" lang="zh-CN" altLang="en-US" sz="2400" b="1" i="0" u="none" strike="noStrike" kern="1200" cap="none" spc="0" normalizeH="0" baseline="0" noProof="0" dirty="0">
              <a:ln>
                <a:noFill/>
              </a:ln>
              <a:solidFill>
                <a:srgbClr val="C00000"/>
              </a:solidFill>
              <a:effectLst>
                <a:outerShdw blurRad="67409" dist="40445" dir="2699975" algn="tl" rotWithShape="0">
                  <a:srgbClr val="E20827">
                    <a:alpha val="29000"/>
                  </a:srgbClr>
                </a:outerShdw>
              </a:effectLst>
              <a:uLnTx/>
              <a:uFillTx/>
              <a:latin typeface="微软雅黑" panose="020B0503020204020204" charset="-122"/>
              <a:ea typeface="微软雅黑" panose="020B0503020204020204" charset="-122"/>
              <a:cs typeface="演示流云楷" panose="02000600000000000000" pitchFamily="2" charset="-122"/>
            </a:endParaRPr>
          </a:p>
        </p:txBody>
      </p:sp>
      <p:sp>
        <p:nvSpPr>
          <p:cNvPr id="163" name="知鱼PPT9-1"/>
          <p:cNvSpPr txBox="1"/>
          <p:nvPr>
            <p:custDataLst>
              <p:tags r:id="rId15"/>
            </p:custDataLst>
          </p:nvPr>
        </p:nvSpPr>
        <p:spPr>
          <a:xfrm>
            <a:off x="9250912" y="2565323"/>
            <a:ext cx="1107440" cy="465455"/>
          </a:xfrm>
          <a:prstGeom prst="rect">
            <a:avLst/>
          </a:prstGeom>
          <a:noFill/>
          <a:effectLst/>
        </p:spPr>
        <p:txBody>
          <a:bodyPr wrap="none" lIns="97067" tIns="48533" rIns="97067" bIns="48533">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2400" b="1" i="0" u="none" strike="noStrike" kern="1200" cap="none" spc="0" normalizeH="0" baseline="0" noProof="0" dirty="0">
                <a:ln>
                  <a:noFill/>
                </a:ln>
                <a:solidFill>
                  <a:srgbClr val="C00000"/>
                </a:solidFill>
                <a:effectLst>
                  <a:outerShdw blurRad="67409" dist="40445" dir="2699975" algn="tl" rotWithShape="0">
                    <a:srgbClr val="E20827">
                      <a:alpha val="29000"/>
                    </a:srgbClr>
                  </a:outerShdw>
                </a:effectLst>
                <a:uLnTx/>
                <a:uFillTx/>
                <a:latin typeface="微软雅黑" panose="020B0503020204020204" charset="-122"/>
                <a:ea typeface="微软雅黑" panose="020B0503020204020204" charset="-122"/>
                <a:cs typeface="演示流云楷" panose="02000600000000000000" pitchFamily="2" charset="-122"/>
              </a:rPr>
              <a:t>标题一</a:t>
            </a:r>
            <a:endParaRPr kumimoji="0" lang="zh-CN" altLang="en-US" sz="2400" b="1" i="0" u="none" strike="noStrike" kern="1200" cap="none" spc="0" normalizeH="0" baseline="0" noProof="0" dirty="0">
              <a:ln>
                <a:noFill/>
              </a:ln>
              <a:solidFill>
                <a:srgbClr val="C00000"/>
              </a:solidFill>
              <a:effectLst>
                <a:outerShdw blurRad="67409" dist="40445" dir="2699975" algn="tl" rotWithShape="0">
                  <a:srgbClr val="E20827">
                    <a:alpha val="29000"/>
                  </a:srgbClr>
                </a:outerShdw>
              </a:effectLst>
              <a:uLnTx/>
              <a:uFillTx/>
              <a:latin typeface="微软雅黑" panose="020B0503020204020204" charset="-122"/>
              <a:ea typeface="微软雅黑" panose="020B0503020204020204" charset="-122"/>
              <a:cs typeface="演示流云楷" panose="02000600000000000000" pitchFamily="2" charset="-122"/>
            </a:endParaRPr>
          </a:p>
        </p:txBody>
      </p:sp>
      <p:grpSp>
        <p:nvGrpSpPr>
          <p:cNvPr id="164" name="组合 163"/>
          <p:cNvGrpSpPr/>
          <p:nvPr/>
        </p:nvGrpSpPr>
        <p:grpSpPr>
          <a:xfrm>
            <a:off x="0" y="0"/>
            <a:ext cx="12195175" cy="685800"/>
            <a:chOff x="0" y="0"/>
            <a:chExt cx="19205" cy="1080"/>
          </a:xfrm>
        </p:grpSpPr>
        <p:sp>
          <p:nvSpPr>
            <p:cNvPr id="165" name="矩形 164"/>
            <p:cNvSpPr/>
            <p:nvPr>
              <p:custDataLst>
                <p:tags r:id="rId16"/>
              </p:custDataLst>
            </p:nvPr>
          </p:nvSpPr>
          <p:spPr>
            <a:xfrm>
              <a:off x="5" y="0"/>
              <a:ext cx="19200" cy="1081"/>
            </a:xfrm>
            <a:prstGeom prst="rect">
              <a:avLst/>
            </a:prstGeom>
            <a:solidFill>
              <a:schemeClr val="bg1">
                <a:lumMod val="95000"/>
              </a:schemeClr>
            </a:solidFill>
            <a:ln>
              <a:noFill/>
            </a:ln>
            <a:effectLst>
              <a:outerShdw blurRad="228600" dist="50800" dir="5400000" algn="t" rotWithShape="0">
                <a:prstClr val="black">
                  <a:alpha val="29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sz="2880" dirty="0">
                <a:solidFill>
                  <a:schemeClr val="bg1">
                    <a:lumMod val="50000"/>
                  </a:schemeClr>
                </a:solidFill>
              </a:endParaRPr>
            </a:p>
          </p:txBody>
        </p:sp>
        <p:sp>
          <p:nvSpPr>
            <p:cNvPr id="166" name="知鱼PPT13-1"/>
            <p:cNvSpPr txBox="1"/>
            <p:nvPr>
              <p:custDataLst>
                <p:tags r:id="rId17"/>
              </p:custDataLst>
            </p:nvPr>
          </p:nvSpPr>
          <p:spPr>
            <a:xfrm>
              <a:off x="869" y="88"/>
              <a:ext cx="1968" cy="822"/>
            </a:xfrm>
            <a:prstGeom prst="rect">
              <a:avLst/>
            </a:prstGeom>
            <a:noFill/>
          </p:spPr>
          <p:txBody>
            <a:bodyPr wrap="none" rtlCol="0">
              <a:spAutoFit/>
            </a:bodyPr>
            <a:lstStyle>
              <a:defPPr>
                <a:defRPr lang="zh-CN"/>
              </a:defPPr>
              <a:lvl1pPr marR="0" lvl="0" indent="0" fontAlgn="auto">
                <a:lnSpc>
                  <a:spcPct val="100000"/>
                </a:lnSpc>
                <a:spcBef>
                  <a:spcPts val="0"/>
                </a:spcBef>
                <a:spcAft>
                  <a:spcPts val="0"/>
                </a:spcAft>
                <a:buClrTx/>
                <a:buSzTx/>
                <a:buFontTx/>
                <a:buNone/>
                <a:defRPr kumimoji="0" sz="2800" b="0" i="0" u="none" strike="noStrike" cap="none" spc="0" normalizeH="0" baseline="0">
                  <a:ln>
                    <a:noFill/>
                  </a:ln>
                  <a:solidFill>
                    <a:schemeClr val="accent1"/>
                  </a:solidFill>
                  <a:effectLst/>
                  <a:uLnTx/>
                  <a:uFillTx/>
                  <a:latin typeface="思源宋体 Heavy" panose="02020900000000000000" pitchFamily="18" charset="-122"/>
                  <a:ea typeface="思源宋体 Heavy" panose="02020900000000000000" pitchFamily="18" charset="-122"/>
                </a:defRPr>
              </a:lvl1pPr>
            </a:lstStyle>
            <a:p>
              <a:r>
                <a:rPr lang="zh-CN" altLang="en-US" b="1" dirty="0">
                  <a:latin typeface="微软雅黑" panose="020B0503020204020204" charset="-122"/>
                  <a:ea typeface="微软雅黑" panose="020B0503020204020204" charset="-122"/>
                  <a:cs typeface="OPPOSans M" panose="00020600040101010101" pitchFamily="18" charset="-122"/>
                  <a:sym typeface="OPPOSans M" panose="00020600040101010101" pitchFamily="18" charset="-122"/>
                </a:rPr>
                <a:t>标题一</a:t>
              </a:r>
              <a:endParaRPr lang="zh-CN" altLang="en-US" b="1" dirty="0">
                <a:latin typeface="微软雅黑" panose="020B0503020204020204" charset="-122"/>
                <a:ea typeface="微软雅黑" panose="020B0503020204020204" charset="-122"/>
                <a:cs typeface="OPPOSans M" panose="00020600040101010101" pitchFamily="18" charset="-122"/>
                <a:sym typeface="OPPOSans M" panose="00020600040101010101" pitchFamily="18" charset="-122"/>
              </a:endParaRPr>
            </a:p>
          </p:txBody>
        </p:sp>
        <p:sp>
          <p:nvSpPr>
            <p:cNvPr id="167" name="知鱼PPT13-3"/>
            <p:cNvSpPr/>
            <p:nvPr/>
          </p:nvSpPr>
          <p:spPr>
            <a:xfrm>
              <a:off x="0" y="209"/>
              <a:ext cx="743" cy="624"/>
            </a:xfrm>
            <a:custGeom>
              <a:avLst/>
              <a:gdLst>
                <a:gd name="connsiteX0" fmla="*/ 468767 w 542071"/>
                <a:gd name="connsiteY0" fmla="*/ 0 h 396240"/>
                <a:gd name="connsiteX1" fmla="*/ 542071 w 542071"/>
                <a:gd name="connsiteY1" fmla="*/ 0 h 396240"/>
                <a:gd name="connsiteX2" fmla="*/ 542071 w 542071"/>
                <a:gd name="connsiteY2" fmla="*/ 396240 h 396240"/>
                <a:gd name="connsiteX3" fmla="*/ 468767 w 542071"/>
                <a:gd name="connsiteY3" fmla="*/ 396240 h 396240"/>
                <a:gd name="connsiteX4" fmla="*/ 0 w 542071"/>
                <a:gd name="connsiteY4" fmla="*/ 0 h 396240"/>
                <a:gd name="connsiteX5" fmla="*/ 431926 w 542071"/>
                <a:gd name="connsiteY5" fmla="*/ 0 h 396240"/>
                <a:gd name="connsiteX6" fmla="*/ 431926 w 542071"/>
                <a:gd name="connsiteY6" fmla="*/ 396240 h 396240"/>
                <a:gd name="connsiteX7" fmla="*/ 0 w 542071"/>
                <a:gd name="connsiteY7" fmla="*/ 396240 h 396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2071" h="396240">
                  <a:moveTo>
                    <a:pt x="468767" y="0"/>
                  </a:moveTo>
                  <a:lnTo>
                    <a:pt x="542071" y="0"/>
                  </a:lnTo>
                  <a:lnTo>
                    <a:pt x="542071" y="396240"/>
                  </a:lnTo>
                  <a:lnTo>
                    <a:pt x="468767" y="396240"/>
                  </a:lnTo>
                  <a:close/>
                  <a:moveTo>
                    <a:pt x="0" y="0"/>
                  </a:moveTo>
                  <a:lnTo>
                    <a:pt x="431926" y="0"/>
                  </a:lnTo>
                  <a:lnTo>
                    <a:pt x="431926" y="396240"/>
                  </a:lnTo>
                  <a:lnTo>
                    <a:pt x="0" y="396240"/>
                  </a:lnTo>
                  <a:close/>
                </a:path>
              </a:pathLst>
            </a:custGeom>
            <a:gradFill flip="none" rotWithShape="1">
              <a:gsLst>
                <a:gs pos="0">
                  <a:schemeClr val="accent2">
                    <a:lumMod val="60000"/>
                    <a:lumOff val="40000"/>
                  </a:schemeClr>
                </a:gs>
                <a:gs pos="85000">
                  <a:schemeClr val="accent2"/>
                </a:gs>
              </a:gsLst>
              <a:lin ang="5400000" scaled="1"/>
              <a:tileRect/>
            </a:gradFill>
            <a:ln>
              <a:noFill/>
            </a:ln>
          </p:spPr>
          <p:style>
            <a:lnRef idx="2">
              <a:schemeClr val="accent1">
                <a:lumMod val="75000"/>
              </a:schemeClr>
            </a:lnRef>
            <a:fillRef idx="1">
              <a:schemeClr val="accent1"/>
            </a:fillRef>
            <a:effectRef idx="0">
              <a:srgbClr val="FFFFFF"/>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OPPOSans M" panose="00020600040101010101" pitchFamily="18" charset="-122"/>
                <a:ea typeface="OPPOSans M" panose="00020600040101010101" pitchFamily="18" charset="-122"/>
                <a:cs typeface="OPPOSans M" panose="00020600040101010101" pitchFamily="18" charset="-122"/>
              </a:endParaRPr>
            </a:p>
          </p:txBody>
        </p:sp>
        <p:pic>
          <p:nvPicPr>
            <p:cNvPr id="168" name="图片 167" descr="logo_01"/>
            <p:cNvPicPr>
              <a:picLocks noChangeAspect="1"/>
            </p:cNvPicPr>
            <p:nvPr/>
          </p:nvPicPr>
          <p:blipFill>
            <a:blip r:embed="rId18"/>
            <a:stretch>
              <a:fillRect/>
            </a:stretch>
          </p:blipFill>
          <p:spPr>
            <a:xfrm>
              <a:off x="15585" y="231"/>
              <a:ext cx="3317" cy="589"/>
            </a:xfrm>
            <a:prstGeom prst="rect">
              <a:avLst/>
            </a:prstGeom>
          </p:spPr>
        </p:pic>
      </p:grpSp>
    </p:spTree>
  </p:cSld>
  <p:clrMapOvr>
    <a:masterClrMapping/>
  </p:clrMapOvr>
</p:sld>
</file>

<file path=ppt/tags/tag1.xml><?xml version="1.0" encoding="utf-8"?>
<p:tagLst xmlns:p="http://schemas.openxmlformats.org/presentationml/2006/main">
  <p:tag name="KSO_WM_DIAGRAM_VIRTUALLY_FRAME" val="{&quot;height&quot;:366.5809147104801,&quot;left&quot;:428.58120542443294,&quot;top&quot;:61.063912723500096,&quot;width&quot;:442.22936582828413}"/>
</p:tagLst>
</file>

<file path=ppt/tags/tag10.xml><?xml version="1.0" encoding="utf-8"?>
<p:tagLst xmlns:p="http://schemas.openxmlformats.org/presentationml/2006/main">
  <p:tag name="KSO_WM_DIAGRAM_VIRTUALLY_FRAME" val="{&quot;height&quot;:366.5809147104801,&quot;left&quot;:428.58120542443294,&quot;top&quot;:61.063912723500096,&quot;width&quot;:442.22936582828413}"/>
</p:tagLst>
</file>

<file path=ppt/tags/tag100.xml><?xml version="1.0" encoding="utf-8"?>
<p:tagLst xmlns:p="http://schemas.openxmlformats.org/presentationml/2006/main">
  <p:tag name="TEXTZ '" val="0"/>
  <p:tag name="ADJUSTMENTS" val="17.14394"/>
  <p:tag name="SHADOWSIZE" val="100"/>
</p:tagLst>
</file>

<file path=ppt/tags/tag101.xml><?xml version="1.0" encoding="utf-8"?>
<p:tagLst xmlns:p="http://schemas.openxmlformats.org/presentationml/2006/main">
  <p:tag name="TEXTZ '" val="0"/>
  <p:tag name="ADJUSTMENTS" val="17.14394"/>
  <p:tag name="SHADOWSIZE" val="100"/>
</p:tagLst>
</file>

<file path=ppt/tags/tag102.xml><?xml version="1.0" encoding="utf-8"?>
<p:tagLst xmlns:p="http://schemas.openxmlformats.org/presentationml/2006/main">
  <p:tag name="TEXTZ '" val="0"/>
  <p:tag name="ADJUSTMENTS" val="17.14394"/>
  <p:tag name="SHADOWSIZE" val="100"/>
</p:tagLst>
</file>

<file path=ppt/tags/tag103.xml><?xml version="1.0" encoding="utf-8"?>
<p:tagLst xmlns:p="http://schemas.openxmlformats.org/presentationml/2006/main">
  <p:tag name="TEXTZ '" val="0"/>
  <p:tag name="ADJUSTMENTS" val="17.14394"/>
  <p:tag name="SHADOWSIZE" val="100"/>
</p:tagLst>
</file>

<file path=ppt/tags/tag104.xml><?xml version="1.0" encoding="utf-8"?>
<p:tagLst xmlns:p="http://schemas.openxmlformats.org/presentationml/2006/main">
  <p:tag name="KSO_WM_DIAGRAM_VIRTUALLY_FRAME" val="{&quot;height&quot;:345.83409448818895,&quot;left&quot;:29.25,&quot;top&quot;:165.16590551181102,&quot;width&quot;:686.1500787401575}"/>
</p:tagLst>
</file>

<file path=ppt/tags/tag105.xml><?xml version="1.0" encoding="utf-8"?>
<p:tagLst xmlns:p="http://schemas.openxmlformats.org/presentationml/2006/main">
  <p:tag name="KSO_WM_DIAGRAM_VIRTUALLY_FRAME" val="{&quot;height&quot;:345.83409448818895,&quot;left&quot;:29.25,&quot;top&quot;:165.16590551181102,&quot;width&quot;:686.1500787401575}"/>
</p:tagLst>
</file>

<file path=ppt/tags/tag106.xml><?xml version="1.0" encoding="utf-8"?>
<p:tagLst xmlns:p="http://schemas.openxmlformats.org/presentationml/2006/main">
  <p:tag name="KSO_WM_DIAGRAM_VIRTUALLY_FRAME" val="{&quot;height&quot;:345.83409448818895,&quot;left&quot;:29.25,&quot;top&quot;:165.16590551181102,&quot;width&quot;:686.1500787401575}"/>
</p:tagLst>
</file>

<file path=ppt/tags/tag107.xml><?xml version="1.0" encoding="utf-8"?>
<p:tagLst xmlns:p="http://schemas.openxmlformats.org/presentationml/2006/main">
  <p:tag name="KSO_WM_DIAGRAM_VIRTUALLY_FRAME" val="{&quot;height&quot;:345.83409448818895,&quot;left&quot;:29.25,&quot;top&quot;:165.16590551181102,&quot;width&quot;:686.1500787401575}"/>
</p:tagLst>
</file>

<file path=ppt/tags/tag108.xml><?xml version="1.0" encoding="utf-8"?>
<p:tagLst xmlns:p="http://schemas.openxmlformats.org/presentationml/2006/main">
  <p:tag name="KSO_WM_DIAGRAM_VIRTUALLY_FRAME" val="{&quot;height&quot;:345.83409448818895,&quot;left&quot;:29.25,&quot;top&quot;:165.16590551181102,&quot;width&quot;:686.1500787401575}"/>
</p:tagLst>
</file>

<file path=ppt/tags/tag109.xml><?xml version="1.0" encoding="utf-8"?>
<p:tagLst xmlns:p="http://schemas.openxmlformats.org/presentationml/2006/main">
  <p:tag name="KSO_WM_DIAGRAM_VIRTUALLY_FRAME" val="{&quot;height&quot;:345.83409448818895,&quot;left&quot;:29.25,&quot;top&quot;:165.16590551181102,&quot;width&quot;:686.1500787401575}"/>
</p:tagLst>
</file>

<file path=ppt/tags/tag11.xml><?xml version="1.0" encoding="utf-8"?>
<p:tagLst xmlns:p="http://schemas.openxmlformats.org/presentationml/2006/main">
  <p:tag name="KSO_WM_DIAGRAM_VIRTUALLY_FRAME" val="{&quot;height&quot;:366.5809147104801,&quot;left&quot;:428.58120542443294,&quot;top&quot;:61.063912723500096,&quot;width&quot;:442.22936582828413}"/>
</p:tagLst>
</file>

<file path=ppt/tags/tag110.xml><?xml version="1.0" encoding="utf-8"?>
<p:tagLst xmlns:p="http://schemas.openxmlformats.org/presentationml/2006/main">
  <p:tag name="KSO_WM_DIAGRAM_VIRTUALLY_FRAME" val="{&quot;height&quot;:345.83409448818895,&quot;left&quot;:29.25,&quot;top&quot;:165.16590551181102,&quot;width&quot;:686.1500787401575}"/>
</p:tagLst>
</file>

<file path=ppt/tags/tag111.xml><?xml version="1.0" encoding="utf-8"?>
<p:tagLst xmlns:p="http://schemas.openxmlformats.org/presentationml/2006/main">
  <p:tag name="KSO_WM_DIAGRAM_VIRTUALLY_FRAME" val="{&quot;height&quot;:345.83409448818895,&quot;left&quot;:29.25,&quot;top&quot;:165.16590551181102,&quot;width&quot;:686.1500787401575}"/>
</p:tagLst>
</file>

<file path=ppt/tags/tag112.xml><?xml version="1.0" encoding="utf-8"?>
<p:tagLst xmlns:p="http://schemas.openxmlformats.org/presentationml/2006/main">
  <p:tag name="KSO_WM_DIAGRAM_VIRTUALLY_FRAME" val="{&quot;height&quot;:345.83409448818895,&quot;left&quot;:29.25,&quot;top&quot;:165.16590551181102,&quot;width&quot;:686.1500787401575}"/>
</p:tagLst>
</file>

<file path=ppt/tags/tag113.xml><?xml version="1.0" encoding="utf-8"?>
<p:tagLst xmlns:p="http://schemas.openxmlformats.org/presentationml/2006/main">
  <p:tag name="KSO_WM_DIAGRAM_VIRTUALLY_FRAME" val="{&quot;height&quot;:345.83409448818895,&quot;left&quot;:29.25,&quot;top&quot;:165.16590551181102,&quot;width&quot;:686.1500787401575}"/>
</p:tagLst>
</file>

<file path=ppt/tags/tag114.xml><?xml version="1.0" encoding="utf-8"?>
<p:tagLst xmlns:p="http://schemas.openxmlformats.org/presentationml/2006/main">
  <p:tag name="KSO_WM_DIAGRAM_VIRTUALLY_FRAME" val="{&quot;height&quot;:345.83409448818895,&quot;left&quot;:29.25,&quot;top&quot;:165.16590551181102,&quot;width&quot;:686.1500787401575}"/>
</p:tagLst>
</file>

<file path=ppt/tags/tag115.xml><?xml version="1.0" encoding="utf-8"?>
<p:tagLst xmlns:p="http://schemas.openxmlformats.org/presentationml/2006/main">
  <p:tag name="KSO_WM_DIAGRAM_VIRTUALLY_FRAME" val="{&quot;height&quot;:345.83409448818895,&quot;left&quot;:29.25,&quot;top&quot;:165.16590551181102,&quot;width&quot;:686.1500787401575}"/>
</p:tagLst>
</file>

<file path=ppt/tags/tag116.xml><?xml version="1.0" encoding="utf-8"?>
<p:tagLst xmlns:p="http://schemas.openxmlformats.org/presentationml/2006/main">
  <p:tag name="KSO_WM_DIAGRAM_VIRTUALLY_FRAME" val="{&quot;height&quot;:345.83409448818895,&quot;left&quot;:29.25,&quot;top&quot;:165.16590551181102,&quot;width&quot;:686.1500787401575}"/>
</p:tagLst>
</file>

<file path=ppt/tags/tag117.xml><?xml version="1.0" encoding="utf-8"?>
<p:tagLst xmlns:p="http://schemas.openxmlformats.org/presentationml/2006/main">
  <p:tag name="KSO_WM_DIAGRAM_VIRTUALLY_FRAME" val="{&quot;height&quot;:345.83409448818895,&quot;left&quot;:29.25,&quot;top&quot;:165.16590551181102,&quot;width&quot;:686.1500787401575}"/>
</p:tagLst>
</file>

<file path=ppt/tags/tag118.xml><?xml version="1.0" encoding="utf-8"?>
<p:tagLst xmlns:p="http://schemas.openxmlformats.org/presentationml/2006/main">
  <p:tag name="KSO_WM_DIAGRAM_VIRTUALLY_FRAME" val="{&quot;height&quot;:345.83409448818895,&quot;left&quot;:29.25,&quot;top&quot;:165.16590551181102,&quot;width&quot;:686.1500787401575}"/>
</p:tagLst>
</file>

<file path=ppt/tags/tag119.xml><?xml version="1.0" encoding="utf-8"?>
<p:tagLst xmlns:p="http://schemas.openxmlformats.org/presentationml/2006/main">
  <p:tag name="KSO_WM_DIAGRAM_VIRTUALLY_FRAME" val="{&quot;height&quot;:345.83409448818895,&quot;left&quot;:29.25,&quot;top&quot;:165.16590551181102,&quot;width&quot;:686.1500787401575}"/>
</p:tagLst>
</file>

<file path=ppt/tags/tag12.xml><?xml version="1.0" encoding="utf-8"?>
<p:tagLst xmlns:p="http://schemas.openxmlformats.org/presentationml/2006/main">
  <p:tag name="KSO_WM_DIAGRAM_VIRTUALLY_FRAME" val="{&quot;height&quot;:366.5809147104801,&quot;left&quot;:428.58120542443294,&quot;top&quot;:61.063912723500096,&quot;width&quot;:442.22936582828413}"/>
</p:tagLst>
</file>

<file path=ppt/tags/tag120.xml><?xml version="1.0" encoding="utf-8"?>
<p:tagLst xmlns:p="http://schemas.openxmlformats.org/presentationml/2006/main">
  <p:tag name="PA" val="v5.2.11"/>
  <p:tag name="KSO_WM_DIAGRAM_VIRTUALLY_FRAME" val="{&quot;height&quot;:345.83409448818895,&quot;left&quot;:29.25,&quot;top&quot;:165.16590551181102,&quot;width&quot;:686.1500787401575}"/>
</p:tagLst>
</file>

<file path=ppt/tags/tag121.xml><?xml version="1.0" encoding="utf-8"?>
<p:tagLst xmlns:p="http://schemas.openxmlformats.org/presentationml/2006/main">
  <p:tag name="TEXTSHADOWSIZE" val="100"/>
  <p:tag name="KSO_WM_DIAGRAM_VIRTUALLY_FRAME" val="{&quot;height&quot;:345.83409448818895,&quot;left&quot;:29.25,&quot;top&quot;:165.16590551181102,&quot;width&quot;:686.1500787401575}"/>
</p:tagLst>
</file>

<file path=ppt/tags/tag122.xml><?xml version="1.0" encoding="utf-8"?>
<p:tagLst xmlns:p="http://schemas.openxmlformats.org/presentationml/2006/main">
  <p:tag name="KSO_WM_DIAGRAM_VIRTUALLY_FRAME" val="{&quot;height&quot;:345.83409448818895,&quot;left&quot;:29.25,&quot;top&quot;:165.16590551181102,&quot;width&quot;:686.1500787401575}"/>
</p:tagLst>
</file>

<file path=ppt/tags/tag123.xml><?xml version="1.0" encoding="utf-8"?>
<p:tagLst xmlns:p="http://schemas.openxmlformats.org/presentationml/2006/main">
  <p:tag name="PA" val="v5.2.11"/>
  <p:tag name="KSO_WM_DIAGRAM_VIRTUALLY_FRAME" val="{&quot;height&quot;:345.83409448818895,&quot;left&quot;:29.25,&quot;top&quot;:165.16590551181102,&quot;width&quot;:686.1500787401575}"/>
</p:tagLst>
</file>

<file path=ppt/tags/tag124.xml><?xml version="1.0" encoding="utf-8"?>
<p:tagLst xmlns:p="http://schemas.openxmlformats.org/presentationml/2006/main">
  <p:tag name="TEXTSHADOWSIZE" val="100"/>
  <p:tag name="KSO_WM_DIAGRAM_VIRTUALLY_FRAME" val="{&quot;height&quot;:345.83409448818895,&quot;left&quot;:29.25,&quot;top&quot;:165.16590551181102,&quot;width&quot;:686.1500787401575}"/>
</p:tagLst>
</file>

<file path=ppt/tags/tag125.xml><?xml version="1.0" encoding="utf-8"?>
<p:tagLst xmlns:p="http://schemas.openxmlformats.org/presentationml/2006/main">
  <p:tag name="KSO_WM_DIAGRAM_VIRTUALLY_FRAME" val="{&quot;height&quot;:345.83409448818895,&quot;left&quot;:29.25,&quot;top&quot;:165.16590551181102,&quot;width&quot;:686.1500787401575}"/>
</p:tagLst>
</file>

<file path=ppt/tags/tag126.xml><?xml version="1.0" encoding="utf-8"?>
<p:tagLst xmlns:p="http://schemas.openxmlformats.org/presentationml/2006/main">
  <p:tag name="PA" val="v5.2.11"/>
  <p:tag name="KSO_WM_DIAGRAM_VIRTUALLY_FRAME" val="{&quot;height&quot;:345.83409448818895,&quot;left&quot;:29.25,&quot;top&quot;:165.16590551181102,&quot;width&quot;:686.1500787401575}"/>
</p:tagLst>
</file>

<file path=ppt/tags/tag127.xml><?xml version="1.0" encoding="utf-8"?>
<p:tagLst xmlns:p="http://schemas.openxmlformats.org/presentationml/2006/main">
  <p:tag name="TEXTSHADOWSIZE" val="100"/>
  <p:tag name="KSO_WM_DIAGRAM_VIRTUALLY_FRAME" val="{&quot;height&quot;:345.83409448818895,&quot;left&quot;:29.25,&quot;top&quot;:165.16590551181102,&quot;width&quot;:686.1500787401575}"/>
</p:tagLst>
</file>

<file path=ppt/tags/tag128.xml><?xml version="1.0" encoding="utf-8"?>
<p:tagLst xmlns:p="http://schemas.openxmlformats.org/presentationml/2006/main">
  <p:tag name="KSO_WM_DIAGRAM_VIRTUALLY_FRAME" val="{&quot;height&quot;:345.83409448818895,&quot;left&quot;:29.25,&quot;top&quot;:165.16590551181102,&quot;width&quot;:686.1500787401575}"/>
</p:tagLst>
</file>

<file path=ppt/tags/tag129.xml><?xml version="1.0" encoding="utf-8"?>
<p:tagLst xmlns:p="http://schemas.openxmlformats.org/presentationml/2006/main">
  <p:tag name="PA" val="v5.2.11"/>
  <p:tag name="KSO_WM_DIAGRAM_VIRTUALLY_FRAME" val="{&quot;height&quot;:345.83409448818895,&quot;left&quot;:29.25,&quot;top&quot;:165.16590551181102,&quot;width&quot;:686.1500787401575}"/>
</p:tagLst>
</file>

<file path=ppt/tags/tag13.xml><?xml version="1.0" encoding="utf-8"?>
<p:tagLst xmlns:p="http://schemas.openxmlformats.org/presentationml/2006/main">
  <p:tag name="KSO_WM_DIAGRAM_VIRTUALLY_FRAME" val="{&quot;height&quot;:366.5809147104801,&quot;left&quot;:428.58120542443294,&quot;top&quot;:61.063912723500096,&quot;width&quot;:442.22936582828413}"/>
</p:tagLst>
</file>

<file path=ppt/tags/tag130.xml><?xml version="1.0" encoding="utf-8"?>
<p:tagLst xmlns:p="http://schemas.openxmlformats.org/presentationml/2006/main">
  <p:tag name="TEXTSHADOWSIZE" val="100"/>
  <p:tag name="KSO_WM_DIAGRAM_VIRTUALLY_FRAME" val="{&quot;height&quot;:345.83409448818895,&quot;left&quot;:29.25,&quot;top&quot;:165.16590551181102,&quot;width&quot;:686.1500787401575}"/>
</p:tagLst>
</file>

<file path=ppt/tags/tag131.xml><?xml version="1.0" encoding="utf-8"?>
<p:tagLst xmlns:p="http://schemas.openxmlformats.org/presentationml/2006/main">
  <p:tag name="KSO_WM_DIAGRAM_VIRTUALLY_FRAME" val="{&quot;height&quot;:345.83409448818895,&quot;left&quot;:29.25,&quot;top&quot;:165.16590551181102,&quot;width&quot;:686.1500787401575}"/>
</p:tagLst>
</file>

<file path=ppt/tags/tag132.xml><?xml version="1.0" encoding="utf-8"?>
<p:tagLst xmlns:p="http://schemas.openxmlformats.org/presentationml/2006/main">
  <p:tag name="PA" val="v5.2.11"/>
  <p:tag name="KSO_WM_DIAGRAM_VIRTUALLY_FRAME" val="{&quot;height&quot;:345.83409448818895,&quot;left&quot;:29.25,&quot;top&quot;:165.16590551181102,&quot;width&quot;:686.1500787401575}"/>
</p:tagLst>
</file>

<file path=ppt/tags/tag133.xml><?xml version="1.0" encoding="utf-8"?>
<p:tagLst xmlns:p="http://schemas.openxmlformats.org/presentationml/2006/main">
  <p:tag name="TEXTSHADOWSIZE" val="100"/>
  <p:tag name="KSO_WM_DIAGRAM_VIRTUALLY_FRAME" val="{&quot;height&quot;:345.83409448818895,&quot;left&quot;:29.25,&quot;top&quot;:165.16590551181102,&quot;width&quot;:686.1500787401575}"/>
</p:tagLst>
</file>

<file path=ppt/tags/tag134.xml><?xml version="1.0" encoding="utf-8"?>
<p:tagLst xmlns:p="http://schemas.openxmlformats.org/presentationml/2006/main">
  <p:tag name="KSO_WM_DIAGRAM_VIRTUALLY_FRAME" val="{&quot;height&quot;:345.83409448818895,&quot;left&quot;:29.25,&quot;top&quot;:165.16590551181102,&quot;width&quot;:686.1500787401575}"/>
</p:tagLst>
</file>

<file path=ppt/tags/tag135.xml><?xml version="1.0" encoding="utf-8"?>
<p:tagLst xmlns:p="http://schemas.openxmlformats.org/presentationml/2006/main">
  <p:tag name="PA" val="v5.2.11"/>
  <p:tag name="KSO_WM_DIAGRAM_VIRTUALLY_FRAME" val="{&quot;height&quot;:345.83409448818895,&quot;left&quot;:29.25,&quot;top&quot;:165.16590551181102,&quot;width&quot;:686.1500787401575}"/>
</p:tagLst>
</file>

<file path=ppt/tags/tag136.xml><?xml version="1.0" encoding="utf-8"?>
<p:tagLst xmlns:p="http://schemas.openxmlformats.org/presentationml/2006/main">
  <p:tag name="TEXTSHADOWSIZE" val="100"/>
  <p:tag name="KSO_WM_DIAGRAM_VIRTUALLY_FRAME" val="{&quot;height&quot;:345.83409448818895,&quot;left&quot;:29.25,&quot;top&quot;:165.16590551181102,&quot;width&quot;:686.1500787401575}"/>
</p:tagLst>
</file>

<file path=ppt/tags/tag137.xml><?xml version="1.0" encoding="utf-8"?>
<p:tagLst xmlns:p="http://schemas.openxmlformats.org/presentationml/2006/main">
  <p:tag name="KSO_WM_DIAGRAM_VIRTUALLY_FRAME" val="{&quot;height&quot;:345.83409448818895,&quot;left&quot;:29.25,&quot;top&quot;:165.16590551181102,&quot;width&quot;:686.1500787401575}"/>
</p:tagLst>
</file>

<file path=ppt/tags/tag138.xml><?xml version="1.0" encoding="utf-8"?>
<p:tagLst xmlns:p="http://schemas.openxmlformats.org/presentationml/2006/main">
  <p:tag name="KSO_WM_DIAGRAM_VIRTUALLY_FRAME" val="{&quot;height&quot;:345.83409448818895,&quot;left&quot;:29.25,&quot;top&quot;:165.16590551181102,&quot;width&quot;:686.1500787401575}"/>
</p:tagLst>
</file>

<file path=ppt/tags/tag139.xml><?xml version="1.0" encoding="utf-8"?>
<p:tagLst xmlns:p="http://schemas.openxmlformats.org/presentationml/2006/main">
  <p:tag name="KSO_WM_DIAGRAM_VIRTUALLY_FRAME" val="{&quot;height&quot;:345.83409448818895,&quot;left&quot;:29.25,&quot;top&quot;:165.16590551181102,&quot;width&quot;:686.1500787401575}"/>
</p:tagLst>
</file>

<file path=ppt/tags/tag14.xml><?xml version="1.0" encoding="utf-8"?>
<p:tagLst xmlns:p="http://schemas.openxmlformats.org/presentationml/2006/main">
  <p:tag name="KSO_WM_DIAGRAM_VIRTUALLY_FRAME" val="{&quot;height&quot;:366.5809147104801,&quot;left&quot;:428.58120542443294,&quot;top&quot;:61.063912723500096,&quot;width&quot;:442.22936582828413}"/>
</p:tagLst>
</file>

<file path=ppt/tags/tag140.xml><?xml version="1.0" encoding="utf-8"?>
<p:tagLst xmlns:p="http://schemas.openxmlformats.org/presentationml/2006/main">
  <p:tag name="KSO_WM_DIAGRAM_VIRTUALLY_FRAME" val="{&quot;height&quot;:345.83409448818895,&quot;left&quot;:29.25,&quot;top&quot;:165.16590551181102,&quot;width&quot;:686.1500787401575}"/>
</p:tagLst>
</file>

<file path=ppt/tags/tag141.xml><?xml version="1.0" encoding="utf-8"?>
<p:tagLst xmlns:p="http://schemas.openxmlformats.org/presentationml/2006/main">
  <p:tag name="KSO_WM_DIAGRAM_VIRTUALLY_FRAME" val="{&quot;height&quot;:345.83409448818895,&quot;left&quot;:29.25,&quot;top&quot;:165.16590551181102,&quot;width&quot;:686.1500787401575}"/>
</p:tagLst>
</file>

<file path=ppt/tags/tag142.xml><?xml version="1.0" encoding="utf-8"?>
<p:tagLst xmlns:p="http://schemas.openxmlformats.org/presentationml/2006/main">
  <p:tag name="KSO_WM_DIAGRAM_VIRTUALLY_FRAME" val="{&quot;height&quot;:345.83409448818895,&quot;left&quot;:29.25,&quot;top&quot;:165.16590551181102,&quot;width&quot;:686.1500787401575}"/>
</p:tagLst>
</file>

<file path=ppt/tags/tag143.xml><?xml version="1.0" encoding="utf-8"?>
<p:tagLst xmlns:p="http://schemas.openxmlformats.org/presentationml/2006/main">
  <p:tag name="KSO_WM_DIAGRAM_VIRTUALLY_FRAME" val="{&quot;height&quot;:345.83409448818895,&quot;left&quot;:29.25,&quot;top&quot;:165.16590551181102,&quot;width&quot;:686.1500787401575}"/>
</p:tagLst>
</file>

<file path=ppt/tags/tag144.xml><?xml version="1.0" encoding="utf-8"?>
<p:tagLst xmlns:p="http://schemas.openxmlformats.org/presentationml/2006/main">
  <p:tag name="KSO_WM_DIAGRAM_VIRTUALLY_FRAME" val="{&quot;height&quot;:345.83409448818895,&quot;left&quot;:29.25,&quot;top&quot;:165.16590551181102,&quot;width&quot;:686.1500787401575}"/>
</p:tagLst>
</file>

<file path=ppt/tags/tag145.xml><?xml version="1.0" encoding="utf-8"?>
<p:tagLst xmlns:p="http://schemas.openxmlformats.org/presentationml/2006/main">
  <p:tag name="KSO_WM_DIAGRAM_VIRTUALLY_FRAME" val="{&quot;height&quot;:345.83409448818895,&quot;left&quot;:29.25,&quot;top&quot;:165.16590551181102,&quot;width&quot;:686.1500787401575}"/>
</p:tagLst>
</file>

<file path=ppt/tags/tag146.xml><?xml version="1.0" encoding="utf-8"?>
<p:tagLst xmlns:p="http://schemas.openxmlformats.org/presentationml/2006/main">
  <p:tag name="KSO_WM_BEAUTIFY_FLAG" val=""/>
</p:tagLst>
</file>

<file path=ppt/tags/tag147.xml><?xml version="1.0" encoding="utf-8"?>
<p:tagLst xmlns:p="http://schemas.openxmlformats.org/presentationml/2006/main">
  <p:tag name="KSO_WM_BEAUTIFY_FLAG" val=""/>
</p:tagLst>
</file>

<file path=ppt/tags/tag148.xml><?xml version="1.0" encoding="utf-8"?>
<p:tagLst xmlns:p="http://schemas.openxmlformats.org/presentationml/2006/main">
  <p:tag name="SHADOWSIZE" val="100"/>
  <p:tag name="ADJUSTMENTS" val="12.77972"/>
  <p:tag name="KSO_WM_DIAGRAM_VIRTUALLY_FRAME" val="{&quot;height&quot;:81.20472440944886,&quot;left&quot;:59.050236220472435,&quot;top&quot;:343.3531496062992,&quot;width&quot;:240.8247244094488}"/>
</p:tagLst>
</file>

<file path=ppt/tags/tag149.xml><?xml version="1.0" encoding="utf-8"?>
<p:tagLst xmlns:p="http://schemas.openxmlformats.org/presentationml/2006/main">
  <p:tag name="KSO_WM_DIAGRAM_VIRTUALLY_FRAME" val="{&quot;height&quot;:81.20472440944886,&quot;left&quot;:59.050236220472435,&quot;top&quot;:343.3531496062992,&quot;width&quot;:240.8247244094488}"/>
</p:tagLst>
</file>

<file path=ppt/tags/tag15.xml><?xml version="1.0" encoding="utf-8"?>
<p:tagLst xmlns:p="http://schemas.openxmlformats.org/presentationml/2006/main">
  <p:tag name="KSO_WM_DIAGRAM_VIRTUALLY_FRAME" val="{&quot;height&quot;:366.5809147104801,&quot;left&quot;:428.58120542443294,&quot;top&quot;:61.063912723500096,&quot;width&quot;:442.22936582828413}"/>
</p:tagLst>
</file>

<file path=ppt/tags/tag150.xml><?xml version="1.0" encoding="utf-8"?>
<p:tagLst xmlns:p="http://schemas.openxmlformats.org/presentationml/2006/main">
  <p:tag name="KSO_WM_DIAGRAM_VIRTUALLY_FRAME" val="{&quot;height&quot;:81.20472440944886,&quot;left&quot;:59.050236220472435,&quot;top&quot;:343.3531496062992,&quot;width&quot;:240.8247244094488}"/>
</p:tagLst>
</file>

<file path=ppt/tags/tag151.xml><?xml version="1.0" encoding="utf-8"?>
<p:tagLst xmlns:p="http://schemas.openxmlformats.org/presentationml/2006/main">
  <p:tag name="SHADOWSIZE" val="100"/>
  <p:tag name="ADJUSTMENTS" val="11.93909"/>
  <p:tag name="KSO_WM_DIAGRAM_VIRTUALLY_FRAME" val="{&quot;height&quot;:81.20472440944886,&quot;left&quot;:59.050236220472435,&quot;top&quot;:343.3531496062992,&quot;width&quot;:240.8247244094488}"/>
</p:tagLst>
</file>

<file path=ppt/tags/tag152.xml><?xml version="1.0" encoding="utf-8"?>
<p:tagLst xmlns:p="http://schemas.openxmlformats.org/presentationml/2006/main">
  <p:tag name="TEXTSHADOWSIZE" val="100"/>
  <p:tag name="KSO_WM_DIAGRAM_VIRTUALLY_FRAME" val="{&quot;height&quot;:81.20472440944886,&quot;left&quot;:59.050236220472435,&quot;top&quot;:343.3531496062992,&quot;width&quot;:240.8247244094488}"/>
</p:tagLst>
</file>

<file path=ppt/tags/tag153.xml><?xml version="1.0" encoding="utf-8"?>
<p:tagLst xmlns:p="http://schemas.openxmlformats.org/presentationml/2006/main">
  <p:tag name="SHADOWSIZE" val="100"/>
  <p:tag name="ADJUSTMENTS" val="12.77972"/>
  <p:tag name="KSO_WM_DIAGRAM_VIRTUALLY_FRAME" val="{&quot;height&quot;:81.20472440944886,&quot;left&quot;:59.050236220472435,&quot;top&quot;:343.3531496062992,&quot;width&quot;:240.8247244094488}"/>
</p:tagLst>
</file>

<file path=ppt/tags/tag154.xml><?xml version="1.0" encoding="utf-8"?>
<p:tagLst xmlns:p="http://schemas.openxmlformats.org/presentationml/2006/main">
  <p:tag name="KSO_WM_DIAGRAM_VIRTUALLY_FRAME" val="{&quot;height&quot;:81.20472440944886,&quot;left&quot;:59.050236220472435,&quot;top&quot;:343.3531496062992,&quot;width&quot;:240.8247244094488}"/>
</p:tagLst>
</file>

<file path=ppt/tags/tag155.xml><?xml version="1.0" encoding="utf-8"?>
<p:tagLst xmlns:p="http://schemas.openxmlformats.org/presentationml/2006/main">
  <p:tag name="KSO_WM_DIAGRAM_VIRTUALLY_FRAME" val="{&quot;height&quot;:81.20472440944886,&quot;left&quot;:59.050236220472435,&quot;top&quot;:343.3531496062992,&quot;width&quot;:240.8247244094488}"/>
</p:tagLst>
</file>

<file path=ppt/tags/tag156.xml><?xml version="1.0" encoding="utf-8"?>
<p:tagLst xmlns:p="http://schemas.openxmlformats.org/presentationml/2006/main">
  <p:tag name="SHADOWSIZE" val="100"/>
  <p:tag name="ADJUSTMENTS" val="11.93909"/>
  <p:tag name="KSO_WM_DIAGRAM_VIRTUALLY_FRAME" val="{&quot;height&quot;:81.20472440944886,&quot;left&quot;:59.050236220472435,&quot;top&quot;:343.3531496062992,&quot;width&quot;:240.8247244094488}"/>
</p:tagLst>
</file>

<file path=ppt/tags/tag157.xml><?xml version="1.0" encoding="utf-8"?>
<p:tagLst xmlns:p="http://schemas.openxmlformats.org/presentationml/2006/main">
  <p:tag name="TEXTSHADOWSIZE" val="100"/>
  <p:tag name="KSO_WM_DIAGRAM_VIRTUALLY_FRAME" val="{&quot;height&quot;:81.20472440944886,&quot;left&quot;:59.050236220472435,&quot;top&quot;:343.3531496062992,&quot;width&quot;:240.8247244094488}"/>
</p:tagLst>
</file>

<file path=ppt/tags/tag158.xml><?xml version="1.0" encoding="utf-8"?>
<p:tagLst xmlns:p="http://schemas.openxmlformats.org/presentationml/2006/main">
  <p:tag name="SHADOWSIZE" val="100"/>
  <p:tag name="ADJUSTMENTS" val="12.77972"/>
  <p:tag name="KSO_WM_DIAGRAM_VIRTUALLY_FRAME" val="{&quot;height&quot;:81.20472440944886,&quot;left&quot;:59.050236220472435,&quot;top&quot;:343.3531496062992,&quot;width&quot;:240.8247244094488}"/>
</p:tagLst>
</file>

<file path=ppt/tags/tag159.xml><?xml version="1.0" encoding="utf-8"?>
<p:tagLst xmlns:p="http://schemas.openxmlformats.org/presentationml/2006/main">
  <p:tag name="KSO_WM_DIAGRAM_VIRTUALLY_FRAME" val="{&quot;height&quot;:81.20472440944886,&quot;left&quot;:59.050236220472435,&quot;top&quot;:343.3531496062992,&quot;width&quot;:240.8247244094488}"/>
</p:tagLst>
</file>

<file path=ppt/tags/tag16.xml><?xml version="1.0" encoding="utf-8"?>
<p:tagLst xmlns:p="http://schemas.openxmlformats.org/presentationml/2006/main">
  <p:tag name="KSO_WM_DIAGRAM_VIRTUALLY_FRAME" val="{&quot;height&quot;:366.5809147104801,&quot;left&quot;:428.58120542443294,&quot;top&quot;:61.063912723500096,&quot;width&quot;:442.22936582828413}"/>
</p:tagLst>
</file>

<file path=ppt/tags/tag160.xml><?xml version="1.0" encoding="utf-8"?>
<p:tagLst xmlns:p="http://schemas.openxmlformats.org/presentationml/2006/main">
  <p:tag name="KSO_WM_DIAGRAM_VIRTUALLY_FRAME" val="{&quot;height&quot;:81.20472440944886,&quot;left&quot;:59.050236220472435,&quot;top&quot;:343.3531496062992,&quot;width&quot;:240.8247244094488}"/>
</p:tagLst>
</file>

<file path=ppt/tags/tag161.xml><?xml version="1.0" encoding="utf-8"?>
<p:tagLst xmlns:p="http://schemas.openxmlformats.org/presentationml/2006/main">
  <p:tag name="SHADOWSIZE" val="100"/>
  <p:tag name="ADJUSTMENTS" val="11.93909"/>
  <p:tag name="KSO_WM_DIAGRAM_VIRTUALLY_FRAME" val="{&quot;height&quot;:81.20472440944886,&quot;left&quot;:59.050236220472435,&quot;top&quot;:343.3531496062992,&quot;width&quot;:240.8247244094488}"/>
</p:tagLst>
</file>

<file path=ppt/tags/tag162.xml><?xml version="1.0" encoding="utf-8"?>
<p:tagLst xmlns:p="http://schemas.openxmlformats.org/presentationml/2006/main">
  <p:tag name="TEXTSHADOWSIZE" val="100"/>
  <p:tag name="KSO_WM_DIAGRAM_VIRTUALLY_FRAME" val="{&quot;height&quot;:81.20472440944886,&quot;left&quot;:59.050236220472435,&quot;top&quot;:343.3531496062992,&quot;width&quot;:240.8247244094488}"/>
</p:tagLst>
</file>

<file path=ppt/tags/tag163.xml><?xml version="1.0" encoding="utf-8"?>
<p:tagLst xmlns:p="http://schemas.openxmlformats.org/presentationml/2006/main">
  <p:tag name="TEXTSHADOWSIZE" val="100"/>
</p:tagLst>
</file>

<file path=ppt/tags/tag164.xml><?xml version="1.0" encoding="utf-8"?>
<p:tagLst xmlns:p="http://schemas.openxmlformats.org/presentationml/2006/main">
  <p:tag name="TEXTSHADOWSIZE" val="100"/>
</p:tagLst>
</file>

<file path=ppt/tags/tag165.xml><?xml version="1.0" encoding="utf-8"?>
<p:tagLst xmlns:p="http://schemas.openxmlformats.org/presentationml/2006/main">
  <p:tag name="TEXTSHADOWSIZE" val="100"/>
</p:tagLst>
</file>

<file path=ppt/tags/tag166.xml><?xml version="1.0" encoding="utf-8"?>
<p:tagLst xmlns:p="http://schemas.openxmlformats.org/presentationml/2006/main">
  <p:tag name="CROPBOTTOM" val="264.4229"/>
  <p:tag name="CROPRIGHT" val="419.5203"/>
  <p:tag name="CROPTOP" val="217.8507"/>
  <p:tag name="CROPLEFT" val="354.1847"/>
  <p:tag name="PICTUREHEIGHT" val="446.4484"/>
  <p:tag name="PICTUREWIDTH" val="793.0425"/>
  <p:tag name="HEIGHT" val="48.53339"/>
  <p:tag name="WIDTH" val="154.6275"/>
  <p:tag name="TOP" val="491.4666"/>
  <p:tag name="LEFT" val="402.9746"/>
</p:tagLst>
</file>

<file path=ppt/tags/tag167.xml><?xml version="1.0" encoding="utf-8"?>
<p:tagLst xmlns:p="http://schemas.openxmlformats.org/presentationml/2006/main">
  <p:tag name="CROPBOTTOM" val="245.2626"/>
  <p:tag name="CROPRIGHT" val="430.9958"/>
  <p:tag name="CROPTOP" val="201.3094"/>
  <p:tag name="CROPLEFT" val="327.0816"/>
  <p:tag name="PICTUREHEIGHT" val="446.4929"/>
  <p:tag name="PICTUREWIDTH" val="793.0771"/>
  <p:tag name="HEIGHT" val="77.9978"/>
  <p:tag name="WIDTH" val="167.5297"/>
  <p:tag name="TOP" val="409.9158"/>
  <p:tag name="LEFT" val="362.7896"/>
</p:tagLst>
</file>

<file path=ppt/tags/tag168.xml><?xml version="1.0" encoding="utf-8"?>
<p:tagLst xmlns:p="http://schemas.openxmlformats.org/presentationml/2006/main">
  <p:tag name="CROPBOTTOM" val="219.8961"/>
  <p:tag name="CROPRIGHT" val="310.1278"/>
  <p:tag name="CROPTOP" val="226.676"/>
  <p:tag name="CROPLEFT" val="447.94"/>
  <p:tag name="PICTUREHEIGHT" val="446.4929"/>
  <p:tag name="PICTUREWIDTH" val="793.0402"/>
  <p:tag name="HEIGHT" val="77.9978"/>
  <p:tag name="WIDTH" val="167.5297"/>
  <p:tag name="TOP" val="328.3651"/>
  <p:tag name="LEFT" val="323.0397"/>
</p:tagLst>
</file>

<file path=ppt/tags/tag169.xml><?xml version="1.0" encoding="utf-8"?>
<p:tagLst xmlns:p="http://schemas.openxmlformats.org/presentationml/2006/main">
  <p:tag name="CROPBOTTOM" val="243.6069"/>
  <p:tag name="CROPRIGHT" val="393.263"/>
  <p:tag name="CROPTOP" val="202.9597"/>
  <p:tag name="CROPLEFT" val="364.8048"/>
  <p:tag name="PICTUREHEIGHT" val="446.4672"/>
  <p:tag name="PICTUREWIDTH" val="793.0402"/>
  <p:tag name="HEIGHT" val="77.9978"/>
  <p:tag name="WIDTH" val="167.5297"/>
  <p:tag name="TOP" val="246.8144"/>
  <p:tag name="LEFT" val="283.2897"/>
</p:tagLst>
</file>

<file path=ppt/tags/tag17.xml><?xml version="1.0" encoding="utf-8"?>
<p:tagLst xmlns:p="http://schemas.openxmlformats.org/presentationml/2006/main">
  <p:tag name="KSO_WM_DIAGRAM_VIRTUALLY_FRAME" val="{&quot;height&quot;:366.5809147104801,&quot;left&quot;:428.58120542443294,&quot;top&quot;:61.063912723500096,&quot;width&quot;:442.22936582828413}"/>
</p:tagLst>
</file>

<file path=ppt/tags/tag170.xml><?xml version="1.0" encoding="utf-8"?>
<p:tagLst xmlns:p="http://schemas.openxmlformats.org/presentationml/2006/main">
  <p:tag name="CROPBOTTOM" val="249.5481"/>
  <p:tag name="CROPRIGHT" val="369.9275"/>
  <p:tag name="CROPTOP" val="197.0185"/>
  <p:tag name="CROPLEFT" val="388.1403"/>
  <p:tag name="PICTUREHEIGHT" val="446.4672"/>
  <p:tag name="PICTUREWIDTH" val="793.0402"/>
  <p:tag name="HEIGHT" val="77.9978"/>
  <p:tag name="WIDTH" val="167.5297"/>
  <p:tag name="TOP" val="165.0022"/>
  <p:tag name="LEFT" val="283.2897"/>
</p:tagLst>
</file>

<file path=ppt/tags/tag171.xml><?xml version="1.0" encoding="utf-8"?>
<p:tagLst xmlns:p="http://schemas.openxmlformats.org/presentationml/2006/main">
  <p:tag name="CROPBOTTOM" val="239.4405"/>
  <p:tag name="CROPRIGHT" val="362.8826"/>
  <p:tag name="CROPTOP" val="207.1316"/>
  <p:tag name="CROPLEFT" val="395.1948"/>
  <p:tag name="PICTUREHEIGHT" val="446.4929"/>
  <p:tag name="PICTUREWIDTH" val="793.0771"/>
  <p:tag name="HEIGHT" val="77.9978"/>
  <p:tag name="WIDTH" val="167.5297"/>
  <p:tag name="TOP" val="83.17307"/>
  <p:tag name="LEFT" val="323.0397"/>
</p:tagLst>
</file>

<file path=ppt/tags/tag172.xml><?xml version="1.0" encoding="utf-8"?>
<p:tagLst xmlns:p="http://schemas.openxmlformats.org/presentationml/2006/main">
  <p:tag name="CROPBOTTOM" val="29.7735"/>
  <p:tag name="CROPRIGHT" val="0"/>
  <p:tag name="CROPTOP" val="29.7735"/>
  <p:tag name="CROPLEFT" val="0"/>
  <p:tag name="PICTUREHEIGHT" val="113.4713"/>
  <p:tag name="PICTUREWIDTH" val="170.2086"/>
  <p:tag name="HEIGHT" val="79.34165"/>
  <p:tag name="WIDTH" val="170.2087"/>
  <p:tag name="TOP" val="0"/>
  <p:tag name="LEFT" val="362.7895"/>
</p:tagLst>
</file>

<file path=ppt/tags/tag173.xml><?xml version="1.0" encoding="utf-8"?>
<p:tagLst xmlns:p="http://schemas.openxmlformats.org/presentationml/2006/main">
  <p:tag name="KSO_WM_BEAUTIFY_FLAG" val=""/>
</p:tagLst>
</file>

<file path=ppt/tags/tag174.xml><?xml version="1.0" encoding="utf-8"?>
<p:tagLst xmlns:p="http://schemas.openxmlformats.org/presentationml/2006/main">
  <p:tag name="KSO_WM_BEAUTIFY_FLAG" val=""/>
</p:tagLst>
</file>

<file path=ppt/tags/tag175.xml><?xml version="1.0" encoding="utf-8"?>
<p:tagLst xmlns:p="http://schemas.openxmlformats.org/presentationml/2006/main">
  <p:tag name="KSO_WM_BEAUTIFY_FLAG" val=""/>
</p:tagLst>
</file>

<file path=ppt/tags/tag176.xml><?xml version="1.0" encoding="utf-8"?>
<p:tagLst xmlns:p="http://schemas.openxmlformats.org/presentationml/2006/main">
  <p:tag name="KSO_WM_BEAUTIFY_FLAG" val=""/>
</p:tagLst>
</file>

<file path=ppt/tags/tag177.xml><?xml version="1.0" encoding="utf-8"?>
<p:tagLst xmlns:p="http://schemas.openxmlformats.org/presentationml/2006/main">
  <p:tag name="TEXTSHADOWSIZE" val="100"/>
</p:tagLst>
</file>

<file path=ppt/tags/tag178.xml><?xml version="1.0" encoding="utf-8"?>
<p:tagLst xmlns:p="http://schemas.openxmlformats.org/presentationml/2006/main">
  <p:tag name="ADJUSTMENTS" val="7.80492"/>
</p:tagLst>
</file>

<file path=ppt/tags/tag179.xml><?xml version="1.0" encoding="utf-8"?>
<p:tagLst xmlns:p="http://schemas.openxmlformats.org/presentationml/2006/main">
  <p:tag name="SHADOWSIZE" val="100"/>
</p:tagLst>
</file>

<file path=ppt/tags/tag18.xml><?xml version="1.0" encoding="utf-8"?>
<p:tagLst xmlns:p="http://schemas.openxmlformats.org/presentationml/2006/main">
  <p:tag name="KSO_WM_DIAGRAM_VIRTUALLY_FRAME" val="{&quot;height&quot;:366.5809147104801,&quot;left&quot;:428.58120542443294,&quot;top&quot;:61.063912723500096,&quot;width&quot;:442.22936582828413}"/>
</p:tagLst>
</file>

<file path=ppt/tags/tag180.xml><?xml version="1.0" encoding="utf-8"?>
<p:tagLst xmlns:p="http://schemas.openxmlformats.org/presentationml/2006/main">
  <p:tag name="ADJUSTMENTS" val="7.80492"/>
</p:tagLst>
</file>

<file path=ppt/tags/tag181.xml><?xml version="1.0" encoding="utf-8"?>
<p:tagLst xmlns:p="http://schemas.openxmlformats.org/presentationml/2006/main">
  <p:tag name="SHADOWSIZE" val="100"/>
</p:tagLst>
</file>

<file path=ppt/tags/tag182.xml><?xml version="1.0" encoding="utf-8"?>
<p:tagLst xmlns:p="http://schemas.openxmlformats.org/presentationml/2006/main">
  <p:tag name="ADJUSTMENTS" val="7.80492"/>
</p:tagLst>
</file>

<file path=ppt/tags/tag183.xml><?xml version="1.0" encoding="utf-8"?>
<p:tagLst xmlns:p="http://schemas.openxmlformats.org/presentationml/2006/main">
  <p:tag name="SHADOWSIZE" val="100"/>
</p:tagLst>
</file>

<file path=ppt/tags/tag184.xml><?xml version="1.0" encoding="utf-8"?>
<p:tagLst xmlns:p="http://schemas.openxmlformats.org/presentationml/2006/main">
  <p:tag name="ADJUSTMENTS" val="7.80492"/>
</p:tagLst>
</file>

<file path=ppt/tags/tag185.xml><?xml version="1.0" encoding="utf-8"?>
<p:tagLst xmlns:p="http://schemas.openxmlformats.org/presentationml/2006/main">
  <p:tag name="SHADOWSIZE" val="100"/>
</p:tagLst>
</file>

<file path=ppt/tags/tag186.xml><?xml version="1.0" encoding="utf-8"?>
<p:tagLst xmlns:p="http://schemas.openxmlformats.org/presentationml/2006/main">
  <p:tag name="PA" val="v5.2.11"/>
</p:tagLst>
</file>

<file path=ppt/tags/tag187.xml><?xml version="1.0" encoding="utf-8"?>
<p:tagLst xmlns:p="http://schemas.openxmlformats.org/presentationml/2006/main">
  <p:tag name="TEXTSHADOWSIZE" val="100"/>
</p:tagLst>
</file>

<file path=ppt/tags/tag188.xml><?xml version="1.0" encoding="utf-8"?>
<p:tagLst xmlns:p="http://schemas.openxmlformats.org/presentationml/2006/main">
  <p:tag name="PA" val="v5.2.11"/>
</p:tagLst>
</file>

<file path=ppt/tags/tag189.xml><?xml version="1.0" encoding="utf-8"?>
<p:tagLst xmlns:p="http://schemas.openxmlformats.org/presentationml/2006/main">
  <p:tag name="PA" val="v5.2.11"/>
</p:tagLst>
</file>

<file path=ppt/tags/tag19.xml><?xml version="1.0" encoding="utf-8"?>
<p:tagLst xmlns:p="http://schemas.openxmlformats.org/presentationml/2006/main">
  <p:tag name="KSO_WM_DIAGRAM_VIRTUALLY_FRAME" val="{&quot;height&quot;:366.5809147104801,&quot;left&quot;:428.58120542443294,&quot;top&quot;:61.063912723500096,&quot;width&quot;:442.22936582828413}"/>
</p:tagLst>
</file>

<file path=ppt/tags/tag190.xml><?xml version="1.0" encoding="utf-8"?>
<p:tagLst xmlns:p="http://schemas.openxmlformats.org/presentationml/2006/main">
  <p:tag name="TEXTSHADOWSIZE" val="100"/>
</p:tagLst>
</file>

<file path=ppt/tags/tag191.xml><?xml version="1.0" encoding="utf-8"?>
<p:tagLst xmlns:p="http://schemas.openxmlformats.org/presentationml/2006/main">
  <p:tag name="TEXTSHADOWSIZE" val="100"/>
</p:tagLst>
</file>

<file path=ppt/tags/tag192.xml><?xml version="1.0" encoding="utf-8"?>
<p:tagLst xmlns:p="http://schemas.openxmlformats.org/presentationml/2006/main">
  <p:tag name="KSO_WM_BEAUTIFY_FLAG" val=""/>
</p:tagLst>
</file>

<file path=ppt/tags/tag193.xml><?xml version="1.0" encoding="utf-8"?>
<p:tagLst xmlns:p="http://schemas.openxmlformats.org/presentationml/2006/main">
  <p:tag name="KSO_WM_BEAUTIFY_FLAG" val=""/>
</p:tagLst>
</file>

<file path=ppt/tags/tag194.xml><?xml version="1.0" encoding="utf-8"?>
<p:tagLst xmlns:p="http://schemas.openxmlformats.org/presentationml/2006/main">
  <p:tag name="CROPBOTTOM" val="-2.147484E+09"/>
  <p:tag name="CROPRIGHT" val="-2.147484E+09"/>
  <p:tag name="CROPTOP" val="-2.147484E+09"/>
  <p:tag name="CROPLEFT" val="-2.147484E+09"/>
  <p:tag name="PICTUREHEIGHT" val="226.8319"/>
  <p:tag name="PICTUREWIDTH" val="402.8995"/>
  <p:tag name="HEIGHT" val="119.511"/>
  <p:tag name="WIDTH" val="144.8705"/>
  <p:tag name="TOP" val="95.51024"/>
  <p:tag name="LEFT" val="1.230866"/>
</p:tagLst>
</file>

<file path=ppt/tags/tag195.xml><?xml version="1.0" encoding="utf-8"?>
<p:tagLst xmlns:p="http://schemas.openxmlformats.org/presentationml/2006/main">
  <p:tag name="CROPBOTTOM" val="188.3826"/>
  <p:tag name="CROPRIGHT" val="297.3452"/>
  <p:tag name="CROPTOP" val="130.442"/>
  <p:tag name="CROPLEFT" val="356.5874"/>
  <p:tag name="PICTUREHEIGHT" val="226.8263"/>
  <p:tag name="PICTUREWIDTH" val="402.9004"/>
  <p:tag name="HEIGHT" val="93.17583"/>
  <p:tag name="WIDTH" val="128.767"/>
  <p:tag name="TOP" val="128.5561"/>
  <p:tag name="LEFT" val="156.3729"/>
</p:tagLst>
</file>

<file path=ppt/tags/tag196.xml><?xml version="1.0" encoding="utf-8"?>
<p:tagLst xmlns:p="http://schemas.openxmlformats.org/presentationml/2006/main">
  <p:tag name="CROPBOTTOM" val="236.7566"/>
  <p:tag name="CROPRIGHT" val="343.2858"/>
  <p:tag name="CROPTOP" val="109.5395"/>
  <p:tag name="CROPLEFT" val="343.2858"/>
  <p:tag name="PICTUREHEIGHT" val="226.8344"/>
  <p:tag name="PICTUREWIDTH" val="402.8996"/>
  <p:tag name="HEIGHT" val="81.66267"/>
  <p:tag name="WIDTH" val="115.0843"/>
  <p:tag name="TOP" val="144.5712"/>
  <p:tag name="LEFT" val="294.7047"/>
</p:tagLst>
</file>

<file path=ppt/tags/tag197.xml><?xml version="1.0" encoding="utf-8"?>
<p:tagLst xmlns:p="http://schemas.openxmlformats.org/presentationml/2006/main">
  <p:tag name="CROPBOTTOM" val="213.0187"/>
  <p:tag name="CROPRIGHT" val="238.968"/>
  <p:tag name="CROPTOP" val="157.8756"/>
  <p:tag name="CROPLEFT" val="429.3427"/>
  <p:tag name="PICTUREHEIGHT" val="226.8321"/>
  <p:tag name="PICTUREWIDTH" val="402.902"/>
  <p:tag name="HEIGHT" val="71.35016"/>
  <p:tag name="WIDTH" val="122.7402"/>
  <p:tag name="TOP" val="154.8838"/>
  <p:tag name="LEFT" val="418.7094"/>
</p:tagLst>
</file>

<file path=ppt/tags/tag198.xml><?xml version="1.0" encoding="utf-8"?>
<p:tagLst xmlns:p="http://schemas.openxmlformats.org/presentationml/2006/main">
  <p:tag name="CROPBOTTOM" val="126.7626"/>
  <p:tag name="CROPRIGHT" val="186.1171"/>
  <p:tag name="CROPTOP" val="219.5281"/>
  <p:tag name="CROPLEFT" val="500.4449"/>
  <p:tag name="PICTUREHEIGHT" val="226.8279"/>
  <p:tag name="PICTUREWIDTH" val="402.8858"/>
  <p:tag name="HEIGHT" val="81.66267"/>
  <p:tag name="WIDTH" val="115.0843"/>
  <p:tag name="TOP" val="144.5712"/>
  <p:tag name="LEFT" val="550.746"/>
</p:tagLst>
</file>

<file path=ppt/tags/tag199.xml><?xml version="1.0" encoding="utf-8"?>
<p:tagLst xmlns:p="http://schemas.openxmlformats.org/presentationml/2006/main">
  <p:tag name="CROPBOTTOM" val="167.7506"/>
  <p:tag name="CROPRIGHT" val="355.1938"/>
  <p:tag name="CROPTOP" val="151.0795"/>
  <p:tag name="CROPLEFT" val="298.7388"/>
  <p:tag name="PICTUREHEIGHT" val="226.8319"/>
  <p:tag name="PICTUREWIDTH" val="402.9004"/>
  <p:tag name="HEIGHT" val="93.17583"/>
  <p:tag name="WIDTH" val="128.767"/>
  <p:tag name="TOP" val="128.5561"/>
  <p:tag name="LEFT" val="675.3953"/>
</p:tagLst>
</file>

<file path=ppt/tags/tag2.xml><?xml version="1.0" encoding="utf-8"?>
<p:tagLst xmlns:p="http://schemas.openxmlformats.org/presentationml/2006/main">
  <p:tag name="KSO_WM_DIAGRAM_VIRTUALLY_FRAME" val="{&quot;height&quot;:366.5809147104801,&quot;left&quot;:428.58120542443294,&quot;top&quot;:61.063912723500096,&quot;width&quot;:442.22936582828413}"/>
</p:tagLst>
</file>

<file path=ppt/tags/tag20.xml><?xml version="1.0" encoding="utf-8"?>
<p:tagLst xmlns:p="http://schemas.openxmlformats.org/presentationml/2006/main">
  <p:tag name="KSO_WM_DIAGRAM_VIRTUALLY_FRAME" val="{&quot;height&quot;:366.5809147104801,&quot;left&quot;:428.58120542443294,&quot;top&quot;:61.063912723500096,&quot;width&quot;:442.22936582828413}"/>
</p:tagLst>
</file>

<file path=ppt/tags/tag200.xml><?xml version="1.0" encoding="utf-8"?>
<p:tagLst xmlns:p="http://schemas.openxmlformats.org/presentationml/2006/main">
  <p:tag name="CROPBOTTOM" val="0"/>
  <p:tag name="CROPRIGHT" val="9.049375"/>
  <p:tag name="CROPTOP" val="0"/>
  <p:tag name="CROPLEFT" val="9.049375"/>
  <p:tag name="PICTUREHEIGHT" val="119.511"/>
  <p:tag name="PICTUREWIDTH" val="159.149"/>
  <p:tag name="HEIGHT" val="119.511"/>
  <p:tag name="WIDTH" val="144.8706"/>
  <p:tag name="TOP" val="95.51024"/>
  <p:tag name="LEFT" val="814.4336"/>
</p:tagLst>
</file>

<file path=ppt/tags/tag201.xml><?xml version="1.0" encoding="utf-8"?>
<p:tagLst xmlns:p="http://schemas.openxmlformats.org/presentationml/2006/main">
  <p:tag name="CROPBOTTOM" val="138.1527"/>
  <p:tag name="CROPRIGHT" val="380.9994"/>
  <p:tag name="CROPTOP" val="144.8947"/>
  <p:tag name="CROPLEFT" val="234.5085"/>
  <p:tag name="PICTUREHEIGHT" val="226.8274"/>
  <p:tag name="PICTUREWIDTH" val="402.8879"/>
  <p:tag name="HEIGHT" val="108.1738"/>
  <p:tag name="WIDTH" val="144.8705"/>
  <p:tag name="TOP" val="217.3262"/>
  <p:tag name="LEFT" val="1.230787"/>
</p:tagLst>
</file>

<file path=ppt/tags/tag202.xml><?xml version="1.0" encoding="utf-8"?>
<p:tagLst xmlns:p="http://schemas.openxmlformats.org/presentationml/2006/main">
  <p:tag name="CROPBOTTOM" val="37.84788"/>
  <p:tag name="CROPRIGHT" val="0"/>
  <p:tag name="CROPTOP" val="37.84788"/>
  <p:tag name="CROPLEFT" val="0"/>
  <p:tag name="PICTUREHEIGHT" val="96.7159"/>
  <p:tag name="PICTUREWIDTH" val="128.9544"/>
  <p:tag name="HEIGHT" val="87.87402"/>
  <p:tag name="WIDTH" val="128.9544"/>
  <p:tag name="TOP" val="227.6569"/>
  <p:tag name="LEFT" val="156.3729"/>
</p:tagLst>
</file>

<file path=ppt/tags/tag203.xml><?xml version="1.0" encoding="utf-8"?>
<p:tagLst xmlns:p="http://schemas.openxmlformats.org/presentationml/2006/main">
  <p:tag name="CROPBOTTOM" val="216.6819"/>
  <p:tag name="CROPRIGHT" val="205.9061"/>
  <p:tag name="CROPTOP" val="137.341"/>
  <p:tag name="CROPLEFT" val="480.6654"/>
  <p:tag name="PICTUREHEIGHT" val="226.8314"/>
  <p:tag name="PICTUREWIDTH" val="402.8996"/>
  <p:tag name="HEIGHT" val="78.42244"/>
  <p:tag name="WIDTH" val="115.0843"/>
  <p:tag name="TOP" val="232.7169"/>
  <p:tag name="LEFT" val="294.752"/>
</p:tagLst>
</file>

<file path=ppt/tags/tag204.xml><?xml version="1.0" encoding="utf-8"?>
<p:tagLst xmlns:p="http://schemas.openxmlformats.org/presentationml/2006/main">
  <p:tag name="CROPBOTTOM" val="280.2012"/>
  <p:tag name="CROPRIGHT" val="313.9338"/>
  <p:tag name="CROPTOP" val="90.68771"/>
  <p:tag name="CROPLEFT" val="354.3769"/>
  <p:tag name="PICTUREHEIGHT" val="226.825"/>
  <p:tag name="PICTUREWIDTH" val="402.902"/>
  <p:tag name="HEIGHT" val="71.35016"/>
  <p:tag name="WIDTH" val="122.7402"/>
  <p:tag name="TOP" val="235.7421"/>
  <p:tag name="LEFT" val="418.7094"/>
</p:tagLst>
</file>

<file path=ppt/tags/tag205.xml><?xml version="1.0" encoding="utf-8"?>
<p:tagLst xmlns:p="http://schemas.openxmlformats.org/presentationml/2006/main">
  <p:tag name="CROPBOTTOM" val="253.4548"/>
  <p:tag name="CROPRIGHT" val="223.7345"/>
  <p:tag name="CROPTOP" val="100.5681"/>
  <p:tag name="CROPLEFT" val="462.837"/>
  <p:tag name="PICTUREHEIGHT" val="226.8314"/>
  <p:tag name="PICTUREWIDTH" val="402.8996"/>
  <p:tag name="HEIGHT" val="78.42244"/>
  <p:tag name="WIDTH" val="115.0843"/>
  <p:tag name="TOP" val="232.7169"/>
  <p:tag name="LEFT" val="550.6987"/>
</p:tagLst>
</file>

<file path=ppt/tags/tag206.xml><?xml version="1.0" encoding="utf-8"?>
<p:tagLst xmlns:p="http://schemas.openxmlformats.org/presentationml/2006/main">
  <p:tag name="CROPBOTTOM" val="242.9792"/>
  <p:tag name="CROPRIGHT" val="356.4721"/>
  <p:tag name="CROPTOP" val="88.49628"/>
  <p:tag name="CROPLEFT" val="297.0088"/>
  <p:tag name="PICTUREHEIGHT" val="226.8301"/>
  <p:tag name="PICTUREWIDTH" val="402.8948"/>
  <p:tag name="HEIGHT" val="87.87402"/>
  <p:tag name="WIDTH" val="128.9544"/>
  <p:tag name="TOP" val="227.6569"/>
  <p:tag name="LEFT" val="675.2079"/>
</p:tagLst>
</file>

<file path=ppt/tags/tag207.xml><?xml version="1.0" encoding="utf-8"?>
<p:tagLst xmlns:p="http://schemas.openxmlformats.org/presentationml/2006/main">
  <p:tag name="CROPBOTTOM" val="182.4252"/>
  <p:tag name="CROPRIGHT" val="260.9099"/>
  <p:tag name="CROPTOP" val="100.6222"/>
  <p:tag name="CROPLEFT" val="354.5979"/>
  <p:tag name="PICTUREHEIGHT" val="226.8274"/>
  <p:tag name="PICTUREWIDTH" val="402.8879"/>
  <p:tag name="HEIGHT" val="108.1738"/>
  <p:tag name="WIDTH" val="144.8705"/>
  <p:tag name="TOP" val="217.3262"/>
  <p:tag name="LEFT" val="814.4337"/>
</p:tagLst>
</file>

<file path=ppt/tags/tag208.xml><?xml version="1.0" encoding="utf-8"?>
<p:tagLst xmlns:p="http://schemas.openxmlformats.org/presentationml/2006/main">
  <p:tag name="CROPBOTTOM" val="190.5145"/>
  <p:tag name="CROPRIGHT" val="220.9569"/>
  <p:tag name="CROPTOP" val="65.48887"/>
  <p:tag name="CROPLEFT" val="394.5605"/>
  <p:tag name="PICTUREHEIGHT" val="226.8272"/>
  <p:tag name="PICTUREWIDTH" val="402.8995"/>
  <p:tag name="HEIGHT" val="119.511"/>
  <p:tag name="WIDTH" val="144.8705"/>
  <p:tag name="TOP" val="325.4822"/>
  <p:tag name="LEFT" val="1.230866"/>
</p:tagLst>
</file>

<file path=ppt/tags/tag209.xml><?xml version="1.0" encoding="utf-8"?>
<p:tagLst xmlns:p="http://schemas.openxmlformats.org/presentationml/2006/main">
  <p:tag name="CROPBOTTOM" val="200.4436"/>
  <p:tag name="CROPRIGHT" val="338.0574"/>
  <p:tag name="CROPTOP" val="118.3864"/>
  <p:tag name="CROPLEFT" val="315.8752"/>
  <p:tag name="PICTUREHEIGHT" val="226.8319"/>
  <p:tag name="PICTUREWIDTH" val="402.9004"/>
  <p:tag name="HEIGHT" val="93.17583"/>
  <p:tag name="WIDTH" val="128.767"/>
  <p:tag name="TOP" val="321.0411"/>
  <p:tag name="LEFT" val="156.373"/>
</p:tagLst>
</file>

<file path=ppt/tags/tag21.xml><?xml version="1.0" encoding="utf-8"?>
<p:tagLst xmlns:p="http://schemas.openxmlformats.org/presentationml/2006/main">
  <p:tag name="TEXTZ '" val="0"/>
  <p:tag name="ADJUSTMENTS" val="17.14394"/>
  <p:tag name="SHADOWSIZE" val="100"/>
</p:tagLst>
</file>

<file path=ppt/tags/tag210.xml><?xml version="1.0" encoding="utf-8"?>
<p:tagLst xmlns:p="http://schemas.openxmlformats.org/presentationml/2006/main">
  <p:tag name="CROPBOTTOM" val="265.2183"/>
  <p:tag name="CROPRIGHT" val="360.451"/>
  <p:tag name="CROPTOP" val="81.07243"/>
  <p:tag name="CROPLEFT" val="326.1205"/>
  <p:tag name="PICTUREHEIGHT" val="226.8279"/>
  <p:tag name="PICTUREWIDTH" val="402.8996"/>
  <p:tag name="HEIGHT" val="81.66267"/>
  <p:tag name="WIDTH" val="115.0843"/>
  <p:tag name="TOP" val="317.0914"/>
  <p:tag name="LEFT" val="294.7048"/>
</p:tagLst>
</file>

<file path=ppt/tags/tag211.xml><?xml version="1.0" encoding="utf-8"?>
<p:tagLst xmlns:p="http://schemas.openxmlformats.org/presentationml/2006/main">
  <p:tag name="CROPBOTTOM" val="93.11688"/>
  <p:tag name="CROPRIGHT" val="0"/>
  <p:tag name="CROPTOP" val="93.11688"/>
  <p:tag name="CROPLEFT" val="0"/>
  <p:tag name="PICTUREHEIGHT" val="92.05527"/>
  <p:tag name="PICTUREWIDTH" val="122.7402"/>
  <p:tag name="HEIGHT" val="71.35016"/>
  <p:tag name="WIDTH" val="122.7402"/>
  <p:tag name="TOP" val="316.6004"/>
  <p:tag name="LEFT" val="418.7094"/>
</p:tagLst>
</file>

<file path=ppt/tags/tag212.xml><?xml version="1.0" encoding="utf-8"?>
<p:tagLst xmlns:p="http://schemas.openxmlformats.org/presentationml/2006/main">
  <p:tag name="CROPBOTTOM" val="93.23627"/>
  <p:tag name="CROPRIGHT" val="480.4348"/>
  <p:tag name="CROPTOP" val="253.0544"/>
  <p:tag name="CROPLEFT" val="206.1368"/>
  <p:tag name="PICTUREHEIGHT" val="226.8279"/>
  <p:tag name="PICTUREWIDTH" val="402.8996"/>
  <p:tag name="HEIGHT" val="81.66267"/>
  <p:tag name="WIDTH" val="115.0843"/>
  <p:tag name="TOP" val="317.0914"/>
  <p:tag name="LEFT" val="550.746"/>
</p:tagLst>
</file>

<file path=ppt/tags/tag213.xml><?xml version="1.0" encoding="utf-8"?>
<p:tagLst xmlns:p="http://schemas.openxmlformats.org/presentationml/2006/main">
  <p:tag name="CROPBOTTOM" val="159.4123"/>
  <p:tag name="CROPRIGHT" val="261.9767"/>
  <p:tag name="CROPTOP" val="159.4123"/>
  <p:tag name="CROPLEFT" val="391.9559"/>
  <p:tag name="PICTUREHEIGHT" val="226.8263"/>
  <p:tag name="PICTUREWIDTH" val="402.9004"/>
  <p:tag name="HEIGHT" val="93.17583"/>
  <p:tag name="WIDTH" val="128.767"/>
  <p:tag name="TOP" val="321.0411"/>
  <p:tag name="LEFT" val="675.3952"/>
</p:tagLst>
</file>

<file path=ppt/tags/tag214.xml><?xml version="1.0" encoding="utf-8"?>
<p:tagLst xmlns:p="http://schemas.openxmlformats.org/presentationml/2006/main">
  <p:tag name="CROPBOTTOM" val="177.4579"/>
  <p:tag name="CROPRIGHT" val="339.3933"/>
  <p:tag name="CROPTOP" val="78.54552"/>
  <p:tag name="CROPLEFT" val="276.1241"/>
  <p:tag name="PICTUREHEIGHT" val="226.8272"/>
  <p:tag name="PICTUREWIDTH" val="402.8995"/>
  <p:tag name="HEIGHT" val="119.511"/>
  <p:tag name="WIDTH" val="144.8706"/>
  <p:tag name="TOP" val="325.4822"/>
  <p:tag name="LEFT" val="814.4336"/>
</p:tagLst>
</file>

<file path=ppt/tags/tag215.xml><?xml version="1.0" encoding="utf-8"?>
<p:tagLst xmlns:p="http://schemas.openxmlformats.org/presentationml/2006/main">
  <p:tag name="KSO_WM_BEAUTIFY_FLAG" val=""/>
</p:tagLst>
</file>

<file path=ppt/tags/tag216.xml><?xml version="1.0" encoding="utf-8"?>
<p:tagLst xmlns:p="http://schemas.openxmlformats.org/presentationml/2006/main">
  <p:tag name="KSO_WM_BEAUTIFY_FLAG" val=""/>
</p:tagLst>
</file>

<file path=ppt/tags/tag217.xml><?xml version="1.0" encoding="utf-8"?>
<p:tagLst xmlns:p="http://schemas.openxmlformats.org/presentationml/2006/main">
  <p:tag name="TEXTSHADOWSIZE" val="100"/>
</p:tagLst>
</file>

<file path=ppt/tags/tag218.xml><?xml version="1.0" encoding="utf-8"?>
<p:tagLst xmlns:p="http://schemas.openxmlformats.org/presentationml/2006/main">
  <p:tag name="ADJUSTMENTS" val="14.50514"/>
  <p:tag name="SHADOWSIZE" val="100"/>
</p:tagLst>
</file>

<file path=ppt/tags/tag219.xml><?xml version="1.0" encoding="utf-8"?>
<p:tagLst xmlns:p="http://schemas.openxmlformats.org/presentationml/2006/main">
  <p:tag name="ADJUSTMENTS" val="14.50514"/>
  <p:tag name="SHADOWSIZE" val="100"/>
</p:tagLst>
</file>

<file path=ppt/tags/tag22.xml><?xml version="1.0" encoding="utf-8"?>
<p:tagLst xmlns:p="http://schemas.openxmlformats.org/presentationml/2006/main">
  <p:tag name="TEXTZ '" val="0"/>
  <p:tag name="ADJUSTMENTS" val="17.14394"/>
  <p:tag name="SHADOWSIZE" val="100"/>
</p:tagLst>
</file>

<file path=ppt/tags/tag220.xml><?xml version="1.0" encoding="utf-8"?>
<p:tagLst xmlns:p="http://schemas.openxmlformats.org/presentationml/2006/main">
  <p:tag name="KSO_WM_DIAGRAM_VIRTUALLY_FRAME" val="{&quot;height&quot;:282.3,&quot;left&quot;:44.25,&quot;top&quot;:226.85,&quot;width&quot;:251.75}"/>
</p:tagLst>
</file>

<file path=ppt/tags/tag221.xml><?xml version="1.0" encoding="utf-8"?>
<p:tagLst xmlns:p="http://schemas.openxmlformats.org/presentationml/2006/main">
  <p:tag name="KSO_WM_DIAGRAM_VIRTUALLY_FRAME" val="{&quot;height&quot;:282.3,&quot;left&quot;:44.25,&quot;top&quot;:226.85,&quot;width&quot;:251.75}"/>
</p:tagLst>
</file>

<file path=ppt/tags/tag222.xml><?xml version="1.0" encoding="utf-8"?>
<p:tagLst xmlns:p="http://schemas.openxmlformats.org/presentationml/2006/main">
  <p:tag name="KSO_WM_DIAGRAM_VIRTUALLY_FRAME" val="{&quot;height&quot;:282.3,&quot;left&quot;:44.25,&quot;top&quot;:226.85,&quot;width&quot;:251.75}"/>
  <p:tag name="TEXTSHADOWSIZE" val="100"/>
</p:tagLst>
</file>

<file path=ppt/tags/tag223.xml><?xml version="1.0" encoding="utf-8"?>
<p:tagLst xmlns:p="http://schemas.openxmlformats.org/presentationml/2006/main">
  <p:tag name="KSO_WM_DIAGRAM_VIRTUALLY_FRAME" val="{&quot;height&quot;:282.3,&quot;left&quot;:44.25,&quot;top&quot;:226.85,&quot;width&quot;:251.75}"/>
</p:tagLst>
</file>

<file path=ppt/tags/tag224.xml><?xml version="1.0" encoding="utf-8"?>
<p:tagLst xmlns:p="http://schemas.openxmlformats.org/presentationml/2006/main">
  <p:tag name="KSO_WM_DIAGRAM_VIRTUALLY_FRAME" val="{&quot;height&quot;:282.3,&quot;left&quot;:44.25,&quot;top&quot;:226.85,&quot;width&quot;:251.75}"/>
</p:tagLst>
</file>

<file path=ppt/tags/tag225.xml><?xml version="1.0" encoding="utf-8"?>
<p:tagLst xmlns:p="http://schemas.openxmlformats.org/presentationml/2006/main">
  <p:tag name="KSO_WM_DIAGRAM_VIRTUALLY_FRAME" val="{&quot;height&quot;:282.3,&quot;left&quot;:44.25,&quot;top&quot;:226.85,&quot;width&quot;:251.75}"/>
  <p:tag name="TEXTSHADOWSIZE" val="100"/>
</p:tagLst>
</file>

<file path=ppt/tags/tag226.xml><?xml version="1.0" encoding="utf-8"?>
<p:tagLst xmlns:p="http://schemas.openxmlformats.org/presentationml/2006/main">
  <p:tag name="ADJUSTMENTS" val="14.50514"/>
  <p:tag name="SHADOWSIZE" val="100"/>
</p:tagLst>
</file>

<file path=ppt/tags/tag227.xml><?xml version="1.0" encoding="utf-8"?>
<p:tagLst xmlns:p="http://schemas.openxmlformats.org/presentationml/2006/main">
  <p:tag name="ADJUSTMENTS" val="14.50514"/>
  <p:tag name="SHADOWSIZE" val="100"/>
</p:tagLst>
</file>

<file path=ppt/tags/tag228.xml><?xml version="1.0" encoding="utf-8"?>
<p:tagLst xmlns:p="http://schemas.openxmlformats.org/presentationml/2006/main">
  <p:tag name="KSO_WM_DIAGRAM_VIRTUALLY_FRAME" val="{&quot;height&quot;:282.3,&quot;left&quot;:44.25,&quot;top&quot;:226.85,&quot;width&quot;:251.75}"/>
</p:tagLst>
</file>

<file path=ppt/tags/tag229.xml><?xml version="1.0" encoding="utf-8"?>
<p:tagLst xmlns:p="http://schemas.openxmlformats.org/presentationml/2006/main">
  <p:tag name="KSO_WM_DIAGRAM_VIRTUALLY_FRAME" val="{&quot;height&quot;:282.3,&quot;left&quot;:44.25,&quot;top&quot;:226.85,&quot;width&quot;:251.75}"/>
</p:tagLst>
</file>

<file path=ppt/tags/tag23.xml><?xml version="1.0" encoding="utf-8"?>
<p:tagLst xmlns:p="http://schemas.openxmlformats.org/presentationml/2006/main">
  <p:tag name="TEXTZ '" val="0"/>
  <p:tag name="ADJUSTMENTS" val="17.14394"/>
  <p:tag name="SHADOWSIZE" val="100"/>
</p:tagLst>
</file>

<file path=ppt/tags/tag230.xml><?xml version="1.0" encoding="utf-8"?>
<p:tagLst xmlns:p="http://schemas.openxmlformats.org/presentationml/2006/main">
  <p:tag name="KSO_WM_DIAGRAM_VIRTUALLY_FRAME" val="{&quot;height&quot;:282.3,&quot;left&quot;:44.25,&quot;top&quot;:226.85,&quot;width&quot;:251.75}"/>
  <p:tag name="TEXTSHADOWSIZE" val="100"/>
</p:tagLst>
</file>

<file path=ppt/tags/tag231.xml><?xml version="1.0" encoding="utf-8"?>
<p:tagLst xmlns:p="http://schemas.openxmlformats.org/presentationml/2006/main">
  <p:tag name="KSO_WM_DIAGRAM_VIRTUALLY_FRAME" val="{&quot;height&quot;:282.3,&quot;left&quot;:44.25,&quot;top&quot;:226.85,&quot;width&quot;:251.75}"/>
</p:tagLst>
</file>

<file path=ppt/tags/tag232.xml><?xml version="1.0" encoding="utf-8"?>
<p:tagLst xmlns:p="http://schemas.openxmlformats.org/presentationml/2006/main">
  <p:tag name="KSO_WM_DIAGRAM_VIRTUALLY_FRAME" val="{&quot;height&quot;:282.3,&quot;left&quot;:44.25,&quot;top&quot;:226.85,&quot;width&quot;:251.75}"/>
</p:tagLst>
</file>

<file path=ppt/tags/tag233.xml><?xml version="1.0" encoding="utf-8"?>
<p:tagLst xmlns:p="http://schemas.openxmlformats.org/presentationml/2006/main">
  <p:tag name="KSO_WM_DIAGRAM_VIRTUALLY_FRAME" val="{&quot;height&quot;:282.3,&quot;left&quot;:44.25,&quot;top&quot;:226.85,&quot;width&quot;:251.75}"/>
  <p:tag name="TEXTSHADOWSIZE" val="100"/>
</p:tagLst>
</file>

<file path=ppt/tags/tag234.xml><?xml version="1.0" encoding="utf-8"?>
<p:tagLst xmlns:p="http://schemas.openxmlformats.org/presentationml/2006/main">
  <p:tag name="ADJUSTMENTS" val="14.50514"/>
  <p:tag name="SHADOWSIZE" val="100"/>
</p:tagLst>
</file>

<file path=ppt/tags/tag235.xml><?xml version="1.0" encoding="utf-8"?>
<p:tagLst xmlns:p="http://schemas.openxmlformats.org/presentationml/2006/main">
  <p:tag name="ADJUSTMENTS" val="14.50514"/>
  <p:tag name="SHADOWSIZE" val="100"/>
</p:tagLst>
</file>

<file path=ppt/tags/tag236.xml><?xml version="1.0" encoding="utf-8"?>
<p:tagLst xmlns:p="http://schemas.openxmlformats.org/presentationml/2006/main">
  <p:tag name="KSO_WM_DIAGRAM_VIRTUALLY_FRAME" val="{&quot;height&quot;:282.3,&quot;left&quot;:44.25,&quot;top&quot;:226.85,&quot;width&quot;:251.75}"/>
</p:tagLst>
</file>

<file path=ppt/tags/tag237.xml><?xml version="1.0" encoding="utf-8"?>
<p:tagLst xmlns:p="http://schemas.openxmlformats.org/presentationml/2006/main">
  <p:tag name="KSO_WM_DIAGRAM_VIRTUALLY_FRAME" val="{&quot;height&quot;:282.3,&quot;left&quot;:44.25,&quot;top&quot;:226.85,&quot;width&quot;:251.75}"/>
</p:tagLst>
</file>

<file path=ppt/tags/tag238.xml><?xml version="1.0" encoding="utf-8"?>
<p:tagLst xmlns:p="http://schemas.openxmlformats.org/presentationml/2006/main">
  <p:tag name="KSO_WM_DIAGRAM_VIRTUALLY_FRAME" val="{&quot;height&quot;:282.3,&quot;left&quot;:44.25,&quot;top&quot;:226.85,&quot;width&quot;:251.75}"/>
  <p:tag name="TEXTSHADOWSIZE" val="100"/>
</p:tagLst>
</file>

<file path=ppt/tags/tag239.xml><?xml version="1.0" encoding="utf-8"?>
<p:tagLst xmlns:p="http://schemas.openxmlformats.org/presentationml/2006/main">
  <p:tag name="KSO_WM_DIAGRAM_VIRTUALLY_FRAME" val="{&quot;height&quot;:282.3,&quot;left&quot;:44.25,&quot;top&quot;:226.85,&quot;width&quot;:251.75}"/>
</p:tagLst>
</file>

<file path=ppt/tags/tag24.xml><?xml version="1.0" encoding="utf-8"?>
<p:tagLst xmlns:p="http://schemas.openxmlformats.org/presentationml/2006/main">
  <p:tag name="TEXTZ '" val="0"/>
  <p:tag name="ADJUSTMENTS" val="17.14394"/>
  <p:tag name="SHADOWSIZE" val="100"/>
</p:tagLst>
</file>

<file path=ppt/tags/tag240.xml><?xml version="1.0" encoding="utf-8"?>
<p:tagLst xmlns:p="http://schemas.openxmlformats.org/presentationml/2006/main">
  <p:tag name="KSO_WM_DIAGRAM_VIRTUALLY_FRAME" val="{&quot;height&quot;:282.3,&quot;left&quot;:44.25,&quot;top&quot;:226.85,&quot;width&quot;:251.75}"/>
</p:tagLst>
</file>

<file path=ppt/tags/tag241.xml><?xml version="1.0" encoding="utf-8"?>
<p:tagLst xmlns:p="http://schemas.openxmlformats.org/presentationml/2006/main">
  <p:tag name="KSO_WM_DIAGRAM_VIRTUALLY_FRAME" val="{&quot;height&quot;:282.3,&quot;left&quot;:44.25,&quot;top&quot;:226.85,&quot;width&quot;:251.75}"/>
  <p:tag name="TEXTSHADOWSIZE" val="100"/>
</p:tagLst>
</file>

<file path=ppt/tags/tag242.xml><?xml version="1.0" encoding="utf-8"?>
<p:tagLst xmlns:p="http://schemas.openxmlformats.org/presentationml/2006/main">
  <p:tag name="ADJUSTMENTS" val="14.50514"/>
  <p:tag name="SHADOWSIZE" val="100"/>
</p:tagLst>
</file>

<file path=ppt/tags/tag243.xml><?xml version="1.0" encoding="utf-8"?>
<p:tagLst xmlns:p="http://schemas.openxmlformats.org/presentationml/2006/main">
  <p:tag name="ADJUSTMENTS" val="14.50514"/>
  <p:tag name="SHADOWSIZE" val="100"/>
</p:tagLst>
</file>

<file path=ppt/tags/tag244.xml><?xml version="1.0" encoding="utf-8"?>
<p:tagLst xmlns:p="http://schemas.openxmlformats.org/presentationml/2006/main">
  <p:tag name="KSO_WM_DIAGRAM_VIRTUALLY_FRAME" val="{&quot;height&quot;:282.3,&quot;left&quot;:44.25,&quot;top&quot;:226.85,&quot;width&quot;:251.75}"/>
</p:tagLst>
</file>

<file path=ppt/tags/tag245.xml><?xml version="1.0" encoding="utf-8"?>
<p:tagLst xmlns:p="http://schemas.openxmlformats.org/presentationml/2006/main">
  <p:tag name="KSO_WM_DIAGRAM_VIRTUALLY_FRAME" val="{&quot;height&quot;:282.3,&quot;left&quot;:44.25,&quot;top&quot;:226.85,&quot;width&quot;:251.75}"/>
</p:tagLst>
</file>

<file path=ppt/tags/tag246.xml><?xml version="1.0" encoding="utf-8"?>
<p:tagLst xmlns:p="http://schemas.openxmlformats.org/presentationml/2006/main">
  <p:tag name="KSO_WM_DIAGRAM_VIRTUALLY_FRAME" val="{&quot;height&quot;:282.3,&quot;left&quot;:44.25,&quot;top&quot;:226.85,&quot;width&quot;:251.75}"/>
  <p:tag name="TEXTSHADOWSIZE" val="100"/>
</p:tagLst>
</file>

<file path=ppt/tags/tag247.xml><?xml version="1.0" encoding="utf-8"?>
<p:tagLst xmlns:p="http://schemas.openxmlformats.org/presentationml/2006/main">
  <p:tag name="KSO_WM_DIAGRAM_VIRTUALLY_FRAME" val="{&quot;height&quot;:282.3,&quot;left&quot;:44.25,&quot;top&quot;:226.85,&quot;width&quot;:251.75}"/>
</p:tagLst>
</file>

<file path=ppt/tags/tag248.xml><?xml version="1.0" encoding="utf-8"?>
<p:tagLst xmlns:p="http://schemas.openxmlformats.org/presentationml/2006/main">
  <p:tag name="KSO_WM_DIAGRAM_VIRTUALLY_FRAME" val="{&quot;height&quot;:282.3,&quot;left&quot;:44.25,&quot;top&quot;:226.85,&quot;width&quot;:251.75}"/>
</p:tagLst>
</file>

<file path=ppt/tags/tag249.xml><?xml version="1.0" encoding="utf-8"?>
<p:tagLst xmlns:p="http://schemas.openxmlformats.org/presentationml/2006/main">
  <p:tag name="KSO_WM_DIAGRAM_VIRTUALLY_FRAME" val="{&quot;height&quot;:282.3,&quot;left&quot;:44.25,&quot;top&quot;:226.85,&quot;width&quot;:251.75}"/>
  <p:tag name="TEXTSHADOWSIZE" val="100"/>
</p:tagLst>
</file>

<file path=ppt/tags/tag25.xml><?xml version="1.0" encoding="utf-8"?>
<p:tagLst xmlns:p="http://schemas.openxmlformats.org/presentationml/2006/main">
  <p:tag name="TEXTZ '" val="0"/>
  <p:tag name="ADJUSTMENTS" val="17.14394"/>
  <p:tag name="SHADOWSIZE" val="100"/>
</p:tagLst>
</file>

<file path=ppt/tags/tag250.xml><?xml version="1.0" encoding="utf-8"?>
<p:tagLst xmlns:p="http://schemas.openxmlformats.org/presentationml/2006/main">
  <p:tag name="TEXTSHADOWSIZE" val="100"/>
</p:tagLst>
</file>

<file path=ppt/tags/tag251.xml><?xml version="1.0" encoding="utf-8"?>
<p:tagLst xmlns:p="http://schemas.openxmlformats.org/presentationml/2006/main">
  <p:tag name="CROPBOTTOM" val="170.0395"/>
  <p:tag name="CROPRIGHT" val="147.0964"/>
  <p:tag name="CROPTOP" val="147.9519"/>
  <p:tag name="CROPLEFT" val="426.1326"/>
  <p:tag name="PICTUREHEIGHT" val="256.6235"/>
  <p:tag name="PICTUREWIDTH" val="455.8"/>
  <p:tag name="HEIGHT" val="105.811"/>
  <p:tag name="WIDTH" val="183.9476"/>
  <p:tag name="TOP" val="222.9232"/>
  <p:tag name="LEFT" val="49.21953"/>
</p:tagLst>
</file>

<file path=ppt/tags/tag252.xml><?xml version="1.0" encoding="utf-8"?>
<p:tagLst xmlns:p="http://schemas.openxmlformats.org/presentationml/2006/main">
  <p:tag name="CROPBOTTOM" val="244.938"/>
  <p:tag name="CROPRIGHT" val="192.4411"/>
  <p:tag name="CROPTOP" val="73.05339"/>
  <p:tag name="CROPLEFT" val="380.7975"/>
  <p:tag name="PICTUREHEIGHT" val="256.6235"/>
  <p:tag name="PICTUREWIDTH" val="455.8128"/>
  <p:tag name="HEIGHT" val="105.811"/>
  <p:tag name="WIDTH" val="183.9476"/>
  <p:tag name="TOP" val="222.9232"/>
  <p:tag name="LEFT" val="275.1732"/>
</p:tagLst>
</file>

<file path=ppt/tags/tag253.xml><?xml version="1.0" encoding="utf-8"?>
<p:tagLst xmlns:p="http://schemas.openxmlformats.org/presentationml/2006/main">
  <p:tag name="CROPBOTTOM" val="191.2017"/>
  <p:tag name="CROPRIGHT" val="219.1885"/>
  <p:tag name="CROPTOP" val="126.7842"/>
  <p:tag name="CROPLEFT" val="354.0501"/>
  <p:tag name="PICTUREHEIGHT" val="256.6172"/>
  <p:tag name="PICTUREWIDTH" val="455.8128"/>
  <p:tag name="HEIGHT" val="105.811"/>
  <p:tag name="WIDTH" val="183.9476"/>
  <p:tag name="TOP" val="222.9232"/>
  <p:tag name="LEFT" val="501.1268"/>
</p:tagLst>
</file>

<file path=ppt/tags/tag254.xml><?xml version="1.0" encoding="utf-8"?>
<p:tagLst xmlns:p="http://schemas.openxmlformats.org/presentationml/2006/main">
  <p:tag name="CROPBOTTOM" val="220.962"/>
  <p:tag name="CROPRIGHT" val="331.5027"/>
  <p:tag name="CROPTOP" val="97.02395"/>
  <p:tag name="CROPLEFT" val="241.7359"/>
  <p:tag name="PICTUREHEIGHT" val="256.6172"/>
  <p:tag name="PICTUREWIDTH" val="455.8128"/>
  <p:tag name="HEIGHT" val="105.811"/>
  <p:tag name="WIDTH" val="183.9476"/>
  <p:tag name="TOP" val="222.9232"/>
  <p:tag name="LEFT" val="727.0804"/>
</p:tagLst>
</file>

<file path=ppt/tags/tag255.xml><?xml version="1.0" encoding="utf-8"?>
<p:tagLst xmlns:p="http://schemas.openxmlformats.org/presentationml/2006/main">
  <p:tag name="TEXTSHADOWSIZE" val="100"/>
</p:tagLst>
</file>

<file path=ppt/tags/tag256.xml><?xml version="1.0" encoding="utf-8"?>
<p:tagLst xmlns:p="http://schemas.openxmlformats.org/presentationml/2006/main">
  <p:tag name="KSO_WM_BEAUTIFY_FLAG" val=""/>
</p:tagLst>
</file>

<file path=ppt/tags/tag257.xml><?xml version="1.0" encoding="utf-8"?>
<p:tagLst xmlns:p="http://schemas.openxmlformats.org/presentationml/2006/main">
  <p:tag name="KSO_WM_BEAUTIFY_FLAG" val=""/>
</p:tagLst>
</file>

<file path=ppt/tags/tag258.xml><?xml version="1.0" encoding="utf-8"?>
<p:tagLst xmlns:p="http://schemas.openxmlformats.org/presentationml/2006/main">
  <p:tag name="SHADOWSIZE" val="100"/>
</p:tagLst>
</file>

<file path=ppt/tags/tag259.xml><?xml version="1.0" encoding="utf-8"?>
<p:tagLst xmlns:p="http://schemas.openxmlformats.org/presentationml/2006/main">
  <p:tag name="SHADOWSIZE" val="100"/>
  <p:tag name="ADJUSTMENTS" val="31.72685"/>
</p:tagLst>
</file>

<file path=ppt/tags/tag26.xml><?xml version="1.0" encoding="utf-8"?>
<p:tagLst xmlns:p="http://schemas.openxmlformats.org/presentationml/2006/main">
  <p:tag name="TEXTZ '" val="0"/>
  <p:tag name="ADJUSTMENTS" val="17.14394"/>
  <p:tag name="SHADOWSIZE" val="100"/>
</p:tagLst>
</file>

<file path=ppt/tags/tag260.xml><?xml version="1.0" encoding="utf-8"?>
<p:tagLst xmlns:p="http://schemas.openxmlformats.org/presentationml/2006/main">
  <p:tag name="TEXTSHADOWSIZE" val="100"/>
</p:tagLst>
</file>

<file path=ppt/tags/tag261.xml><?xml version="1.0" encoding="utf-8"?>
<p:tagLst xmlns:p="http://schemas.openxmlformats.org/presentationml/2006/main">
  <p:tag name="TEXTSHADOWSIZE" val="100"/>
</p:tagLst>
</file>

<file path=ppt/tags/tag262.xml><?xml version="1.0" encoding="utf-8"?>
<p:tagLst xmlns:p="http://schemas.openxmlformats.org/presentationml/2006/main">
  <p:tag name="SHADOWSIZE" val="100"/>
</p:tagLst>
</file>

<file path=ppt/tags/tag263.xml><?xml version="1.0" encoding="utf-8"?>
<p:tagLst xmlns:p="http://schemas.openxmlformats.org/presentationml/2006/main">
  <p:tag name="SHADOWSIZE" val="100"/>
  <p:tag name="ADJUSTMENTS" val="31.72685"/>
</p:tagLst>
</file>

<file path=ppt/tags/tag264.xml><?xml version="1.0" encoding="utf-8"?>
<p:tagLst xmlns:p="http://schemas.openxmlformats.org/presentationml/2006/main">
  <p:tag name="TEXTSHADOWSIZE" val="100"/>
</p:tagLst>
</file>

<file path=ppt/tags/tag265.xml><?xml version="1.0" encoding="utf-8"?>
<p:tagLst xmlns:p="http://schemas.openxmlformats.org/presentationml/2006/main">
  <p:tag name="TEXTSHADOWSIZE" val="100"/>
</p:tagLst>
</file>

<file path=ppt/tags/tag266.xml><?xml version="1.0" encoding="utf-8"?>
<p:tagLst xmlns:p="http://schemas.openxmlformats.org/presentationml/2006/main">
  <p:tag name="SHADOWSIZE" val="100"/>
</p:tagLst>
</file>

<file path=ppt/tags/tag267.xml><?xml version="1.0" encoding="utf-8"?>
<p:tagLst xmlns:p="http://schemas.openxmlformats.org/presentationml/2006/main">
  <p:tag name="SHADOWSIZE" val="100"/>
  <p:tag name="ADJUSTMENTS" val="31.72685"/>
</p:tagLst>
</file>

<file path=ppt/tags/tag268.xml><?xml version="1.0" encoding="utf-8"?>
<p:tagLst xmlns:p="http://schemas.openxmlformats.org/presentationml/2006/main">
  <p:tag name="TEXTSHADOWSIZE" val="100"/>
</p:tagLst>
</file>

<file path=ppt/tags/tag269.xml><?xml version="1.0" encoding="utf-8"?>
<p:tagLst xmlns:p="http://schemas.openxmlformats.org/presentationml/2006/main">
  <p:tag name="TEXTSHADOWSIZE" val="100"/>
</p:tagLst>
</file>

<file path=ppt/tags/tag27.xml><?xml version="1.0" encoding="utf-8"?>
<p:tagLst xmlns:p="http://schemas.openxmlformats.org/presentationml/2006/main">
  <p:tag name="TEXTZ '" val="0"/>
  <p:tag name="ADJUSTMENTS" val="17.14394"/>
  <p:tag name="SHADOWSIZE" val="100"/>
</p:tagLst>
</file>

<file path=ppt/tags/tag270.xml><?xml version="1.0" encoding="utf-8"?>
<p:tagLst xmlns:p="http://schemas.openxmlformats.org/presentationml/2006/main">
  <p:tag name="SHADOWSIZE" val="100"/>
</p:tagLst>
</file>

<file path=ppt/tags/tag271.xml><?xml version="1.0" encoding="utf-8"?>
<p:tagLst xmlns:p="http://schemas.openxmlformats.org/presentationml/2006/main">
  <p:tag name="SHADOWSIZE" val="100"/>
  <p:tag name="ADJUSTMENTS" val="31.72685"/>
</p:tagLst>
</file>

<file path=ppt/tags/tag272.xml><?xml version="1.0" encoding="utf-8"?>
<p:tagLst xmlns:p="http://schemas.openxmlformats.org/presentationml/2006/main">
  <p:tag name="TEXTSHADOWSIZE" val="100"/>
</p:tagLst>
</file>

<file path=ppt/tags/tag273.xml><?xml version="1.0" encoding="utf-8"?>
<p:tagLst xmlns:p="http://schemas.openxmlformats.org/presentationml/2006/main">
  <p:tag name="TEXTSHADOWSIZE" val="100"/>
</p:tagLst>
</file>

<file path=ppt/tags/tag274.xml><?xml version="1.0" encoding="utf-8"?>
<p:tagLst xmlns:p="http://schemas.openxmlformats.org/presentationml/2006/main">
  <p:tag name="PA" val="v5.2.11"/>
  <p:tag name="TEXTSHADOWSIZE" val="100"/>
</p:tagLst>
</file>

<file path=ppt/tags/tag275.xml><?xml version="1.0" encoding="utf-8"?>
<p:tagLst xmlns:p="http://schemas.openxmlformats.org/presentationml/2006/main">
  <p:tag name="PA" val="v5.2.11"/>
  <p:tag name="TEXTSHADOWSIZE" val="100"/>
</p:tagLst>
</file>

<file path=ppt/tags/tag276.xml><?xml version="1.0" encoding="utf-8"?>
<p:tagLst xmlns:p="http://schemas.openxmlformats.org/presentationml/2006/main">
  <p:tag name="SHADOWSIZE" val="100"/>
</p:tagLst>
</file>

<file path=ppt/tags/tag277.xml><?xml version="1.0" encoding="utf-8"?>
<p:tagLst xmlns:p="http://schemas.openxmlformats.org/presentationml/2006/main">
  <p:tag name="SHADOWSIZE" val="100"/>
  <p:tag name="ADJUSTMENTS" val="6.654331"/>
</p:tagLst>
</file>

<file path=ppt/tags/tag278.xml><?xml version="1.0" encoding="utf-8"?>
<p:tagLst xmlns:p="http://schemas.openxmlformats.org/presentationml/2006/main">
  <p:tag name="SHADOWSIZE" val="100"/>
  <p:tag name="ADJUSTMENTS" val="6.654331"/>
</p:tagLst>
</file>

<file path=ppt/tags/tag279.xml><?xml version="1.0" encoding="utf-8"?>
<p:tagLst xmlns:p="http://schemas.openxmlformats.org/presentationml/2006/main">
  <p:tag name="SHADOWSIZE" val="100"/>
  <p:tag name="ADJUSTMENTS" val="6.654331"/>
</p:tagLst>
</file>

<file path=ppt/tags/tag28.xml><?xml version="1.0" encoding="utf-8"?>
<p:tagLst xmlns:p="http://schemas.openxmlformats.org/presentationml/2006/main">
  <p:tag name="TEXTZ '" val="0"/>
  <p:tag name="ADJUSTMENTS" val="17.14394"/>
  <p:tag name="SHADOWSIZE" val="100"/>
</p:tagLst>
</file>

<file path=ppt/tags/tag280.xml><?xml version="1.0" encoding="utf-8"?>
<p:tagLst xmlns:p="http://schemas.openxmlformats.org/presentationml/2006/main">
  <p:tag name="SHADOWSIZE" val="100"/>
  <p:tag name="ADJUSTMENTS" val="6.654331"/>
</p:tagLst>
</file>

<file path=ppt/tags/tag281.xml><?xml version="1.0" encoding="utf-8"?>
<p:tagLst xmlns:p="http://schemas.openxmlformats.org/presentationml/2006/main">
  <p:tag name="SHADOWSIZE" val="100"/>
  <p:tag name="ADJUSTMENTS" val="6.654331"/>
</p:tagLst>
</file>

<file path=ppt/tags/tag282.xml><?xml version="1.0" encoding="utf-8"?>
<p:tagLst xmlns:p="http://schemas.openxmlformats.org/presentationml/2006/main">
  <p:tag name="CROPBOTTOM" val="67.81017"/>
  <p:tag name="CROPRIGHT" val="144.1074"/>
  <p:tag name="CROPTOP" val="87.72792"/>
  <p:tag name="CROPLEFT" val="256.2197"/>
  <p:tag name="PICTUREHEIGHT" val="220.1245"/>
  <p:tag name="PICTUREWIDTH" val="390.9861"/>
  <p:tag name="HEIGHT" val="156.8498"/>
  <p:tag name="WIDTH" val="228.1292"/>
  <p:tag name="TOP" val="141.4436"/>
  <p:tag name="LEFT" val="689.2177"/>
</p:tagLst>
</file>

<file path=ppt/tags/tag283.xml><?xml version="1.0" encoding="utf-8"?>
<p:tagLst xmlns:p="http://schemas.openxmlformats.org/presentationml/2006/main">
  <p:tag name="CROPBOTTOM" val="82.56045"/>
  <p:tag name="CROPRIGHT" val="242.2165"/>
  <p:tag name="CROPTOP" val="72.97764"/>
  <p:tag name="CROPLEFT" val="158.1106"/>
  <p:tag name="PICTUREHEIGHT" val="220.1245"/>
  <p:tag name="PICTUREWIDTH" val="390.9861"/>
  <p:tag name="HEIGHT" val="156.8498"/>
  <p:tag name="WIDTH" val="228.1292"/>
  <p:tag name="TOP" val="137.5832"/>
  <p:tag name="LEFT" val="430.7465"/>
</p:tagLst>
</file>

<file path=ppt/tags/tag284.xml><?xml version="1.0" encoding="utf-8"?>
<p:tagLst xmlns:p="http://schemas.openxmlformats.org/presentationml/2006/main">
  <p:tag name="CROPBOTTOM" val="125.4261"/>
  <p:tag name="CROPRIGHT" val="325.7457"/>
  <p:tag name="CROPTOP" val="30.112"/>
  <p:tag name="CROPLEFT" val="74.58138"/>
  <p:tag name="PICTUREHEIGHT" val="220.1245"/>
  <p:tag name="PICTUREWIDTH" val="390.9861"/>
  <p:tag name="HEIGHT" val="156.8498"/>
  <p:tag name="WIDTH" val="228.1292"/>
  <p:tag name="TOP" val="325.8806"/>
  <p:tag name="LEFT" val="689.2177"/>
</p:tagLst>
</file>

<file path=ppt/tags/tag285.xml><?xml version="1.0" encoding="utf-8"?>
<p:tagLst xmlns:p="http://schemas.openxmlformats.org/presentationml/2006/main">
  <p:tag name="KSO_WM_BEAUTIFY_FLAG" val=""/>
</p:tagLst>
</file>

<file path=ppt/tags/tag286.xml><?xml version="1.0" encoding="utf-8"?>
<p:tagLst xmlns:p="http://schemas.openxmlformats.org/presentationml/2006/main">
  <p:tag name="KSO_WM_BEAUTIFY_FLAG" val=""/>
</p:tagLst>
</file>

<file path=ppt/tags/tag287.xml><?xml version="1.0" encoding="utf-8"?>
<p:tagLst xmlns:p="http://schemas.openxmlformats.org/presentationml/2006/main">
  <p:tag name="KSO_WM_BEAUTIFY_FLAG" val=""/>
</p:tagLst>
</file>

<file path=ppt/tags/tag288.xml><?xml version="1.0" encoding="utf-8"?>
<p:tagLst xmlns:p="http://schemas.openxmlformats.org/presentationml/2006/main">
  <p:tag name="KSO_WM_BEAUTIFY_FLAG" val=""/>
</p:tagLst>
</file>

<file path=ppt/tags/tag289.xml><?xml version="1.0" encoding="utf-8"?>
<p:tagLst xmlns:p="http://schemas.openxmlformats.org/presentationml/2006/main">
  <p:tag name="CROPBOTTOM" val="88.58083"/>
  <p:tag name="CROPRIGHT" val="503.4227"/>
  <p:tag name="CROPTOP" val="135.2515"/>
  <p:tag name="CROPLEFT" val="76.11021"/>
  <p:tag name="PICTUREHEIGHT" val="377.955"/>
  <p:tag name="PICTUREWIDTH" val="673.541"/>
  <p:tag name="HEIGHT" val="167.9024"/>
  <p:tag name="WIDTH" val="129.7037"/>
  <p:tag name="TOP" val="217.6681"/>
  <p:tag name="LEFT" val="499.9891"/>
</p:tagLst>
</file>

<file path=ppt/tags/tag29.xml><?xml version="1.0" encoding="utf-8"?>
<p:tagLst xmlns:p="http://schemas.openxmlformats.org/presentationml/2006/main">
  <p:tag name="TEXTZ '" val="0"/>
  <p:tag name="ADJUSTMENTS" val="17.14394"/>
  <p:tag name="SHADOWSIZE" val="100"/>
</p:tagLst>
</file>

<file path=ppt/tags/tag290.xml><?xml version="1.0" encoding="utf-8"?>
<p:tagLst xmlns:p="http://schemas.openxmlformats.org/presentationml/2006/main">
  <p:tag name="CROPBOTTOM" val="98.58514"/>
  <p:tag name="CROPRIGHT" val="342.5821"/>
  <p:tag name="CROPTOP" val="113.499"/>
  <p:tag name="CROPLEFT" val="219.1578"/>
  <p:tag name="PICTUREHEIGHT" val="377.9536"/>
  <p:tag name="PICTUREWIDTH" val="673.558"/>
  <p:tag name="HEIGHT" val="178.9273"/>
  <p:tag name="WIDTH" val="146.4046"/>
  <p:tag name="TOP" val="197.2563"/>
  <p:tag name="LEFT" val="634.2283"/>
</p:tagLst>
</file>

<file path=ppt/tags/tag291.xml><?xml version="1.0" encoding="utf-8"?>
<p:tagLst xmlns:p="http://schemas.openxmlformats.org/presentationml/2006/main">
  <p:tag name="CROPBOTTOM" val="0"/>
  <p:tag name="CROPRIGHT" val="154.4165"/>
  <p:tag name="CROPTOP" val="0"/>
  <p:tag name="CROPLEFT" val="154.4165"/>
  <p:tag name="PICTUREHEIGHT" val="182.0502"/>
  <p:tag name="PICTUREWIDTH" val="242.7346"/>
  <p:tag name="HEIGHT" val="182.0502"/>
  <p:tag name="WIDTH" val="174.8317"/>
  <p:tag name="TOP" val="357.9499"/>
  <p:tag name="LEFT" val="785.1684"/>
</p:tagLst>
</file>

<file path=ppt/tags/tag292.xml><?xml version="1.0" encoding="utf-8"?>
<p:tagLst xmlns:p="http://schemas.openxmlformats.org/presentationml/2006/main">
  <p:tag name="CROPBOTTOM" val="157.6832"/>
  <p:tag name="CROPRIGHT" val="0"/>
  <p:tag name="CROPTOP" val="157.6832"/>
  <p:tag name="CROPLEFT" val="0"/>
  <p:tag name="PICTUREHEIGHT" val="262.2448"/>
  <p:tag name="PICTUREWIDTH" val="174.8317"/>
  <p:tag name="HEIGHT" val="192.6287"/>
  <p:tag name="WIDTH" val="174.8317"/>
  <p:tag name="TOP" val="173.0001"/>
  <p:tag name="LEFT" val="785.1684"/>
</p:tagLst>
</file>

<file path=ppt/tags/tag293.xml><?xml version="1.0" encoding="utf-8"?>
<p:tagLst xmlns:p="http://schemas.openxmlformats.org/presentationml/2006/main">
  <p:tag name="CROPBOTTOM" val="0"/>
  <p:tag name="CROPRIGHT" val="194.4254"/>
  <p:tag name="CROPTOP" val="0"/>
  <p:tag name="CROPLEFT" val="194.4254"/>
  <p:tag name="PICTUREHEIGHT" val="169.5076"/>
  <p:tag name="PICTUREWIDTH" val="226.0094"/>
  <p:tag name="HEIGHT" val="169.5076"/>
  <p:tag name="WIDTH" val="146.4047"/>
  <p:tag name="TOP" val="370.4924"/>
  <p:tag name="LEFT" val="634.2281"/>
</p:tagLst>
</file>

<file path=ppt/tags/tag294.xml><?xml version="1.0" encoding="utf-8"?>
<p:tagLst xmlns:p="http://schemas.openxmlformats.org/presentationml/2006/main">
  <p:tag name="CROPBOTTOM" val="108.702"/>
  <p:tag name="CROPRIGHT" val="0"/>
  <p:tag name="CROPTOP" val="108.702"/>
  <p:tag name="CROPLEFT" val="0"/>
  <p:tag name="PICTUREHEIGHT" val="194.5567"/>
  <p:tag name="PICTUREWIDTH" val="129.7038"/>
  <p:tag name="HEIGHT" val="158.9528"/>
  <p:tag name="WIDTH" val="129.7038"/>
  <p:tag name="TOP" val="381.0472"/>
  <p:tag name="LEFT" val="499.9889"/>
</p:tagLst>
</file>

<file path=ppt/tags/tag295.xml><?xml version="1.0" encoding="utf-8"?>
<p:tagLst xmlns:p="http://schemas.openxmlformats.org/presentationml/2006/main">
  <p:tag name="CROPBOTTOM" val="98.66167"/>
  <p:tag name="CROPRIGHT" val="173.7529"/>
  <p:tag name="CROPTOP" val="105.1298"/>
  <p:tag name="CROPLEFT" val="392.0566"/>
  <p:tag name="PICTUREHEIGHT" val="302.7648"/>
  <p:tag name="PICTUREWIDTH" val="539.5825"/>
  <p:tag name="HEIGHT" val="149.5659"/>
  <p:tag name="WIDTH" val="114.2242"/>
  <p:tag name="TOP" val="390.4342"/>
  <p:tag name="LEFT" val="381.2294"/>
</p:tagLst>
</file>

<file path=ppt/tags/tag296.xml><?xml version="1.0" encoding="utf-8"?>
<p:tagLst xmlns:p="http://schemas.openxmlformats.org/presentationml/2006/main">
  <p:tag name="CROPBOTTOM" val="0"/>
  <p:tag name="CROPRIGHT" val="151.2966"/>
  <p:tag name="CROPTOP" val="0"/>
  <p:tag name="CROPLEFT" val="151.2966"/>
  <p:tag name="PICTUREHEIGHT" val="141.2614"/>
  <p:tag name="PICTUREWIDTH" val="211.8941"/>
  <p:tag name="HEIGHT" val="141.2614"/>
  <p:tag name="WIDTH" val="103.9384"/>
  <p:tag name="TOP" val="398.7386"/>
  <p:tag name="LEFT" val="272.7553"/>
</p:tagLst>
</file>

<file path=ppt/tags/tag297.xml><?xml version="1.0" encoding="utf-8"?>
<p:tagLst xmlns:p="http://schemas.openxmlformats.org/presentationml/2006/main">
  <p:tag name="CROPBOTTOM" val="98.66167"/>
  <p:tag name="CROPRIGHT" val="476.0262"/>
  <p:tag name="CROPTOP" val="126.2702"/>
  <p:tag name="CROPLEFT" val="118.1991"/>
  <p:tag name="PICTUREHEIGHT" val="302.7698"/>
  <p:tag name="PICTUREWIDTH" val="539.5645"/>
  <p:tag name="HEIGHT" val="133.6761"/>
  <p:tag name="WIDTH" val="92.85913"/>
  <p:tag name="TOP" val="406.3239"/>
  <p:tag name="LEFT" val="175.3609"/>
</p:tagLst>
</file>

<file path=ppt/tags/tag298.xml><?xml version="1.0" encoding="utf-8"?>
<p:tagLst xmlns:p="http://schemas.openxmlformats.org/presentationml/2006/main">
  <p:tag name="CROPBOTTOM" val="46.18797"/>
  <p:tag name="CROPRIGHT" val="531.5653"/>
  <p:tag name="CROPTOP" val="331.6757"/>
  <p:tag name="CROPLEFT" val="321.0363"/>
  <p:tag name="PICTUREHEIGHT" val="420.5445"/>
  <p:tag name="PICTUREWIDTH" val="746.9482"/>
  <p:tag name="HEIGHT" val="126.8657"/>
  <p:tag name="WIDTH" val="84.32299"/>
  <p:tag name="TOP" val="413.1343"/>
  <p:tag name="LEFT" val="86.50237"/>
</p:tagLst>
</file>

<file path=ppt/tags/tag299.xml><?xml version="1.0" encoding="utf-8"?>
<p:tagLst xmlns:p="http://schemas.openxmlformats.org/presentationml/2006/main">
  <p:tag name="CROPBOTTOM" val="46.18797"/>
  <p:tag name="CROPRIGHT" val="645.8978"/>
  <p:tag name="CROPTOP" val="339.6677"/>
  <p:tag name="CROPLEFT" val="209.7409"/>
  <p:tag name="PICTUREHEIGHT" val="420.5366"/>
  <p:tag name="PICTUREWIDTH" val="746.9883"/>
  <p:tag name="HEIGHT" val="120.6521"/>
  <p:tag name="WIDTH" val="81.96701"/>
  <p:tag name="TOP" val="419.3479"/>
  <p:tag name="LEFT" val="7.874016E-05"/>
</p:tagLst>
</file>

<file path=ppt/tags/tag3.xml><?xml version="1.0" encoding="utf-8"?>
<p:tagLst xmlns:p="http://schemas.openxmlformats.org/presentationml/2006/main">
  <p:tag name="KSO_WM_DIAGRAM_VIRTUALLY_FRAME" val="{&quot;height&quot;:366.5809147104801,&quot;left&quot;:428.58120542443294,&quot;top&quot;:61.063912723500096,&quot;width&quot;:442.22936582828413}"/>
</p:tagLst>
</file>

<file path=ppt/tags/tag30.xml><?xml version="1.0" encoding="utf-8"?>
<p:tagLst xmlns:p="http://schemas.openxmlformats.org/presentationml/2006/main">
  <p:tag name="TEXTZ '" val="0"/>
  <p:tag name="ADJUSTMENTS" val="17.14394"/>
  <p:tag name="SHADOWSIZE" val="100"/>
</p:tagLst>
</file>

<file path=ppt/tags/tag300.xml><?xml version="1.0" encoding="utf-8"?>
<p:tagLst xmlns:p="http://schemas.openxmlformats.org/presentationml/2006/main">
  <p:tag name="CROPBOTTOM" val="234.2026"/>
  <p:tag name="CROPRIGHT" val="113.8712"/>
  <p:tag name="CROPTOP" val="103.5279"/>
  <p:tag name="CROPLEFT" val="700.2576"/>
  <p:tag name="PICTUREHEIGHT" val="420.5342"/>
  <p:tag name="PICTUREWIDTH" val="746.9547"/>
  <p:tag name="HEIGHT" val="158.0534"/>
  <p:tag name="WIDTH" val="114.2243"/>
  <p:tag name="TOP" val="235.8216"/>
  <p:tag name="LEFT" val="381.2293"/>
</p:tagLst>
</file>

<file path=ppt/tags/tag301.xml><?xml version="1.0" encoding="utf-8"?>
<p:tagLst xmlns:p="http://schemas.openxmlformats.org/presentationml/2006/main">
  <p:tag name="CROPBOTTOM" val="224.4467"/>
  <p:tag name="CROPRIGHT" val="266.6765"/>
  <p:tag name="CROPTOP" val="124.1924"/>
  <p:tag name="CROPLEFT" val="560.6866"/>
  <p:tag name="PICTUREHEIGHT" val="420.5428"/>
  <p:tag name="PICTUREWIDTH" val="746.9525"/>
  <p:tag name="HEIGHT" val="149.5784"/>
  <p:tag name="WIDTH" val="103.9384"/>
  <p:tag name="TOP" val="251.8817"/>
  <p:tag name="LEFT" val="272.7553"/>
</p:tagLst>
</file>

<file path=ppt/tags/tag302.xml><?xml version="1.0" encoding="utf-8"?>
<p:tagLst xmlns:p="http://schemas.openxmlformats.org/presentationml/2006/main">
  <p:tag name="CROPBOTTOM" val="0"/>
  <p:tag name="CROPRIGHT" val="280.7361"/>
  <p:tag name="CROPTOP" val="0"/>
  <p:tag name="CROPLEFT" val="280.7361"/>
  <p:tag name="PICTUREHEIGHT" val="141.7198"/>
  <p:tag name="PICTUREWIDTH" val="188.9609"/>
  <p:tag name="HEIGHT" val="141.7198"/>
  <p:tag name="WIDTH" val="92.85913"/>
  <p:tag name="TOP" val="266.5509"/>
  <p:tag name="LEFT" val="175.3609"/>
</p:tagLst>
</file>

<file path=ppt/tags/tag303.xml><?xml version="1.0" encoding="utf-8"?>
<p:tagLst xmlns:p="http://schemas.openxmlformats.org/presentationml/2006/main">
  <p:tag name="CROPBOTTOM" val="207.6835"/>
  <p:tag name="CROPRIGHT" val="531.5653"/>
  <p:tag name="CROPTOP" val="160.013"/>
  <p:tag name="CROPLEFT" val="321.0363"/>
  <p:tag name="PICTUREHEIGHT" val="420.5278"/>
  <p:tag name="PICTUREWIDTH" val="746.9476"/>
  <p:tag name="HEIGHT" val="134.7625"/>
  <p:tag name="WIDTH" val="84.32291"/>
  <p:tag name="TOP" val="279.7217"/>
  <p:tag name="LEFT" val="86.50252"/>
</p:tagLst>
</file>

<file path=ppt/tags/tag304.xml><?xml version="1.0" encoding="utf-8"?>
<p:tagLst xmlns:p="http://schemas.openxmlformats.org/presentationml/2006/main">
  <p:tag name="CROPBOTTOM" val="199.9026"/>
  <p:tag name="CROPRIGHT" val="645.8978"/>
  <p:tag name="CROPTOP" val="175.4721"/>
  <p:tag name="CROPLEFT" val="209.7409"/>
  <p:tag name="PICTUREHEIGHT" val="420.5269"/>
  <p:tag name="PICTUREWIDTH" val="746.9883"/>
  <p:tag name="HEIGHT" val="128.7949"/>
  <p:tag name="WIDTH" val="81.96701"/>
  <p:tag name="TOP" val="291.7383"/>
  <p:tag name="LEFT" val="7.874016E-05"/>
</p:tagLst>
</file>

<file path=ppt/tags/tag305.xml><?xml version="1.0" encoding="utf-8"?>
<p:tagLst xmlns:p="http://schemas.openxmlformats.org/presentationml/2006/main">
  <p:tag name="PA" val="v5.2.11"/>
  <p:tag name="TEXTSHADOWSIZE" val="100"/>
</p:tagLst>
</file>

<file path=ppt/tags/tag306.xml><?xml version="1.0" encoding="utf-8"?>
<p:tagLst xmlns:p="http://schemas.openxmlformats.org/presentationml/2006/main">
  <p:tag name="PA" val="v5.2.11"/>
  <p:tag name="TEXTSHADOWSIZE" val="100"/>
</p:tagLst>
</file>

<file path=ppt/tags/tag307.xml><?xml version="1.0" encoding="utf-8"?>
<p:tagLst xmlns:p="http://schemas.openxmlformats.org/presentationml/2006/main">
  <p:tag name="PA" val="v5.2.11"/>
  <p:tag name="TEXTSHADOWSIZE" val="100"/>
</p:tagLst>
</file>

<file path=ppt/tags/tag308.xml><?xml version="1.0" encoding="utf-8"?>
<p:tagLst xmlns:p="http://schemas.openxmlformats.org/presentationml/2006/main">
  <p:tag name="PA" val="v5.2.11"/>
  <p:tag name="TEXTSHADOWSIZE" val="100"/>
</p:tagLst>
</file>

<file path=ppt/tags/tag309.xml><?xml version="1.0" encoding="utf-8"?>
<p:tagLst xmlns:p="http://schemas.openxmlformats.org/presentationml/2006/main">
  <p:tag name="KSO_WM_BEAUTIFY_FLAG" val=""/>
</p:tagLst>
</file>

<file path=ppt/tags/tag31.xml><?xml version="1.0" encoding="utf-8"?>
<p:tagLst xmlns:p="http://schemas.openxmlformats.org/presentationml/2006/main">
  <p:tag name="TEXTZ '" val="0"/>
  <p:tag name="ADJUSTMENTS" val="17.14394"/>
  <p:tag name="SHADOWSIZE" val="100"/>
</p:tagLst>
</file>

<file path=ppt/tags/tag310.xml><?xml version="1.0" encoding="utf-8"?>
<p:tagLst xmlns:p="http://schemas.openxmlformats.org/presentationml/2006/main">
  <p:tag name="KSO_WM_BEAUTIFY_FLAG" val=""/>
</p:tagLst>
</file>

<file path=ppt/tags/tag311.xml><?xml version="1.0" encoding="utf-8"?>
<p:tagLst xmlns:p="http://schemas.openxmlformats.org/presentationml/2006/main">
  <p:tag name="ADJUSTMENTS" val="10.84263"/>
  <p:tag name="SHADOWSIZE" val="98"/>
  <p:tag name="TEXTGLOW" val="0"/>
  <p:tag name="TEXTREFLECTION" val="0"/>
  <p:tag name="LINERULEAFTER" val="0"/>
  <p:tag name="MARGINBOTTOM" val="3.6"/>
  <p:tag name="MARGINRIGHT" val="7.2"/>
  <p:tag name="MARGINLEFT" val="7.2"/>
  <p:tag name="MARGINTOP" val="3.6"/>
  <p:tag name="FONTSIZE" val="18"/>
  <p:tag name="SOFTEDGE" val="0"/>
  <p:tag name="SHAPEGLOW" val="0"/>
  <p:tag name="SHAPEREFLECTION" val="-2.147484E+09"/>
  <p:tag name="SHADOWOFFSETY" val="-2.12132"/>
  <p:tag name="SHADOWOFFSETX" val="2.12132"/>
  <p:tag name="SHADOWBLUR" val="15"/>
  <p:tag name="HEIGHT" val="125.6097"/>
  <p:tag name="WIDTH" val="155.1072"/>
  <p:tag name="LEFT" val="467.4794"/>
  <p:tag name="TOP" val="368.4099"/>
</p:tagLst>
</file>

<file path=ppt/tags/tag312.xml><?xml version="1.0" encoding="utf-8"?>
<p:tagLst xmlns:p="http://schemas.openxmlformats.org/presentationml/2006/main">
  <p:tag name="SHADOWSIZE" val="100"/>
</p:tagLst>
</file>

<file path=ppt/tags/tag313.xml><?xml version="1.0" encoding="utf-8"?>
<p:tagLst xmlns:p="http://schemas.openxmlformats.org/presentationml/2006/main">
  <p:tag name="ADJUSTMENTS" val="5.066768"/>
  <p:tag name="SHADOWSIZE" val="95"/>
  <p:tag name="TEXTZ '" val="-2.147484E+09"/>
</p:tagLst>
</file>

<file path=ppt/tags/tag314.xml><?xml version="1.0" encoding="utf-8"?>
<p:tagLst xmlns:p="http://schemas.openxmlformats.org/presentationml/2006/main">
  <p:tag name="SHADOWSIZE" val="99"/>
  <p:tag name="TEXTSHADOWSIZE" val="100"/>
</p:tagLst>
</file>

<file path=ppt/tags/tag315.xml><?xml version="1.0" encoding="utf-8"?>
<p:tagLst xmlns:p="http://schemas.openxmlformats.org/presentationml/2006/main">
  <p:tag name="SHADOWSIZE" val="99"/>
  <p:tag name="TEXTSHADOWSIZE" val="100"/>
</p:tagLst>
</file>

<file path=ppt/tags/tag316.xml><?xml version="1.0" encoding="utf-8"?>
<p:tagLst xmlns:p="http://schemas.openxmlformats.org/presentationml/2006/main">
  <p:tag name="ADJUSTMENTS" val="10.84263"/>
  <p:tag name="SHADOWSIZE" val="98"/>
  <p:tag name="TEXTGLOW" val="0"/>
  <p:tag name="TEXTREFLECTION" val="0"/>
  <p:tag name="LINERULEAFTER" val="0"/>
  <p:tag name="MARGINBOTTOM" val="3.6"/>
  <p:tag name="MARGINRIGHT" val="7.2"/>
  <p:tag name="MARGINLEFT" val="7.2"/>
  <p:tag name="MARGINTOP" val="3.6"/>
  <p:tag name="FONTSIZE" val="18"/>
  <p:tag name="SOFTEDGE" val="0"/>
  <p:tag name="SHAPEGLOW" val="0"/>
  <p:tag name="SHAPEREFLECTION" val="-2.147484E+09"/>
  <p:tag name="SHADOWOFFSETY" val="-2.12132"/>
  <p:tag name="SHADOWOFFSETX" val="2.12132"/>
  <p:tag name="SHADOWBLUR" val="15"/>
  <p:tag name="HEIGHT" val="125.6097"/>
  <p:tag name="WIDTH" val="155.1072"/>
  <p:tag name="LEFT" val="467.4794"/>
  <p:tag name="TOP" val="368.4099"/>
</p:tagLst>
</file>

<file path=ppt/tags/tag317.xml><?xml version="1.0" encoding="utf-8"?>
<p:tagLst xmlns:p="http://schemas.openxmlformats.org/presentationml/2006/main">
  <p:tag name="SHADOWSIZE" val="100"/>
</p:tagLst>
</file>

<file path=ppt/tags/tag318.xml><?xml version="1.0" encoding="utf-8"?>
<p:tagLst xmlns:p="http://schemas.openxmlformats.org/presentationml/2006/main">
  <p:tag name="ADJUSTMENTS" val="5.066768"/>
  <p:tag name="SHADOWSIZE" val="95"/>
  <p:tag name="TEXTZ '" val="-2.147484E+09"/>
</p:tagLst>
</file>

<file path=ppt/tags/tag319.xml><?xml version="1.0" encoding="utf-8"?>
<p:tagLst xmlns:p="http://schemas.openxmlformats.org/presentationml/2006/main">
  <p:tag name="SHADOWSIZE" val="99"/>
  <p:tag name="TEXTSHADOWSIZE" val="100"/>
</p:tagLst>
</file>

<file path=ppt/tags/tag32.xml><?xml version="1.0" encoding="utf-8"?>
<p:tagLst xmlns:p="http://schemas.openxmlformats.org/presentationml/2006/main">
  <p:tag name="TEXTZ '" val="0"/>
  <p:tag name="ADJUSTMENTS" val="17.14394"/>
  <p:tag name="SHADOWSIZE" val="100"/>
</p:tagLst>
</file>

<file path=ppt/tags/tag320.xml><?xml version="1.0" encoding="utf-8"?>
<p:tagLst xmlns:p="http://schemas.openxmlformats.org/presentationml/2006/main">
  <p:tag name="SHADOWSIZE" val="99"/>
  <p:tag name="TEXTSHADOWSIZE" val="100"/>
</p:tagLst>
</file>

<file path=ppt/tags/tag321.xml><?xml version="1.0" encoding="utf-8"?>
<p:tagLst xmlns:p="http://schemas.openxmlformats.org/presentationml/2006/main">
  <p:tag name="ADJUSTMENTS" val="43.37138"/>
</p:tagLst>
</file>

<file path=ppt/tags/tag322.xml><?xml version="1.0" encoding="utf-8"?>
<p:tagLst xmlns:p="http://schemas.openxmlformats.org/presentationml/2006/main">
  <p:tag name="ADJUSTMENTS" val="38.05618"/>
</p:tagLst>
</file>

<file path=ppt/tags/tag323.xml><?xml version="1.0" encoding="utf-8"?>
<p:tagLst xmlns:p="http://schemas.openxmlformats.org/presentationml/2006/main">
  <p:tag name="ADJUSTMENTS" val="43.37138"/>
</p:tagLst>
</file>

<file path=ppt/tags/tag324.xml><?xml version="1.0" encoding="utf-8"?>
<p:tagLst xmlns:p="http://schemas.openxmlformats.org/presentationml/2006/main">
  <p:tag name="ADJUSTMENTS" val="38.05618"/>
</p:tagLst>
</file>

<file path=ppt/tags/tag325.xml><?xml version="1.0" encoding="utf-8"?>
<p:tagLst xmlns:p="http://schemas.openxmlformats.org/presentationml/2006/main">
  <p:tag name="ADJUSTMENTS" val="43.37138"/>
</p:tagLst>
</file>

<file path=ppt/tags/tag326.xml><?xml version="1.0" encoding="utf-8"?>
<p:tagLst xmlns:p="http://schemas.openxmlformats.org/presentationml/2006/main">
  <p:tag name="ADJUSTMENTS" val="38.05618"/>
</p:tagLst>
</file>

<file path=ppt/tags/tag327.xml><?xml version="1.0" encoding="utf-8"?>
<p:tagLst xmlns:p="http://schemas.openxmlformats.org/presentationml/2006/main">
  <p:tag name="CROPBOTTOM" val="272.4311"/>
  <p:tag name="CROPRIGHT" val="228.2901"/>
  <p:tag name="CROPTOP" val="107.1966"/>
  <p:tag name="CROPLEFT" val="469.4206"/>
  <p:tag name="PICTUREHEIGHT" val="540.0042"/>
  <p:tag name="PICTUREWIDTH" val="959.1577"/>
  <p:tag name="HEIGHT" val="161.1428"/>
  <p:tag name="WIDTH" val="262.8571"/>
  <p:tag name="TOP" val="87.60945"/>
  <p:tag name="LEFT" val="654.3199"/>
</p:tagLst>
</file>

<file path=ppt/tags/tag328.xml><?xml version="1.0" encoding="utf-8"?>
<p:tagLst xmlns:p="http://schemas.openxmlformats.org/presentationml/2006/main">
  <p:tag name="CROPBOTTOM" val="272.4311"/>
  <p:tag name="CROPRIGHT" val="228.2901"/>
  <p:tag name="CROPTOP" val="107.1966"/>
  <p:tag name="CROPLEFT" val="469.4206"/>
  <p:tag name="PICTUREHEIGHT" val="540.0042"/>
  <p:tag name="PICTUREWIDTH" val="959.1577"/>
  <p:tag name="HEIGHT" val="161.1428"/>
  <p:tag name="WIDTH" val="262.8571"/>
  <p:tag name="TOP" val="176.8477"/>
  <p:tag name="LEFT" val="553.129"/>
</p:tagLst>
</file>

<file path=ppt/tags/tag329.xml><?xml version="1.0" encoding="utf-8"?>
<p:tagLst xmlns:p="http://schemas.openxmlformats.org/presentationml/2006/main">
  <p:tag name="CROPBOTTOM" val="272.4311"/>
  <p:tag name="CROPRIGHT" val="228.2901"/>
  <p:tag name="CROPTOP" val="107.1966"/>
  <p:tag name="CROPLEFT" val="469.4206"/>
  <p:tag name="PICTUREHEIGHT" val="540.0042"/>
  <p:tag name="PICTUREWIDTH" val="959.1577"/>
  <p:tag name="HEIGHT" val="161.1428"/>
  <p:tag name="WIDTH" val="262.8571"/>
  <p:tag name="TOP" val="267.5513"/>
  <p:tag name="LEFT" val="450.2437"/>
</p:tagLst>
</file>

<file path=ppt/tags/tag33.xml><?xml version="1.0" encoding="utf-8"?>
<p:tagLst xmlns:p="http://schemas.openxmlformats.org/presentationml/2006/main">
  <p:tag name="TEXTZ '" val="0"/>
  <p:tag name="ADJUSTMENTS" val="17.14394"/>
  <p:tag name="SHADOWSIZE" val="100"/>
</p:tagLst>
</file>

<file path=ppt/tags/tag330.xml><?xml version="1.0" encoding="utf-8"?>
<p:tagLst xmlns:p="http://schemas.openxmlformats.org/presentationml/2006/main">
  <p:tag name="CROPBOTTOM" val="272.4311"/>
  <p:tag name="CROPRIGHT" val="228.2901"/>
  <p:tag name="CROPTOP" val="107.1966"/>
  <p:tag name="CROPLEFT" val="469.4206"/>
  <p:tag name="PICTUREHEIGHT" val="540.0042"/>
  <p:tag name="PICTUREWIDTH" val="959.1577"/>
  <p:tag name="HEIGHT" val="161.1428"/>
  <p:tag name="WIDTH" val="262.8571"/>
  <p:tag name="TOP" val="358.1261"/>
  <p:tag name="LEFT" val="348.4702"/>
</p:tagLst>
</file>

<file path=ppt/tags/tag331.xml><?xml version="1.0" encoding="utf-8"?>
<p:tagLst xmlns:p="http://schemas.openxmlformats.org/presentationml/2006/main">
  <p:tag name="KSO_WM_BEAUTIFY_FLAG" val=""/>
</p:tagLst>
</file>

<file path=ppt/tags/tag332.xml><?xml version="1.0" encoding="utf-8"?>
<p:tagLst xmlns:p="http://schemas.openxmlformats.org/presentationml/2006/main">
  <p:tag name="KSO_WM_BEAUTIFY_FLAG" val=""/>
</p:tagLst>
</file>

<file path=ppt/tags/tag333.xml><?xml version="1.0" encoding="utf-8"?>
<p:tagLst xmlns:p="http://schemas.openxmlformats.org/presentationml/2006/main">
  <p:tag name="ADJUSTMENTS" val="14.50514"/>
  <p:tag name="SHADOWSIZE" val="100"/>
</p:tagLst>
</file>

<file path=ppt/tags/tag334.xml><?xml version="1.0" encoding="utf-8"?>
<p:tagLst xmlns:p="http://schemas.openxmlformats.org/presentationml/2006/main">
  <p:tag name="ADJUSTMENTS" val="14.77136"/>
</p:tagLst>
</file>

<file path=ppt/tags/tag335.xml><?xml version="1.0" encoding="utf-8"?>
<p:tagLst xmlns:p="http://schemas.openxmlformats.org/presentationml/2006/main">
  <p:tag name="SHADOWSIZE" val="100"/>
</p:tagLst>
</file>

<file path=ppt/tags/tag336.xml><?xml version="1.0" encoding="utf-8"?>
<p:tagLst xmlns:p="http://schemas.openxmlformats.org/presentationml/2006/main">
  <p:tag name="PA" val="v5.2.11"/>
  <p:tag name="ADJUSTMENTS" val="17.16347"/>
  <p:tag name="SHADOWSIZE" val="100"/>
</p:tagLst>
</file>

<file path=ppt/tags/tag337.xml><?xml version="1.0" encoding="utf-8"?>
<p:tagLst xmlns:p="http://schemas.openxmlformats.org/presentationml/2006/main">
  <p:tag name="TEXTSHADOWSIZE" val="100"/>
</p:tagLst>
</file>

<file path=ppt/tags/tag338.xml><?xml version="1.0" encoding="utf-8"?>
<p:tagLst xmlns:p="http://schemas.openxmlformats.org/presentationml/2006/main">
  <p:tag name="PA" val="v5.2.11"/>
  <p:tag name="ADJUSTMENTS" val="17.16347"/>
  <p:tag name="SHADOWSIZE" val="100"/>
</p:tagLst>
</file>

<file path=ppt/tags/tag339.xml><?xml version="1.0" encoding="utf-8"?>
<p:tagLst xmlns:p="http://schemas.openxmlformats.org/presentationml/2006/main">
  <p:tag name="ADJUSTMENTS" val="14.50514"/>
  <p:tag name="SHADOWSIZE" val="100"/>
</p:tagLst>
</file>

<file path=ppt/tags/tag34.xml><?xml version="1.0" encoding="utf-8"?>
<p:tagLst xmlns:p="http://schemas.openxmlformats.org/presentationml/2006/main">
  <p:tag name="TEXTZ '" val="0"/>
  <p:tag name="ADJUSTMENTS" val="17.14394"/>
  <p:tag name="SHADOWSIZE" val="100"/>
</p:tagLst>
</file>

<file path=ppt/tags/tag340.xml><?xml version="1.0" encoding="utf-8"?>
<p:tagLst xmlns:p="http://schemas.openxmlformats.org/presentationml/2006/main">
  <p:tag name="ADJUSTMENTS" val="14.77136"/>
</p:tagLst>
</file>

<file path=ppt/tags/tag341.xml><?xml version="1.0" encoding="utf-8"?>
<p:tagLst xmlns:p="http://schemas.openxmlformats.org/presentationml/2006/main">
  <p:tag name="SHADOWSIZE" val="100"/>
</p:tagLst>
</file>

<file path=ppt/tags/tag342.xml><?xml version="1.0" encoding="utf-8"?>
<p:tagLst xmlns:p="http://schemas.openxmlformats.org/presentationml/2006/main">
  <p:tag name="PA" val="v5.2.11"/>
  <p:tag name="ADJUSTMENTS" val="17.16347"/>
  <p:tag name="SHADOWSIZE" val="100"/>
</p:tagLst>
</file>

<file path=ppt/tags/tag343.xml><?xml version="1.0" encoding="utf-8"?>
<p:tagLst xmlns:p="http://schemas.openxmlformats.org/presentationml/2006/main">
  <p:tag name="TEXTSHADOWSIZE" val="100"/>
</p:tagLst>
</file>

<file path=ppt/tags/tag344.xml><?xml version="1.0" encoding="utf-8"?>
<p:tagLst xmlns:p="http://schemas.openxmlformats.org/presentationml/2006/main">
  <p:tag name="PA" val="v5.2.11"/>
  <p:tag name="ADJUSTMENTS" val="17.16347"/>
  <p:tag name="SHADOWSIZE" val="100"/>
</p:tagLst>
</file>

<file path=ppt/tags/tag345.xml><?xml version="1.0" encoding="utf-8"?>
<p:tagLst xmlns:p="http://schemas.openxmlformats.org/presentationml/2006/main">
  <p:tag name="ADJUSTMENTS" val="14.50514"/>
  <p:tag name="SHADOWSIZE" val="100"/>
</p:tagLst>
</file>

<file path=ppt/tags/tag346.xml><?xml version="1.0" encoding="utf-8"?>
<p:tagLst xmlns:p="http://schemas.openxmlformats.org/presentationml/2006/main">
  <p:tag name="ADJUSTMENTS" val="14.77136"/>
</p:tagLst>
</file>

<file path=ppt/tags/tag347.xml><?xml version="1.0" encoding="utf-8"?>
<p:tagLst xmlns:p="http://schemas.openxmlformats.org/presentationml/2006/main">
  <p:tag name="SHADOWSIZE" val="100"/>
</p:tagLst>
</file>

<file path=ppt/tags/tag348.xml><?xml version="1.0" encoding="utf-8"?>
<p:tagLst xmlns:p="http://schemas.openxmlformats.org/presentationml/2006/main">
  <p:tag name="PA" val="v5.2.11"/>
  <p:tag name="ADJUSTMENTS" val="17.16347"/>
  <p:tag name="SHADOWSIZE" val="100"/>
</p:tagLst>
</file>

<file path=ppt/tags/tag349.xml><?xml version="1.0" encoding="utf-8"?>
<p:tagLst xmlns:p="http://schemas.openxmlformats.org/presentationml/2006/main">
  <p:tag name="TEXTSHADOWSIZE" val="100"/>
</p:tagLst>
</file>

<file path=ppt/tags/tag35.xml><?xml version="1.0" encoding="utf-8"?>
<p:tagLst xmlns:p="http://schemas.openxmlformats.org/presentationml/2006/main">
  <p:tag name="TEXTZ '" val="0"/>
  <p:tag name="ADJUSTMENTS" val="17.14394"/>
  <p:tag name="SHADOWSIZE" val="100"/>
</p:tagLst>
</file>

<file path=ppt/tags/tag350.xml><?xml version="1.0" encoding="utf-8"?>
<p:tagLst xmlns:p="http://schemas.openxmlformats.org/presentationml/2006/main">
  <p:tag name="PA" val="v5.2.11"/>
  <p:tag name="ADJUSTMENTS" val="17.16347"/>
  <p:tag name="SHADOWSIZE" val="100"/>
</p:tagLst>
</file>

<file path=ppt/tags/tag351.xml><?xml version="1.0" encoding="utf-8"?>
<p:tagLst xmlns:p="http://schemas.openxmlformats.org/presentationml/2006/main">
  <p:tag name="ADJUSTMENTS" val="14.50514"/>
  <p:tag name="SHADOWSIZE" val="100"/>
</p:tagLst>
</file>

<file path=ppt/tags/tag352.xml><?xml version="1.0" encoding="utf-8"?>
<p:tagLst xmlns:p="http://schemas.openxmlformats.org/presentationml/2006/main">
  <p:tag name="ADJUSTMENTS" val="14.77136"/>
</p:tagLst>
</file>

<file path=ppt/tags/tag353.xml><?xml version="1.0" encoding="utf-8"?>
<p:tagLst xmlns:p="http://schemas.openxmlformats.org/presentationml/2006/main">
  <p:tag name="SHADOWSIZE" val="100"/>
</p:tagLst>
</file>

<file path=ppt/tags/tag354.xml><?xml version="1.0" encoding="utf-8"?>
<p:tagLst xmlns:p="http://schemas.openxmlformats.org/presentationml/2006/main">
  <p:tag name="PA" val="v5.2.11"/>
  <p:tag name="ADJUSTMENTS" val="17.16347"/>
  <p:tag name="SHADOWSIZE" val="100"/>
</p:tagLst>
</file>

<file path=ppt/tags/tag355.xml><?xml version="1.0" encoding="utf-8"?>
<p:tagLst xmlns:p="http://schemas.openxmlformats.org/presentationml/2006/main">
  <p:tag name="TEXTSHADOWSIZE" val="100"/>
</p:tagLst>
</file>

<file path=ppt/tags/tag356.xml><?xml version="1.0" encoding="utf-8"?>
<p:tagLst xmlns:p="http://schemas.openxmlformats.org/presentationml/2006/main">
  <p:tag name="PA" val="v5.2.11"/>
  <p:tag name="ADJUSTMENTS" val="17.16347"/>
  <p:tag name="SHADOWSIZE" val="100"/>
</p:tagLst>
</file>

<file path=ppt/tags/tag357.xml><?xml version="1.0" encoding="utf-8"?>
<p:tagLst xmlns:p="http://schemas.openxmlformats.org/presentationml/2006/main">
  <p:tag name="ADJUSTMENTS" val="14.50514"/>
  <p:tag name="SHADOWSIZE" val="100"/>
</p:tagLst>
</file>

<file path=ppt/tags/tag358.xml><?xml version="1.0" encoding="utf-8"?>
<p:tagLst xmlns:p="http://schemas.openxmlformats.org/presentationml/2006/main">
  <p:tag name="ADJUSTMENTS" val="14.77136"/>
</p:tagLst>
</file>

<file path=ppt/tags/tag359.xml><?xml version="1.0" encoding="utf-8"?>
<p:tagLst xmlns:p="http://schemas.openxmlformats.org/presentationml/2006/main">
  <p:tag name="SHADOWSIZE" val="100"/>
</p:tagLst>
</file>

<file path=ppt/tags/tag36.xml><?xml version="1.0" encoding="utf-8"?>
<p:tagLst xmlns:p="http://schemas.openxmlformats.org/presentationml/2006/main">
  <p:tag name="PA" val="v5.2.11"/>
</p:tagLst>
</file>

<file path=ppt/tags/tag360.xml><?xml version="1.0" encoding="utf-8"?>
<p:tagLst xmlns:p="http://schemas.openxmlformats.org/presentationml/2006/main">
  <p:tag name="PA" val="v5.2.11"/>
  <p:tag name="ADJUSTMENTS" val="17.16347"/>
  <p:tag name="SHADOWSIZE" val="100"/>
</p:tagLst>
</file>

<file path=ppt/tags/tag361.xml><?xml version="1.0" encoding="utf-8"?>
<p:tagLst xmlns:p="http://schemas.openxmlformats.org/presentationml/2006/main">
  <p:tag name="TEXTSHADOWSIZE" val="100"/>
</p:tagLst>
</file>

<file path=ppt/tags/tag362.xml><?xml version="1.0" encoding="utf-8"?>
<p:tagLst xmlns:p="http://schemas.openxmlformats.org/presentationml/2006/main">
  <p:tag name="PA" val="v5.2.11"/>
  <p:tag name="ADJUSTMENTS" val="17.16347"/>
  <p:tag name="SHADOWSIZE" val="100"/>
</p:tagLst>
</file>

<file path=ppt/tags/tag363.xml><?xml version="1.0" encoding="utf-8"?>
<p:tagLst xmlns:p="http://schemas.openxmlformats.org/presentationml/2006/main">
  <p:tag name="ADJUSTMENTS" val="14.50514"/>
  <p:tag name="SHADOWSIZE" val="100"/>
</p:tagLst>
</file>

<file path=ppt/tags/tag364.xml><?xml version="1.0" encoding="utf-8"?>
<p:tagLst xmlns:p="http://schemas.openxmlformats.org/presentationml/2006/main">
  <p:tag name="ADJUSTMENTS" val="14.77136"/>
</p:tagLst>
</file>

<file path=ppt/tags/tag365.xml><?xml version="1.0" encoding="utf-8"?>
<p:tagLst xmlns:p="http://schemas.openxmlformats.org/presentationml/2006/main">
  <p:tag name="SHADOWSIZE" val="100"/>
</p:tagLst>
</file>

<file path=ppt/tags/tag366.xml><?xml version="1.0" encoding="utf-8"?>
<p:tagLst xmlns:p="http://schemas.openxmlformats.org/presentationml/2006/main">
  <p:tag name="PA" val="v5.2.11"/>
  <p:tag name="ADJUSTMENTS" val="17.16347"/>
  <p:tag name="SHADOWSIZE" val="100"/>
</p:tagLst>
</file>

<file path=ppt/tags/tag367.xml><?xml version="1.0" encoding="utf-8"?>
<p:tagLst xmlns:p="http://schemas.openxmlformats.org/presentationml/2006/main">
  <p:tag name="TEXTSHADOWSIZE" val="100"/>
</p:tagLst>
</file>

<file path=ppt/tags/tag368.xml><?xml version="1.0" encoding="utf-8"?>
<p:tagLst xmlns:p="http://schemas.openxmlformats.org/presentationml/2006/main">
  <p:tag name="PA" val="v5.2.11"/>
  <p:tag name="ADJUSTMENTS" val="17.16347"/>
  <p:tag name="SHADOWSIZE" val="100"/>
</p:tagLst>
</file>

<file path=ppt/tags/tag369.xml><?xml version="1.0" encoding="utf-8"?>
<p:tagLst xmlns:p="http://schemas.openxmlformats.org/presentationml/2006/main">
  <p:tag name="CROPBOTTOM" val="62.35032"/>
  <p:tag name="CROPRIGHT" val="0"/>
  <p:tag name="CROPTOP" val="62.35032"/>
  <p:tag name="CROPLEFT" val="0"/>
  <p:tag name="PICTUREHEIGHT" val="230.1169"/>
  <p:tag name="PICTUREWIDTH" val="345.1706"/>
  <p:tag name="HEIGHT" val="157.6435"/>
  <p:tag name="WIDTH" val="345.1706"/>
  <p:tag name="TOP" val="107.6387"/>
  <p:tag name="LEFT" val="38.82945"/>
</p:tagLst>
</file>

<file path=ppt/tags/tag37.xml><?xml version="1.0" encoding="utf-8"?>
<p:tagLst xmlns:p="http://schemas.openxmlformats.org/presentationml/2006/main">
  <p:tag name="TEXTSHADOWSIZE" val="100"/>
</p:tagLst>
</file>

<file path=ppt/tags/tag370.xml><?xml version="1.0" encoding="utf-8"?>
<p:tagLst xmlns:p="http://schemas.openxmlformats.org/presentationml/2006/main">
  <p:tag name="KSO_WM_BEAUTIFY_FLAG" val=""/>
</p:tagLst>
</file>

<file path=ppt/tags/tag371.xml><?xml version="1.0" encoding="utf-8"?>
<p:tagLst xmlns:p="http://schemas.openxmlformats.org/presentationml/2006/main">
  <p:tag name="KSO_WM_BEAUTIFY_FLAG" val=""/>
</p:tagLst>
</file>

<file path=ppt/tags/tag372.xml><?xml version="1.0" encoding="utf-8"?>
<p:tagLst xmlns:p="http://schemas.openxmlformats.org/presentationml/2006/main">
  <p:tag name="TEXTSHADOWSIZE" val="100"/>
  <p:tag name="TEXTZ '" val="0"/>
</p:tagLst>
</file>

<file path=ppt/tags/tag373.xml><?xml version="1.0" encoding="utf-8"?>
<p:tagLst xmlns:p="http://schemas.openxmlformats.org/presentationml/2006/main">
  <p:tag name="TEXTSHADOWSIZE" val="100"/>
  <p:tag name="TEXTZ '" val="0"/>
</p:tagLst>
</file>

<file path=ppt/tags/tag374.xml><?xml version="1.0" encoding="utf-8"?>
<p:tagLst xmlns:p="http://schemas.openxmlformats.org/presentationml/2006/main">
  <p:tag name="TEXTSHADOWSIZE" val="100"/>
</p:tagLst>
</file>

<file path=ppt/tags/tag375.xml><?xml version="1.0" encoding="utf-8"?>
<p:tagLst xmlns:p="http://schemas.openxmlformats.org/presentationml/2006/main">
  <p:tag name="KSO_WM_DIAGRAM_VIRTUALLY_FRAME" val="{&quot;height&quot;:257.1061417322835,&quot;left&quot;:392.2677952755906,&quot;top&quot;:86.46669291338583,&quot;width&quot;:526.5508661417324}"/>
</p:tagLst>
</file>

<file path=ppt/tags/tag376.xml><?xml version="1.0" encoding="utf-8"?>
<p:tagLst xmlns:p="http://schemas.openxmlformats.org/presentationml/2006/main">
  <p:tag name="KSO_WM_DIAGRAM_VIRTUALLY_FRAME" val="{&quot;height&quot;:257.1061417322835,&quot;left&quot;:392.2677952755906,&quot;top&quot;:86.46669291338583,&quot;width&quot;:526.5508661417324}"/>
</p:tagLst>
</file>

<file path=ppt/tags/tag377.xml><?xml version="1.0" encoding="utf-8"?>
<p:tagLst xmlns:p="http://schemas.openxmlformats.org/presentationml/2006/main">
  <p:tag name="KSO_WM_DIAGRAM_VIRTUALLY_FRAME" val="{&quot;height&quot;:257.1061417322835,&quot;left&quot;:392.2677952755906,&quot;top&quot;:86.46669291338583,&quot;width&quot;:526.5508661417324}"/>
</p:tagLst>
</file>

<file path=ppt/tags/tag378.xml><?xml version="1.0" encoding="utf-8"?>
<p:tagLst xmlns:p="http://schemas.openxmlformats.org/presentationml/2006/main">
  <p:tag name="PA" val="v5.2.11"/>
  <p:tag name="KSO_WM_DIAGRAM_VIRTUALLY_FRAME" val="{&quot;height&quot;:257.1061417322835,&quot;left&quot;:392.2677952755906,&quot;top&quot;:86.46669291338583,&quot;width&quot;:526.5508661417324}"/>
</p:tagLst>
</file>

<file path=ppt/tags/tag379.xml><?xml version="1.0" encoding="utf-8"?>
<p:tagLst xmlns:p="http://schemas.openxmlformats.org/presentationml/2006/main">
  <p:tag name="KSO_WM_DIAGRAM_VIRTUALLY_FRAME" val="{&quot;height&quot;:257.1061417322835,&quot;left&quot;:392.2677952755906,&quot;top&quot;:86.46669291338583,&quot;width&quot;:526.5508661417324}"/>
</p:tagLst>
</file>

<file path=ppt/tags/tag38.xml><?xml version="1.0" encoding="utf-8"?>
<p:tagLst xmlns:p="http://schemas.openxmlformats.org/presentationml/2006/main">
  <p:tag name="PA" val="v5.2.11"/>
</p:tagLst>
</file>

<file path=ppt/tags/tag380.xml><?xml version="1.0" encoding="utf-8"?>
<p:tagLst xmlns:p="http://schemas.openxmlformats.org/presentationml/2006/main">
  <p:tag name="PA" val="v5.2.11"/>
  <p:tag name="KSO_WM_DIAGRAM_VIRTUALLY_FRAME" val="{&quot;height&quot;:257.1061417322835,&quot;left&quot;:392.2677952755906,&quot;top&quot;:86.46669291338583,&quot;width&quot;:526.5508661417324}"/>
</p:tagLst>
</file>

<file path=ppt/tags/tag381.xml><?xml version="1.0" encoding="utf-8"?>
<p:tagLst xmlns:p="http://schemas.openxmlformats.org/presentationml/2006/main">
  <p:tag name="KSO_WM_DIAGRAM_VIRTUALLY_FRAME" val="{&quot;height&quot;:257.1061417322835,&quot;left&quot;:392.2677952755906,&quot;top&quot;:86.46669291338583,&quot;width&quot;:526.5508661417324}"/>
</p:tagLst>
</file>

<file path=ppt/tags/tag382.xml><?xml version="1.0" encoding="utf-8"?>
<p:tagLst xmlns:p="http://schemas.openxmlformats.org/presentationml/2006/main">
  <p:tag name="KSO_WM_DIAGRAM_VIRTUALLY_FRAME" val="{&quot;height&quot;:257.1061417322835,&quot;left&quot;:392.2677952755906,&quot;top&quot;:86.46669291338583,&quot;width&quot;:526.5508661417324}"/>
</p:tagLst>
</file>

<file path=ppt/tags/tag383.xml><?xml version="1.0" encoding="utf-8"?>
<p:tagLst xmlns:p="http://schemas.openxmlformats.org/presentationml/2006/main">
  <p:tag name="PA" val="v5.2.11"/>
  <p:tag name="KSO_WM_DIAGRAM_VIRTUALLY_FRAME" val="{&quot;height&quot;:257.1061417322835,&quot;left&quot;:392.2677952755906,&quot;top&quot;:86.46669291338583,&quot;width&quot;:526.5508661417324}"/>
</p:tagLst>
</file>

<file path=ppt/tags/tag384.xml><?xml version="1.0" encoding="utf-8"?>
<p:tagLst xmlns:p="http://schemas.openxmlformats.org/presentationml/2006/main">
  <p:tag name="KSO_WM_DIAGRAM_VIRTUALLY_FRAME" val="{&quot;height&quot;:257.1061417322835,&quot;left&quot;:392.2677952755906,&quot;top&quot;:86.46669291338583,&quot;width&quot;:526.5508661417324}"/>
</p:tagLst>
</file>

<file path=ppt/tags/tag385.xml><?xml version="1.0" encoding="utf-8"?>
<p:tagLst xmlns:p="http://schemas.openxmlformats.org/presentationml/2006/main">
  <p:tag name="KSO_WM_DIAGRAM_VIRTUALLY_FRAME" val="{&quot;height&quot;:257.1061417322835,&quot;left&quot;:392.2677952755906,&quot;top&quot;:86.46669291338583,&quot;width&quot;:526.5508661417324}"/>
</p:tagLst>
</file>

<file path=ppt/tags/tag386.xml><?xml version="1.0" encoding="utf-8"?>
<p:tagLst xmlns:p="http://schemas.openxmlformats.org/presentationml/2006/main">
  <p:tag name="KSO_WM_DIAGRAM_VIRTUALLY_FRAME" val="{&quot;height&quot;:257.1061417322835,&quot;left&quot;:392.2677952755906,&quot;top&quot;:86.46669291338583,&quot;width&quot;:526.5508661417324}"/>
</p:tagLst>
</file>

<file path=ppt/tags/tag387.xml><?xml version="1.0" encoding="utf-8"?>
<p:tagLst xmlns:p="http://schemas.openxmlformats.org/presentationml/2006/main">
  <p:tag name="KSO_WM_DIAGRAM_VIRTUALLY_FRAME" val="{&quot;height&quot;:257.1061417322835,&quot;left&quot;:392.2677952755906,&quot;top&quot;:86.46669291338583,&quot;width&quot;:526.5508661417324}"/>
</p:tagLst>
</file>

<file path=ppt/tags/tag388.xml><?xml version="1.0" encoding="utf-8"?>
<p:tagLst xmlns:p="http://schemas.openxmlformats.org/presentationml/2006/main">
  <p:tag name="KSO_WM_DIAGRAM_VIRTUALLY_FRAME" val="{&quot;height&quot;:257.1061417322835,&quot;left&quot;:392.2677952755906,&quot;top&quot;:86.46669291338583,&quot;width&quot;:526.5508661417324}"/>
</p:tagLst>
</file>

<file path=ppt/tags/tag389.xml><?xml version="1.0" encoding="utf-8"?>
<p:tagLst xmlns:p="http://schemas.openxmlformats.org/presentationml/2006/main">
  <p:tag name="KSO_WM_DIAGRAM_VIRTUALLY_FRAME" val="{&quot;height&quot;:257.1061417322835,&quot;left&quot;:392.2677952755906,&quot;top&quot;:86.46669291338583,&quot;width&quot;:526.5508661417324}"/>
</p:tagLst>
</file>

<file path=ppt/tags/tag39.xml><?xml version="1.0" encoding="utf-8"?>
<p:tagLst xmlns:p="http://schemas.openxmlformats.org/presentationml/2006/main">
  <p:tag name="TEXTSHADOWSIZE" val="100"/>
</p:tagLst>
</file>

<file path=ppt/tags/tag390.xml><?xml version="1.0" encoding="utf-8"?>
<p:tagLst xmlns:p="http://schemas.openxmlformats.org/presentationml/2006/main">
  <p:tag name="KSO_WM_DIAGRAM_VIRTUALLY_FRAME" val="{&quot;height&quot;:257.1061417322835,&quot;left&quot;:392.2677952755906,&quot;top&quot;:86.46669291338583,&quot;width&quot;:526.5508661417324}"/>
</p:tagLst>
</file>

<file path=ppt/tags/tag391.xml><?xml version="1.0" encoding="utf-8"?>
<p:tagLst xmlns:p="http://schemas.openxmlformats.org/presentationml/2006/main">
  <p:tag name="KSO_WM_DIAGRAM_VIRTUALLY_FRAME" val="{&quot;height&quot;:257.1061417322835,&quot;left&quot;:392.2677952755906,&quot;top&quot;:86.46669291338583,&quot;width&quot;:526.5508661417324}"/>
</p:tagLst>
</file>

<file path=ppt/tags/tag392.xml><?xml version="1.0" encoding="utf-8"?>
<p:tagLst xmlns:p="http://schemas.openxmlformats.org/presentationml/2006/main">
  <p:tag name="KSO_WM_DIAGRAM_VIRTUALLY_FRAME" val="{&quot;height&quot;:257.1061417322835,&quot;left&quot;:392.2677952755906,&quot;top&quot;:86.46669291338583,&quot;width&quot;:526.5508661417324}"/>
</p:tagLst>
</file>

<file path=ppt/tags/tag393.xml><?xml version="1.0" encoding="utf-8"?>
<p:tagLst xmlns:p="http://schemas.openxmlformats.org/presentationml/2006/main">
  <p:tag name="TEXTSHADOWSIZE" val="100"/>
</p:tagLst>
</file>

<file path=ppt/tags/tag394.xml><?xml version="1.0" encoding="utf-8"?>
<p:tagLst xmlns:p="http://schemas.openxmlformats.org/presentationml/2006/main">
  <p:tag name="CROPBOTTOM" val="278.3736"/>
  <p:tag name="CROPRIGHT" val="0"/>
  <p:tag name="CROPTOP" val="278.3736"/>
  <p:tag name="CROPLEFT" val="0"/>
  <p:tag name="PICTUREHEIGHT" val="222.4304"/>
  <p:tag name="PICTUREWIDTH" val="296.5826"/>
  <p:tag name="HEIGHT" val="72.86827"/>
  <p:tag name="WIDTH" val="296.5826"/>
  <p:tag name="TOP" val="467.1318"/>
  <p:tag name="LEFT" val="130.8814"/>
</p:tagLst>
</file>

<file path=ppt/tags/tag395.xml><?xml version="1.0" encoding="utf-8"?>
<p:tagLst xmlns:p="http://schemas.openxmlformats.org/presentationml/2006/main">
  <p:tag name="CROPBOTTOM" val="279.1677"/>
  <p:tag name="CROPRIGHT" val="257.5556"/>
  <p:tag name="CROPTOP" val="117.0174"/>
  <p:tag name="CROPLEFT" val="600.678"/>
  <p:tag name="PICTUREHEIGHT" val="272.0894"/>
  <p:tag name="PICTUREWIDTH" val="483.2979"/>
  <p:tag name="HEIGHT" val="72.86827"/>
  <p:tag name="WIDTH" val="51.7274"/>
  <p:tag name="TOP" val="467.1318"/>
  <p:tag name="LEFT" val="0"/>
</p:tagLst>
</file>

<file path=ppt/tags/tag396.xml><?xml version="1.0" encoding="utf-8"?>
<p:tagLst xmlns:p="http://schemas.openxmlformats.org/presentationml/2006/main">
  <p:tag name="CROPBOTTOM" val="196.3097"/>
  <p:tag name="CROPRIGHT" val="164.6461"/>
  <p:tag name="CROPTOP" val="163.9467"/>
  <p:tag name="CROPLEFT" val="272.1932"/>
  <p:tag name="PICTUREHEIGHT" val="272.0925"/>
  <p:tag name="PICTUREWIDTH" val="483.2929"/>
  <p:tag name="HEIGHT" val="90.93607"/>
  <p:tag name="WIDTH" val="263.6263"/>
  <p:tag name="TOP" val="370.7363"/>
  <p:tag name="LEFT" val="0"/>
</p:tagLst>
</file>

<file path=ppt/tags/tag397.xml><?xml version="1.0" encoding="utf-8"?>
<p:tagLst xmlns:p="http://schemas.openxmlformats.org/presentationml/2006/main">
  <p:tag name="CROPBOTTOM" val="166.7821"/>
  <p:tag name="CROPRIGHT" val="400.971"/>
  <p:tag name="CROPTOP" val="189.5839"/>
  <p:tag name="CROPLEFT" val="244.1867"/>
  <p:tag name="PICTUREHEIGHT" val="272.0885"/>
  <p:tag name="PICTUREWIDTH" val="483.2838"/>
  <p:tag name="HEIGHT" val="92.89087"/>
  <p:tag name="WIDTH" val="158.8699"/>
  <p:tag name="TOP" val="274.4136"/>
  <p:tag name="LEFT" val="202.0696"/>
</p:tagLst>
</file>

<file path=ppt/tags/tag398.xml><?xml version="1.0" encoding="utf-8"?>
<p:tagLst xmlns:p="http://schemas.openxmlformats.org/presentationml/2006/main">
  <p:tag name="CROPBOTTOM" val="226.3838"/>
  <p:tag name="CROPRIGHT" val="438.4828"/>
  <p:tag name="CROPTOP" val="172.6746"/>
  <p:tag name="CROPLEFT" val="278.7479"/>
  <p:tag name="PICTUREHEIGHT" val="272.0843"/>
  <p:tag name="PICTUREWIDTH" val="483.2885"/>
  <p:tag name="HEIGHT" val="71.4222"/>
  <p:tag name="WIDTH" val="122.6297"/>
  <p:tag name="TOP" val="295.6066"/>
  <p:tag name="LEFT" val="0"/>
</p:tagLst>
</file>

<file path=ppt/tags/tag399.xml><?xml version="1.0" encoding="utf-8"?>
<p:tagLst xmlns:p="http://schemas.openxmlformats.org/presentationml/2006/main">
  <p:tag name="CROPBOTTOM" val="134.0566"/>
  <p:tag name="CROPRIGHT" val="167.4333"/>
  <p:tag name="CROPTOP" val="201.3311"/>
  <p:tag name="CROPLEFT" val="400.3943"/>
  <p:tag name="PICTUREHEIGHT" val="272.0906"/>
  <p:tag name="PICTUREWIDTH" val="483.2821"/>
  <p:tag name="HEIGHT" val="103.4408"/>
  <p:tag name="WIDTH" val="197.7544"/>
  <p:tag name="TOP" val="188.734"/>
  <p:tag name="LEFT" val="0"/>
</p:tagLst>
</file>

<file path=ppt/tags/tag4.xml><?xml version="1.0" encoding="utf-8"?>
<p:tagLst xmlns:p="http://schemas.openxmlformats.org/presentationml/2006/main">
  <p:tag name="KSO_WM_DIAGRAM_VIRTUALLY_FRAME" val="{&quot;height&quot;:366.5809147104801,&quot;left&quot;:428.58120542443294,&quot;top&quot;:61.063912723500096,&quot;width&quot;:442.22936582828413}"/>
</p:tagLst>
</file>

<file path=ppt/tags/tag40.xml><?xml version="1.0" encoding="utf-8"?>
<p:tagLst xmlns:p="http://schemas.openxmlformats.org/presentationml/2006/main">
  <p:tag name="PA" val="v5.2.11"/>
</p:tagLst>
</file>

<file path=ppt/tags/tag400.xml><?xml version="1.0" encoding="utf-8"?>
<p:tagLst xmlns:p="http://schemas.openxmlformats.org/presentationml/2006/main">
  <p:tag name="CROPBOTTOM" val="113.035"/>
  <p:tag name="CROPRIGHT" val="236.767"/>
  <p:tag name="CROPTOP" val="228.164"/>
  <p:tag name="CROPLEFT" val="286.6481"/>
  <p:tag name="PICTUREHEIGHT" val="272.095"/>
  <p:tag name="PICTUREWIDTH" val="483.2891"/>
  <p:tag name="HEIGHT" val="100.5202"/>
  <p:tag name="WIDTH" val="220.09"/>
  <p:tag name="TOP" val="83.85716"/>
  <p:tag name="LEFT" val="140.8495"/>
</p:tagLst>
</file>

<file path=ppt/tags/tag401.xml><?xml version="1.0" encoding="utf-8"?>
<p:tagLst xmlns:p="http://schemas.openxmlformats.org/presentationml/2006/main">
  <p:tag name="CROPBOTTOM" val="130.3609"/>
  <p:tag name="CROPRIGHT" val="312.0692"/>
  <p:tag name="CROPTOP" val="210.8381"/>
  <p:tag name="CROPLEFT" val="378.3563"/>
  <p:tag name="PICTUREHEIGHT" val="272.095"/>
  <p:tag name="PICTUREWIDTH" val="483.2856"/>
  <p:tag name="HEIGHT" val="100.5202"/>
  <p:tag name="WIDTH" val="136.1076"/>
  <p:tag name="TOP" val="83.85716"/>
  <p:tag name="LEFT" val="0"/>
</p:tagLst>
</file>

<file path=ppt/tags/tag402.xml><?xml version="1.0" encoding="utf-8"?>
<p:tagLst xmlns:p="http://schemas.openxmlformats.org/presentationml/2006/main">
  <p:tag name="KSO_WM_BEAUTIFY_FLAG" val=""/>
</p:tagLst>
</file>

<file path=ppt/tags/tag403.xml><?xml version="1.0" encoding="utf-8"?>
<p:tagLst xmlns:p="http://schemas.openxmlformats.org/presentationml/2006/main">
  <p:tag name="KSO_WM_BEAUTIFY_FLAG" val=""/>
</p:tagLst>
</file>

<file path=ppt/tags/tag404.xml><?xml version="1.0" encoding="utf-8"?>
<p:tagLst xmlns:p="http://schemas.openxmlformats.org/presentationml/2006/main">
  <p:tag name="resource_record_key" val="{&quot;13&quot;:[4364912,20481688]}"/>
</p:tagLst>
</file>

<file path=ppt/tags/tag41.xml><?xml version="1.0" encoding="utf-8"?>
<p:tagLst xmlns:p="http://schemas.openxmlformats.org/presentationml/2006/main">
  <p:tag name="TEXTSHADOWSIZE" val="100"/>
</p:tagLst>
</file>

<file path=ppt/tags/tag42.xml><?xml version="1.0" encoding="utf-8"?>
<p:tagLst xmlns:p="http://schemas.openxmlformats.org/presentationml/2006/main">
  <p:tag name="KSO_WM_BEAUTIFY_FLAG" val=""/>
</p:tagLst>
</file>

<file path=ppt/tags/tag43.xml><?xml version="1.0" encoding="utf-8"?>
<p:tagLst xmlns:p="http://schemas.openxmlformats.org/presentationml/2006/main">
  <p:tag name="KSO_WM_BEAUTIFY_FLAG" val=""/>
</p:tagLst>
</file>

<file path=ppt/tags/tag44.xml><?xml version="1.0" encoding="utf-8"?>
<p:tagLst xmlns:p="http://schemas.openxmlformats.org/presentationml/2006/main">
  <p:tag name="KSO_WM_BEAUTIFY_FLAG" val=""/>
</p:tagLst>
</file>

<file path=ppt/tags/tag45.xml><?xml version="1.0" encoding="utf-8"?>
<p:tagLst xmlns:p="http://schemas.openxmlformats.org/presentationml/2006/main">
  <p:tag name="KSO_WM_BEAUTIFY_FLAG" val=""/>
</p:tagLst>
</file>

<file path=ppt/tags/tag46.xml><?xml version="1.0" encoding="utf-8"?>
<p:tagLst xmlns:p="http://schemas.openxmlformats.org/presentationml/2006/main">
  <p:tag name="KSO_WM_BEAUTIFY_FLAG" val=""/>
</p:tagLst>
</file>

<file path=ppt/tags/tag47.xml><?xml version="1.0" encoding="utf-8"?>
<p:tagLst xmlns:p="http://schemas.openxmlformats.org/presentationml/2006/main">
  <p:tag name="KSO_WM_BEAUTIFY_FLAG" val=""/>
</p:tagLst>
</file>

<file path=ppt/tags/tag48.xml><?xml version="1.0" encoding="utf-8"?>
<p:tagLst xmlns:p="http://schemas.openxmlformats.org/presentationml/2006/main">
  <p:tag name="KSO_WM_BEAUTIFY_FLAG" val=""/>
</p:tagLst>
</file>

<file path=ppt/tags/tag49.xml><?xml version="1.0" encoding="utf-8"?>
<p:tagLst xmlns:p="http://schemas.openxmlformats.org/presentationml/2006/main">
  <p:tag name="KSO_WM_BEAUTIFY_FLAG" val=""/>
</p:tagLst>
</file>

<file path=ppt/tags/tag5.xml><?xml version="1.0" encoding="utf-8"?>
<p:tagLst xmlns:p="http://schemas.openxmlformats.org/presentationml/2006/main">
  <p:tag name="KSO_WM_DIAGRAM_VIRTUALLY_FRAME" val="{&quot;height&quot;:366.5809147104801,&quot;left&quot;:428.58120542443294,&quot;top&quot;:61.063912723500096,&quot;width&quot;:442.22936582828413}"/>
</p:tagLst>
</file>

<file path=ppt/tags/tag50.xml><?xml version="1.0" encoding="utf-8"?>
<p:tagLst xmlns:p="http://schemas.openxmlformats.org/presentationml/2006/main">
  <p:tag name="KSO_WM_BEAUTIFY_FLAG" val=""/>
</p:tagLst>
</file>

<file path=ppt/tags/tag51.xml><?xml version="1.0" encoding="utf-8"?>
<p:tagLst xmlns:p="http://schemas.openxmlformats.org/presentationml/2006/main">
  <p:tag name="KSO_WM_DIAGRAM_VIRTUALLY_FRAME" val="{&quot;height&quot;:279.4361417322835,&quot;left&quot;:0,&quot;top&quot;:260.5638582677165,&quot;width&quot;:960}"/>
</p:tagLst>
</file>

<file path=ppt/tags/tag52.xml><?xml version="1.0" encoding="utf-8"?>
<p:tagLst xmlns:p="http://schemas.openxmlformats.org/presentationml/2006/main">
  <p:tag name="KSO_WM_DIAGRAM_VIRTUALLY_FRAME" val="{&quot;height&quot;:279.4361417322835,&quot;left&quot;:0,&quot;top&quot;:260.5638582677165,&quot;width&quot;:1055.8499212598424}"/>
</p:tagLst>
</file>

<file path=ppt/tags/tag53.xml><?xml version="1.0" encoding="utf-8"?>
<p:tagLst xmlns:p="http://schemas.openxmlformats.org/presentationml/2006/main">
  <p:tag name="KSO_WM_DIAGRAM_VIRTUALLY_FRAME" val="{&quot;height&quot;:279.4361417322835,&quot;left&quot;:0,&quot;top&quot;:260.5638582677165,&quot;width&quot;:1055.8499212598424}"/>
</p:tagLst>
</file>

<file path=ppt/tags/tag54.xml><?xml version="1.0" encoding="utf-8"?>
<p:tagLst xmlns:p="http://schemas.openxmlformats.org/presentationml/2006/main">
  <p:tag name="KSO_WM_DIAGRAM_VIRTUALLY_FRAME" val="{&quot;height&quot;:279.4361417322835,&quot;left&quot;:0,&quot;top&quot;:260.5638582677165,&quot;width&quot;:1055.8499212598424}"/>
</p:tagLst>
</file>

<file path=ppt/tags/tag55.xml><?xml version="1.0" encoding="utf-8"?>
<p:tagLst xmlns:p="http://schemas.openxmlformats.org/presentationml/2006/main">
  <p:tag name="KSO_WM_DIAGRAM_VIRTUALLY_FRAME" val="{&quot;height&quot;:279.4361417322835,&quot;left&quot;:0,&quot;top&quot;:260.5638582677165,&quot;width&quot;:1055.8499212598424}"/>
</p:tagLst>
</file>

<file path=ppt/tags/tag56.xml><?xml version="1.0" encoding="utf-8"?>
<p:tagLst xmlns:p="http://schemas.openxmlformats.org/presentationml/2006/main">
  <p:tag name="KSO_WM_DIAGRAM_VIRTUALLY_FRAME" val="{&quot;height&quot;:279.4361417322835,&quot;left&quot;:0,&quot;top&quot;:260.5638582677165,&quot;width&quot;:1055.8499212598424}"/>
</p:tagLst>
</file>

<file path=ppt/tags/tag57.xml><?xml version="1.0" encoding="utf-8"?>
<p:tagLst xmlns:p="http://schemas.openxmlformats.org/presentationml/2006/main">
  <p:tag name="KSO_WM_DIAGRAM_VIRTUALLY_FRAME" val="{&quot;height&quot;:279.4361417322835,&quot;left&quot;:0,&quot;top&quot;:260.5638582677165,&quot;width&quot;:1055.8499212598424}"/>
</p:tagLst>
</file>

<file path=ppt/tags/tag58.xml><?xml version="1.0" encoding="utf-8"?>
<p:tagLst xmlns:p="http://schemas.openxmlformats.org/presentationml/2006/main">
  <p:tag name="KSO_WM_DIAGRAM_VIRTUALLY_FRAME" val="{&quot;height&quot;:279.4361417322835,&quot;left&quot;:0,&quot;top&quot;:260.5638582677165,&quot;width&quot;:960}"/>
</p:tagLst>
</file>

<file path=ppt/tags/tag59.xml><?xml version="1.0" encoding="utf-8"?>
<p:tagLst xmlns:p="http://schemas.openxmlformats.org/presentationml/2006/main">
  <p:tag name="KSO_WM_DIAGRAM_VIRTUALLY_FRAME" val="{&quot;height&quot;:279.4361417322835,&quot;left&quot;:0,&quot;top&quot;:260.5638582677165,&quot;width&quot;:1055.8499212598424}"/>
</p:tagLst>
</file>

<file path=ppt/tags/tag6.xml><?xml version="1.0" encoding="utf-8"?>
<p:tagLst xmlns:p="http://schemas.openxmlformats.org/presentationml/2006/main">
  <p:tag name="KSO_WM_DIAGRAM_VIRTUALLY_FRAME" val="{&quot;height&quot;:366.5809147104801,&quot;left&quot;:428.58120542443294,&quot;top&quot;:61.063912723500096,&quot;width&quot;:442.22936582828413}"/>
</p:tagLst>
</file>

<file path=ppt/tags/tag60.xml><?xml version="1.0" encoding="utf-8"?>
<p:tagLst xmlns:p="http://schemas.openxmlformats.org/presentationml/2006/main">
  <p:tag name="KSO_WM_DIAGRAM_VIRTUALLY_FRAME" val="{&quot;height&quot;:279.4361417322835,&quot;left&quot;:0,&quot;top&quot;:260.5638582677165,&quot;width&quot;:1055.8499212598424}"/>
</p:tagLst>
</file>

<file path=ppt/tags/tag61.xml><?xml version="1.0" encoding="utf-8"?>
<p:tagLst xmlns:p="http://schemas.openxmlformats.org/presentationml/2006/main">
  <p:tag name="KSO_WM_DIAGRAM_VIRTUALLY_FRAME" val="{&quot;height&quot;:279.4361417322835,&quot;left&quot;:0,&quot;top&quot;:260.5638582677165,&quot;width&quot;:1055.8499212598424}"/>
</p:tagLst>
</file>

<file path=ppt/tags/tag62.xml><?xml version="1.0" encoding="utf-8"?>
<p:tagLst xmlns:p="http://schemas.openxmlformats.org/presentationml/2006/main">
  <p:tag name="KSO_WM_DIAGRAM_VIRTUALLY_FRAME" val="{&quot;height&quot;:279.4361417322835,&quot;left&quot;:0,&quot;top&quot;:260.5638582677165,&quot;width&quot;:1055.8499212598424}"/>
</p:tagLst>
</file>

<file path=ppt/tags/tag63.xml><?xml version="1.0" encoding="utf-8"?>
<p:tagLst xmlns:p="http://schemas.openxmlformats.org/presentationml/2006/main">
  <p:tag name="KSO_WM_DIAGRAM_VIRTUALLY_FRAME" val="{&quot;height&quot;:279.4361417322835,&quot;left&quot;:0,&quot;top&quot;:260.5638582677165,&quot;width&quot;:1055.8499212598424}"/>
</p:tagLst>
</file>

<file path=ppt/tags/tag64.xml><?xml version="1.0" encoding="utf-8"?>
<p:tagLst xmlns:p="http://schemas.openxmlformats.org/presentationml/2006/main">
  <p:tag name="KSO_WM_DIAGRAM_VIRTUALLY_FRAME" val="{&quot;height&quot;:279.4361417322835,&quot;left&quot;:0,&quot;top&quot;:260.5638582677165,&quot;width&quot;:1055.8499212598424}"/>
</p:tagLst>
</file>

<file path=ppt/tags/tag65.xml><?xml version="1.0" encoding="utf-8"?>
<p:tagLst xmlns:p="http://schemas.openxmlformats.org/presentationml/2006/main">
  <p:tag name="KSO_WM_DIAGRAM_VIRTUALLY_FRAME" val="{&quot;height&quot;:279.4361417322835,&quot;left&quot;:0,&quot;top&quot;:260.5638582677165,&quot;width&quot;:960}"/>
</p:tagLst>
</file>

<file path=ppt/tags/tag66.xml><?xml version="1.0" encoding="utf-8"?>
<p:tagLst xmlns:p="http://schemas.openxmlformats.org/presentationml/2006/main">
  <p:tag name="KSO_WM_DIAGRAM_VIRTUALLY_FRAME" val="{&quot;height&quot;:279.4361417322835,&quot;left&quot;:0,&quot;top&quot;:260.5638582677165,&quot;width&quot;:1055.8499212598424}"/>
</p:tagLst>
</file>

<file path=ppt/tags/tag67.xml><?xml version="1.0" encoding="utf-8"?>
<p:tagLst xmlns:p="http://schemas.openxmlformats.org/presentationml/2006/main">
  <p:tag name="KSO_WM_DIAGRAM_VIRTUALLY_FRAME" val="{&quot;height&quot;:279.4361417322835,&quot;left&quot;:0,&quot;top&quot;:260.5638582677165,&quot;width&quot;:1055.8499212598424}"/>
</p:tagLst>
</file>

<file path=ppt/tags/tag68.xml><?xml version="1.0" encoding="utf-8"?>
<p:tagLst xmlns:p="http://schemas.openxmlformats.org/presentationml/2006/main">
  <p:tag name="KSO_WM_DIAGRAM_VIRTUALLY_FRAME" val="{&quot;height&quot;:279.4361417322835,&quot;left&quot;:0,&quot;top&quot;:260.5638582677165,&quot;width&quot;:1055.8499212598424}"/>
</p:tagLst>
</file>

<file path=ppt/tags/tag69.xml><?xml version="1.0" encoding="utf-8"?>
<p:tagLst xmlns:p="http://schemas.openxmlformats.org/presentationml/2006/main">
  <p:tag name="KSO_WM_DIAGRAM_VIRTUALLY_FRAME" val="{&quot;height&quot;:279.4361417322835,&quot;left&quot;:0,&quot;top&quot;:260.5638582677165,&quot;width&quot;:1055.8499212598424}"/>
</p:tagLst>
</file>

<file path=ppt/tags/tag7.xml><?xml version="1.0" encoding="utf-8"?>
<p:tagLst xmlns:p="http://schemas.openxmlformats.org/presentationml/2006/main">
  <p:tag name="KSO_WM_DIAGRAM_VIRTUALLY_FRAME" val="{&quot;height&quot;:366.5809147104801,&quot;left&quot;:428.58120542443294,&quot;top&quot;:61.063912723500096,&quot;width&quot;:442.22936582828413}"/>
</p:tagLst>
</file>

<file path=ppt/tags/tag70.xml><?xml version="1.0" encoding="utf-8"?>
<p:tagLst xmlns:p="http://schemas.openxmlformats.org/presentationml/2006/main">
  <p:tag name="KSO_WM_DIAGRAM_VIRTUALLY_FRAME" val="{&quot;height&quot;:279.4361417322835,&quot;left&quot;:0,&quot;top&quot;:260.5638582677165,&quot;width&quot;:1055.8499212598424}"/>
</p:tagLst>
</file>

<file path=ppt/tags/tag71.xml><?xml version="1.0" encoding="utf-8"?>
<p:tagLst xmlns:p="http://schemas.openxmlformats.org/presentationml/2006/main">
  <p:tag name="KSO_WM_DIAGRAM_VIRTUALLY_FRAME" val="{&quot;height&quot;:279.4361417322835,&quot;left&quot;:0,&quot;top&quot;:260.5638582677165,&quot;width&quot;:1055.8499212598424}"/>
</p:tagLst>
</file>

<file path=ppt/tags/tag72.xml><?xml version="1.0" encoding="utf-8"?>
<p:tagLst xmlns:p="http://schemas.openxmlformats.org/presentationml/2006/main">
  <p:tag name="KSO_WM_DIAGRAM_VIRTUALLY_FRAME" val="{&quot;height&quot;:279.4361417322835,&quot;left&quot;:0,&quot;top&quot;:260.5638582677165,&quot;width&quot;:960}"/>
</p:tagLst>
</file>

<file path=ppt/tags/tag73.xml><?xml version="1.0" encoding="utf-8"?>
<p:tagLst xmlns:p="http://schemas.openxmlformats.org/presentationml/2006/main">
  <p:tag name="KSO_WM_DIAGRAM_VIRTUALLY_FRAME" val="{&quot;height&quot;:279.4361417322835,&quot;left&quot;:0,&quot;top&quot;:260.5638582677165,&quot;width&quot;:1055.8499212598424}"/>
</p:tagLst>
</file>

<file path=ppt/tags/tag74.xml><?xml version="1.0" encoding="utf-8"?>
<p:tagLst xmlns:p="http://schemas.openxmlformats.org/presentationml/2006/main">
  <p:tag name="KSO_WM_DIAGRAM_VIRTUALLY_FRAME" val="{&quot;height&quot;:279.4361417322835,&quot;left&quot;:0,&quot;top&quot;:260.5638582677165,&quot;width&quot;:1055.8499212598424}"/>
</p:tagLst>
</file>

<file path=ppt/tags/tag75.xml><?xml version="1.0" encoding="utf-8"?>
<p:tagLst xmlns:p="http://schemas.openxmlformats.org/presentationml/2006/main">
  <p:tag name="KSO_WM_DIAGRAM_VIRTUALLY_FRAME" val="{&quot;height&quot;:279.4361417322835,&quot;left&quot;:0,&quot;top&quot;:260.5638582677165,&quot;width&quot;:1055.8499212598424}"/>
</p:tagLst>
</file>

<file path=ppt/tags/tag76.xml><?xml version="1.0" encoding="utf-8"?>
<p:tagLst xmlns:p="http://schemas.openxmlformats.org/presentationml/2006/main">
  <p:tag name="KSO_WM_DIAGRAM_VIRTUALLY_FRAME" val="{&quot;height&quot;:279.4361417322835,&quot;left&quot;:0,&quot;top&quot;:260.5638582677165,&quot;width&quot;:1055.8499212598424}"/>
</p:tagLst>
</file>

<file path=ppt/tags/tag77.xml><?xml version="1.0" encoding="utf-8"?>
<p:tagLst xmlns:p="http://schemas.openxmlformats.org/presentationml/2006/main">
  <p:tag name="KSO_WM_DIAGRAM_VIRTUALLY_FRAME" val="{&quot;height&quot;:279.4361417322835,&quot;left&quot;:0,&quot;top&quot;:260.5638582677165,&quot;width&quot;:1055.8499212598424}"/>
</p:tagLst>
</file>

<file path=ppt/tags/tag78.xml><?xml version="1.0" encoding="utf-8"?>
<p:tagLst xmlns:p="http://schemas.openxmlformats.org/presentationml/2006/main">
  <p:tag name="KSO_WM_DIAGRAM_VIRTUALLY_FRAME" val="{&quot;height&quot;:279.4361417322835,&quot;left&quot;:0,&quot;top&quot;:260.5638582677165,&quot;width&quot;:1055.8499212598424}"/>
</p:tagLst>
</file>

<file path=ppt/tags/tag79.xml><?xml version="1.0" encoding="utf-8"?>
<p:tagLst xmlns:p="http://schemas.openxmlformats.org/presentationml/2006/main">
  <p:tag name="KSO_WM_DIAGRAM_VIRTUALLY_FRAME" val="{&quot;height&quot;:279.4361417322835,&quot;left&quot;:0,&quot;top&quot;:260.5638582677165,&quot;width&quot;:960}"/>
</p:tagLst>
</file>

<file path=ppt/tags/tag8.xml><?xml version="1.0" encoding="utf-8"?>
<p:tagLst xmlns:p="http://schemas.openxmlformats.org/presentationml/2006/main">
  <p:tag name="KSO_WM_DIAGRAM_VIRTUALLY_FRAME" val="{&quot;height&quot;:366.5809147104801,&quot;left&quot;:428.58120542443294,&quot;top&quot;:61.063912723500096,&quot;width&quot;:442.22936582828413}"/>
</p:tagLst>
</file>

<file path=ppt/tags/tag80.xml><?xml version="1.0" encoding="utf-8"?>
<p:tagLst xmlns:p="http://schemas.openxmlformats.org/presentationml/2006/main">
  <p:tag name="KSO_WM_DIAGRAM_VIRTUALLY_FRAME" val="{&quot;height&quot;:279.4361417322835,&quot;left&quot;:0,&quot;top&quot;:260.5638582677165,&quot;width&quot;:1055.8499212598424}"/>
</p:tagLst>
</file>

<file path=ppt/tags/tag81.xml><?xml version="1.0" encoding="utf-8"?>
<p:tagLst xmlns:p="http://schemas.openxmlformats.org/presentationml/2006/main">
  <p:tag name="KSO_WM_DIAGRAM_VIRTUALLY_FRAME" val="{&quot;height&quot;:279.4361417322835,&quot;left&quot;:0,&quot;top&quot;:260.5638582677165,&quot;width&quot;:1055.8499212598424}"/>
</p:tagLst>
</file>

<file path=ppt/tags/tag82.xml><?xml version="1.0" encoding="utf-8"?>
<p:tagLst xmlns:p="http://schemas.openxmlformats.org/presentationml/2006/main">
  <p:tag name="KSO_WM_BEAUTIFY_FLAG" val=""/>
</p:tagLst>
</file>

<file path=ppt/tags/tag83.xml><?xml version="1.0" encoding="utf-8"?>
<p:tagLst xmlns:p="http://schemas.openxmlformats.org/presentationml/2006/main">
  <p:tag name="KSO_WM_BEAUTIFY_FLAG" val=""/>
</p:tagLst>
</file>

<file path=ppt/tags/tag84.xml><?xml version="1.0" encoding="utf-8"?>
<p:tagLst xmlns:p="http://schemas.openxmlformats.org/presentationml/2006/main">
  <p:tag name="KSO_WM_DIAGRAM_VIRTUALLY_FRAME" val="{&quot;height&quot;:345.83409448818895,&quot;left&quot;:29.25,&quot;top&quot;:165.16590551181102,&quot;width&quot;:686.1500787401575}"/>
</p:tagLst>
</file>

<file path=ppt/tags/tag85.xml><?xml version="1.0" encoding="utf-8"?>
<p:tagLst xmlns:p="http://schemas.openxmlformats.org/presentationml/2006/main">
  <p:tag name="KSO_WM_DIAGRAM_VIRTUALLY_FRAME" val="{&quot;height&quot;:345.83409448818895,&quot;left&quot;:29.25,&quot;top&quot;:165.16590551181102,&quot;width&quot;:686.1500787401575}"/>
</p:tagLst>
</file>

<file path=ppt/tags/tag86.xml><?xml version="1.0" encoding="utf-8"?>
<p:tagLst xmlns:p="http://schemas.openxmlformats.org/presentationml/2006/main">
  <p:tag name="KSO_WM_DIAGRAM_VIRTUALLY_FRAME" val="{&quot;height&quot;:345.83409448818895,&quot;left&quot;:29.25,&quot;top&quot;:165.16590551181102,&quot;width&quot;:686.1500787401575}"/>
</p:tagLst>
</file>

<file path=ppt/tags/tag87.xml><?xml version="1.0" encoding="utf-8"?>
<p:tagLst xmlns:p="http://schemas.openxmlformats.org/presentationml/2006/main">
  <p:tag name="KSO_WM_DIAGRAM_VIRTUALLY_FRAME" val="{&quot;height&quot;:345.83409448818895,&quot;left&quot;:29.25,&quot;top&quot;:165.16590551181102,&quot;width&quot;:686.1500787401575}"/>
</p:tagLst>
</file>

<file path=ppt/tags/tag88.xml><?xml version="1.0" encoding="utf-8"?>
<p:tagLst xmlns:p="http://schemas.openxmlformats.org/presentationml/2006/main">
  <p:tag name="KSO_WM_DIAGRAM_VIRTUALLY_FRAME" val="{&quot;height&quot;:345.83409448818895,&quot;left&quot;:29.25,&quot;top&quot;:165.16590551181102,&quot;width&quot;:686.1500787401575}"/>
</p:tagLst>
</file>

<file path=ppt/tags/tag89.xml><?xml version="1.0" encoding="utf-8"?>
<p:tagLst xmlns:p="http://schemas.openxmlformats.org/presentationml/2006/main">
  <p:tag name="KSO_WM_DIAGRAM_VIRTUALLY_FRAME" val="{&quot;height&quot;:345.83409448818895,&quot;left&quot;:29.25,&quot;top&quot;:165.16590551181102,&quot;width&quot;:686.1500787401575}"/>
</p:tagLst>
</file>

<file path=ppt/tags/tag9.xml><?xml version="1.0" encoding="utf-8"?>
<p:tagLst xmlns:p="http://schemas.openxmlformats.org/presentationml/2006/main">
  <p:tag name="KSO_WM_DIAGRAM_VIRTUALLY_FRAME" val="{&quot;height&quot;:366.5809147104801,&quot;left&quot;:428.58120542443294,&quot;top&quot;:61.063912723500096,&quot;width&quot;:442.22936582828413}"/>
</p:tagLst>
</file>

<file path=ppt/tags/tag90.xml><?xml version="1.0" encoding="utf-8"?>
<p:tagLst xmlns:p="http://schemas.openxmlformats.org/presentationml/2006/main">
  <p:tag name="KSO_WM_DIAGRAM_VIRTUALLY_FRAME" val="{&quot;height&quot;:345.83409448818895,&quot;left&quot;:29.25,&quot;top&quot;:165.16590551181102,&quot;width&quot;:686.1500787401575}"/>
</p:tagLst>
</file>

<file path=ppt/tags/tag91.xml><?xml version="1.0" encoding="utf-8"?>
<p:tagLst xmlns:p="http://schemas.openxmlformats.org/presentationml/2006/main">
  <p:tag name="KSO_WM_DIAGRAM_VIRTUALLY_FRAME" val="{&quot;height&quot;:345.83409448818895,&quot;left&quot;:29.25,&quot;top&quot;:165.16590551181102,&quot;width&quot;:686.1500787401575}"/>
</p:tagLst>
</file>

<file path=ppt/tags/tag92.xml><?xml version="1.0" encoding="utf-8"?>
<p:tagLst xmlns:p="http://schemas.openxmlformats.org/presentationml/2006/main">
  <p:tag name="KSO_WM_DIAGRAM_VIRTUALLY_FRAME" val="{&quot;height&quot;:345.83409448818895,&quot;left&quot;:29.25,&quot;top&quot;:165.16590551181102,&quot;width&quot;:686.1500787401575}"/>
</p:tagLst>
</file>

<file path=ppt/tags/tag93.xml><?xml version="1.0" encoding="utf-8"?>
<p:tagLst xmlns:p="http://schemas.openxmlformats.org/presentationml/2006/main">
  <p:tag name="KSO_WM_DIAGRAM_VIRTUALLY_FRAME" val="{&quot;height&quot;:345.83409448818895,&quot;left&quot;:29.25,&quot;top&quot;:165.16590551181102,&quot;width&quot;:686.1500787401575}"/>
</p:tagLst>
</file>

<file path=ppt/tags/tag94.xml><?xml version="1.0" encoding="utf-8"?>
<p:tagLst xmlns:p="http://schemas.openxmlformats.org/presentationml/2006/main">
  <p:tag name="KSO_WM_DIAGRAM_VIRTUALLY_FRAME" val="{&quot;height&quot;:345.83409448818895,&quot;left&quot;:29.25,&quot;top&quot;:165.16590551181102,&quot;width&quot;:686.1500787401575}"/>
</p:tagLst>
</file>

<file path=ppt/tags/tag95.xml><?xml version="1.0" encoding="utf-8"?>
<p:tagLst xmlns:p="http://schemas.openxmlformats.org/presentationml/2006/main">
  <p:tag name="KSO_WM_DIAGRAM_VIRTUALLY_FRAME" val="{&quot;height&quot;:345.83409448818895,&quot;left&quot;:29.25,&quot;top&quot;:165.16590551181102,&quot;width&quot;:686.1500787401575}"/>
</p:tagLst>
</file>

<file path=ppt/tags/tag96.xml><?xml version="1.0" encoding="utf-8"?>
<p:tagLst xmlns:p="http://schemas.openxmlformats.org/presentationml/2006/main">
  <p:tag name="SHADOWSIZE" val="95"/>
  <p:tag name="TEXTZ '" val="0"/>
  <p:tag name="ADJUSTMENTS" val="17.14394"/>
</p:tagLst>
</file>

<file path=ppt/tags/tag97.xml><?xml version="1.0" encoding="utf-8"?>
<p:tagLst xmlns:p="http://schemas.openxmlformats.org/presentationml/2006/main">
  <p:tag name="TEXTSHADOWSIZE" val="100"/>
</p:tagLst>
</file>

<file path=ppt/tags/tag98.xml><?xml version="1.0" encoding="utf-8"?>
<p:tagLst xmlns:p="http://schemas.openxmlformats.org/presentationml/2006/main">
  <p:tag name="TEXTZ '" val="0"/>
  <p:tag name="ADJUSTMENTS" val="17.14394"/>
  <p:tag name="SHADOWSIZE" val="100"/>
</p:tagLst>
</file>

<file path=ppt/tags/tag99.xml><?xml version="1.0" encoding="utf-8"?>
<p:tagLst xmlns:p="http://schemas.openxmlformats.org/presentationml/2006/main">
  <p:tag name="TEXTZ '" val="0"/>
  <p:tag name="ADJUSTMENTS" val="17.14394"/>
  <p:tag name="SHADOWSIZE" val="100"/>
</p:tagLst>
</file>

<file path=ppt/theme/theme1.xml><?xml version="1.0" encoding="utf-8"?>
<a:theme xmlns:a="http://schemas.openxmlformats.org/drawingml/2006/main" name="WPS">
  <a:themeElements>
    <a:clrScheme name="国企红色-知鱼-0714">
      <a:dk1>
        <a:sysClr val="windowText" lastClr="000000"/>
      </a:dk1>
      <a:lt1>
        <a:sysClr val="window" lastClr="FFFFFF"/>
      </a:lt1>
      <a:dk2>
        <a:srgbClr val="0A2745"/>
      </a:dk2>
      <a:lt2>
        <a:srgbClr val="E8E8E8"/>
      </a:lt2>
      <a:accent1>
        <a:srgbClr val="C91520"/>
      </a:accent1>
      <a:accent2>
        <a:srgbClr val="A8121B"/>
      </a:accent2>
      <a:accent3>
        <a:srgbClr val="FF9933"/>
      </a:accent3>
      <a:accent4>
        <a:srgbClr val="EF9875"/>
      </a:accent4>
      <a:accent5>
        <a:srgbClr val="FFE0DD"/>
      </a:accent5>
      <a:accent6>
        <a:srgbClr val="4EA72E"/>
      </a:accent6>
      <a:hlink>
        <a:srgbClr val="467886"/>
      </a:hlink>
      <a:folHlink>
        <a:srgbClr val="96607D"/>
      </a:folHlink>
    </a:clrScheme>
    <a:fontScheme name="自定义 1">
      <a:majorFont>
        <a:latin typeface="Arial Black"/>
        <a:ea typeface="微软雅黑"/>
        <a:cs typeface=""/>
      </a:majorFont>
      <a:minorFont>
        <a:latin typeface="Arial"/>
        <a:ea typeface="微软雅黑"/>
        <a:cs typeface=""/>
      </a:minorFont>
    </a:fontScheme>
    <a:fmtScheme name="WPS">
      <a:fillStyleLst>
        <a:solidFill>
          <a:schemeClr val="phClr"/>
        </a:solidFill>
        <a:gradFill>
          <a:gsLst>
            <a:gs pos="0">
              <a:schemeClr val="phClr">
                <a:lumOff val="17500"/>
              </a:schemeClr>
            </a:gs>
            <a:gs pos="100000">
              <a:schemeClr val="phClr"/>
            </a:gs>
          </a:gsLst>
          <a:lin ang="2700000" scaled="0"/>
        </a:gradFill>
        <a:gradFill>
          <a:gsLst>
            <a:gs pos="0">
              <a:schemeClr val="phClr">
                <a:hueOff val="-2520000"/>
              </a:schemeClr>
            </a:gs>
            <a:gs pos="100000">
              <a:schemeClr val="phClr"/>
            </a:gs>
          </a:gsLst>
          <a:lin ang="2700000" scaled="0"/>
        </a:gradFill>
      </a:fillStyleLst>
      <a:lnStyleLst>
        <a:ln w="12700" cap="flat" cmpd="sng" algn="ctr">
          <a:solidFill>
            <a:schemeClr val="phClr"/>
          </a:solidFill>
          <a:prstDash val="solid"/>
          <a:miter lim="800000"/>
        </a:ln>
        <a:ln w="12700" cap="flat" cmpd="sng" algn="ctr">
          <a:solidFill>
            <a:schemeClr val="phClr"/>
          </a:solidFill>
          <a:prstDash val="solid"/>
          <a:miter lim="800000"/>
        </a:ln>
        <a:ln w="12700" cap="flat" cmpd="sng" algn="ctr">
          <a:gradFill>
            <a:gsLst>
              <a:gs pos="0">
                <a:schemeClr val="phClr">
                  <a:hueOff val="-4200000"/>
                </a:schemeClr>
              </a:gs>
              <a:gs pos="100000">
                <a:schemeClr val="phClr"/>
              </a:gs>
            </a:gsLst>
            <a:lin ang="2700000" scaled="1"/>
          </a:gradFill>
          <a:prstDash val="solid"/>
          <a:miter lim="800000"/>
        </a:ln>
      </a:lnStyleLst>
      <a:effectStyleLst>
        <a:effectStyle>
          <a:effectLst>
            <a:outerShdw blurRad="101600" dist="50800" dir="5400000" algn="ctr" rotWithShape="0">
              <a:schemeClr val="phClr">
                <a:alpha val="60000"/>
              </a:schemeClr>
            </a:outerShdw>
          </a:effectLst>
        </a:effectStyle>
        <a:effectStyle>
          <a:effectLst>
            <a:reflection stA="50000" endA="300" endPos="40000" dist="25400" dir="5400000" sy="-100000" algn="bl" rotWithShape="0"/>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宋体"/>
        <a:ea typeface=""/>
        <a:cs typeface=""/>
        <a:font script="Jpan" typeface="游ゴシック Light"/>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宋体"/>
        <a:ea typeface=""/>
        <a:cs typeface=""/>
        <a:font script="Jpan" typeface="游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3934</Words>
  <Application>WPS 演示</Application>
  <PresentationFormat>宽屏</PresentationFormat>
  <Paragraphs>692</Paragraphs>
  <Slides>17</Slides>
  <Notes>37</Notes>
  <HiddenSlides>0</HiddenSlides>
  <MMClips>0</MMClips>
  <ScaleCrop>false</ScaleCrop>
  <HeadingPairs>
    <vt:vector size="6" baseType="variant">
      <vt:variant>
        <vt:lpstr>已用的字体</vt:lpstr>
      </vt:variant>
      <vt:variant>
        <vt:i4>32</vt:i4>
      </vt:variant>
      <vt:variant>
        <vt:lpstr>主题</vt:lpstr>
      </vt:variant>
      <vt:variant>
        <vt:i4>1</vt:i4>
      </vt:variant>
      <vt:variant>
        <vt:lpstr>幻灯片标题</vt:lpstr>
      </vt:variant>
      <vt:variant>
        <vt:i4>17</vt:i4>
      </vt:variant>
    </vt:vector>
  </HeadingPairs>
  <TitlesOfParts>
    <vt:vector size="50" baseType="lpstr">
      <vt:lpstr>Arial</vt:lpstr>
      <vt:lpstr>宋体</vt:lpstr>
      <vt:lpstr>Wingdings</vt:lpstr>
      <vt:lpstr>汉仪许静行楷W</vt:lpstr>
      <vt:lpstr>楷体_GB2312</vt:lpstr>
      <vt:lpstr>微软雅黑</vt:lpstr>
      <vt:lpstr>OPPOSans M</vt:lpstr>
      <vt:lpstr>鸿雷行书简体</vt:lpstr>
      <vt:lpstr>演示流云楷</vt:lpstr>
      <vt:lpstr>阿里巴巴普惠体 B</vt:lpstr>
      <vt:lpstr>Montserrat</vt:lpstr>
      <vt:lpstr>OPPOSans R</vt:lpstr>
      <vt:lpstr>思源宋体 Heavy</vt:lpstr>
      <vt:lpstr>Bebas</vt:lpstr>
      <vt:lpstr>思源黑体 CN Regular</vt:lpstr>
      <vt:lpstr>OPPOSans H</vt:lpstr>
      <vt:lpstr>等线</vt:lpstr>
      <vt:lpstr>思源黑体 CN Heavy</vt:lpstr>
      <vt:lpstr>阿里巴巴普惠体 Heavy</vt:lpstr>
      <vt:lpstr>Helvetica</vt:lpstr>
      <vt:lpstr>HarmonyOS Sans SC</vt:lpstr>
      <vt:lpstr>OPPOSans B</vt:lpstr>
      <vt:lpstr>思源宋体 CN Heavy</vt:lpstr>
      <vt:lpstr>思源黑体 CN Medium</vt:lpstr>
      <vt:lpstr>Gilroy Bold</vt:lpstr>
      <vt:lpstr>Segoe Print</vt:lpstr>
      <vt:lpstr>演示新手书</vt:lpstr>
      <vt:lpstr>Lantinghei SC Extralight</vt:lpstr>
      <vt:lpstr>MiSans</vt:lpstr>
      <vt:lpstr>Lantinghei SC Demibold</vt:lpstr>
      <vt:lpstr>Arial Unicode MS</vt:lpstr>
      <vt:lpstr>黑体</vt:lpstr>
      <vt:lpstr>WPS</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Administrator</dc:creator>
  <cp:lastModifiedBy>雪之梦dy</cp:lastModifiedBy>
  <cp:revision>273</cp:revision>
  <dcterms:created xsi:type="dcterms:W3CDTF">2025-11-12T02:20:00Z</dcterms:created>
  <dcterms:modified xsi:type="dcterms:W3CDTF">2025-12-08T10:37:43Z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2052-12.1.0.23539</vt:lpwstr>
  </property>
  <property fmtid="{D5CDD505-2E9C-101B-9397-08002B2CF9AE}" pid="3" name="ICV">
    <vt:lpwstr>66490DC1E18E633687F11269A6A10220_43</vt:lpwstr>
  </property>
</Properties>
</file>