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8" r:id="rId3"/>
    <p:sldId id="259" r:id="rId5"/>
    <p:sldId id="260" r:id="rId6"/>
    <p:sldId id="261" r:id="rId7"/>
    <p:sldId id="263" r:id="rId8"/>
    <p:sldId id="265" r:id="rId9"/>
    <p:sldId id="279" r:id="rId10"/>
    <p:sldId id="274" r:id="rId11"/>
    <p:sldId id="269" r:id="rId12"/>
    <p:sldId id="275" r:id="rId13"/>
    <p:sldId id="285" r:id="rId14"/>
    <p:sldId id="271" r:id="rId15"/>
    <p:sldId id="272" r:id="rId16"/>
    <p:sldId id="270" r:id="rId17"/>
    <p:sldId id="273" r:id="rId18"/>
    <p:sldId id="278" r:id="rId19"/>
    <p:sldId id="277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2F2F2F"/>
    <a:srgbClr val="0584A7"/>
    <a:srgbClr val="82C2D3"/>
    <a:srgbClr val="03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3203040173724"/>
          <c:y val="0.0358610065046217"/>
          <c:w val="0.919478827361563"/>
          <c:h val="0.8294933242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32000">
                  <a:srgbClr val="7DAFBD">
                    <a:alpha val="100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3647C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38000">
                  <a:srgbClr val="BDDEE8">
                    <a:alpha val="100000"/>
                  </a:srgbClr>
                </a:gs>
                <a:gs pos="94000">
                  <a:srgbClr val="82C2D3"/>
                </a:gs>
                <a:gs pos="0">
                  <a:schemeClr val="accent1">
                    <a:lumMod val="5000"/>
                    <a:lumOff val="9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>
              <a:gsLst>
                <a:gs pos="94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53493"/>
        <c:axId val="563500622"/>
      </c:barChart>
      <c:catAx>
        <c:axId val="21365349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rgbClr val="CFD0D2">
                    <a:alpha val="100000"/>
                  </a:srgbClr>
                </a:gs>
                <a:gs pos="100000">
                  <a:srgbClr val="E3E5E8">
                    <a:alpha val="100000"/>
                  </a:srgbClr>
                </a:gs>
                <a:gs pos="82000">
                  <a:schemeClr val="bg1">
                    <a:lumMod val="65000"/>
                  </a:schemeClr>
                </a:gs>
              </a:gsLst>
              <a:lin ang="10800000" scaled="1"/>
            </a:gra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563500622"/>
        <c:crosses val="autoZero"/>
        <c:auto val="1"/>
        <c:lblAlgn val="ctr"/>
        <c:lblOffset val="100"/>
        <c:noMultiLvlLbl val="0"/>
      </c:catAx>
      <c:valAx>
        <c:axId val="56350062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1365349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5088fe0-5c88-4302-84c9-80ffd3c18c67}"/>
      </c:ext>
    </c:extLst>
  </c:chart>
  <c:spPr>
    <a:solidFill>
      <a:schemeClr val="bg1">
        <a:lumMod val="95000"/>
        <a:alpha val="13000"/>
      </a:schemeClr>
    </a:solidFill>
    <a:ln>
      <a:noFill/>
    </a:ln>
    <a:effectLst/>
  </c:spPr>
  <c:txPr>
    <a:bodyPr/>
    <a:lstStyle/>
    <a:p>
      <a:pPr>
        <a:defRPr lang="zh-CN" sz="14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2049053" y="-9211866"/>
            <a:ext cx="36290107" cy="25281733"/>
            <a:chOff x="-4760686" y="-4630057"/>
            <a:chExt cx="21052971" cy="14666685"/>
          </a:xfrm>
        </p:grpSpPr>
        <p:sp>
          <p:nvSpPr>
            <p:cNvPr id="7" name="椭圆 6"/>
            <p:cNvSpPr/>
            <p:nvPr/>
          </p:nvSpPr>
          <p:spPr>
            <a:xfrm>
              <a:off x="-4760686" y="-4630057"/>
              <a:ext cx="769257" cy="769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4760686" y="9267371"/>
              <a:ext cx="769257" cy="769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5523028" y="9267371"/>
              <a:ext cx="769257" cy="769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5523028" y="-4630057"/>
              <a:ext cx="769257" cy="769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image" Target="../media/image2.png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2.png"/><Relationship Id="rId2" Type="http://schemas.openxmlformats.org/officeDocument/2006/relationships/tags" Target="../tags/tag135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40.xml"/><Relationship Id="rId19" Type="http://schemas.openxmlformats.org/officeDocument/2006/relationships/image" Target="../media/image2.png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3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78.xml"/><Relationship Id="rId2" Type="http://schemas.openxmlformats.org/officeDocument/2006/relationships/tags" Target="../tags/tag161.xml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image" Target="../media/image2.png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.png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3.jpeg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image" Target="../media/image2.png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75.xml"/><Relationship Id="rId2" Type="http://schemas.openxmlformats.org/officeDocument/2006/relationships/tags" Target="../tags/tag58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image" Target="../media/image2.png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050" y="1736725"/>
            <a:ext cx="12546965" cy="4438650"/>
          </a:xfrm>
          <a:prstGeom prst="rect">
            <a:avLst/>
          </a:prstGeom>
          <a:solidFill>
            <a:srgbClr val="0584A7"/>
          </a:solidFill>
          <a:ln>
            <a:noFill/>
          </a:ln>
          <a:effectLst>
            <a:outerShdw blurRad="114300" dist="762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39385" y="307340"/>
            <a:ext cx="2592705" cy="2565400"/>
          </a:xfrm>
          <a:prstGeom prst="ellipse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校徽-黑白-RGB"/>
          <p:cNvPicPr>
            <a:picLocks noChangeAspect="1"/>
          </p:cNvPicPr>
          <p:nvPr/>
        </p:nvPicPr>
        <p:blipFill>
          <a:blip r:embed="rId1"/>
          <a:srcRect l="23267" t="19185" r="23198" b="18578"/>
          <a:stretch>
            <a:fillRect/>
          </a:stretch>
        </p:blipFill>
        <p:spPr>
          <a:xfrm>
            <a:off x="4732655" y="107950"/>
            <a:ext cx="3606800" cy="2964815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552041" y="5317810"/>
            <a:ext cx="1475740" cy="39878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636920" y="5318102"/>
            <a:ext cx="1780540" cy="39878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指导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老师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businessman_5713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410188" y="5328262"/>
            <a:ext cx="250740" cy="273670"/>
          </a:xfrm>
          <a:custGeom>
            <a:avLst/>
            <a:gdLst>
              <a:gd name="connsiteX0" fmla="*/ 243589 w 557114"/>
              <a:gd name="connsiteY0" fmla="*/ 355438 h 608062"/>
              <a:gd name="connsiteX1" fmla="*/ 277656 w 557114"/>
              <a:gd name="connsiteY1" fmla="*/ 355438 h 608062"/>
              <a:gd name="connsiteX2" fmla="*/ 277940 w 557114"/>
              <a:gd name="connsiteY2" fmla="*/ 355438 h 608062"/>
              <a:gd name="connsiteX3" fmla="*/ 278604 w 557114"/>
              <a:gd name="connsiteY3" fmla="*/ 355438 h 608062"/>
              <a:gd name="connsiteX4" fmla="*/ 279174 w 557114"/>
              <a:gd name="connsiteY4" fmla="*/ 355438 h 608062"/>
              <a:gd name="connsiteX5" fmla="*/ 279458 w 557114"/>
              <a:gd name="connsiteY5" fmla="*/ 355438 h 608062"/>
              <a:gd name="connsiteX6" fmla="*/ 279553 w 557114"/>
              <a:gd name="connsiteY6" fmla="*/ 355438 h 608062"/>
              <a:gd name="connsiteX7" fmla="*/ 313620 w 557114"/>
              <a:gd name="connsiteY7" fmla="*/ 355438 h 608062"/>
              <a:gd name="connsiteX8" fmla="*/ 324438 w 557114"/>
              <a:gd name="connsiteY8" fmla="*/ 375432 h 608062"/>
              <a:gd name="connsiteX9" fmla="*/ 298152 w 557114"/>
              <a:gd name="connsiteY9" fmla="*/ 430202 h 608062"/>
              <a:gd name="connsiteX10" fmla="*/ 301948 w 557114"/>
              <a:gd name="connsiteY10" fmla="*/ 510272 h 608062"/>
              <a:gd name="connsiteX11" fmla="*/ 356891 w 557114"/>
              <a:gd name="connsiteY11" fmla="*/ 389172 h 608062"/>
              <a:gd name="connsiteX12" fmla="*/ 356986 w 557114"/>
              <a:gd name="connsiteY12" fmla="*/ 389172 h 608062"/>
              <a:gd name="connsiteX13" fmla="*/ 376628 w 557114"/>
              <a:gd name="connsiteY13" fmla="*/ 375337 h 608062"/>
              <a:gd name="connsiteX14" fmla="*/ 383556 w 557114"/>
              <a:gd name="connsiteY14" fmla="*/ 376474 h 608062"/>
              <a:gd name="connsiteX15" fmla="*/ 383745 w 557114"/>
              <a:gd name="connsiteY15" fmla="*/ 376569 h 608062"/>
              <a:gd name="connsiteX16" fmla="*/ 518588 w 557114"/>
              <a:gd name="connsiteY16" fmla="*/ 438920 h 608062"/>
              <a:gd name="connsiteX17" fmla="*/ 557114 w 557114"/>
              <a:gd name="connsiteY17" fmla="*/ 482224 h 608062"/>
              <a:gd name="connsiteX18" fmla="*/ 557114 w 557114"/>
              <a:gd name="connsiteY18" fmla="*/ 608062 h 608062"/>
              <a:gd name="connsiteX19" fmla="*/ 279743 w 557114"/>
              <a:gd name="connsiteY19" fmla="*/ 608062 h 608062"/>
              <a:gd name="connsiteX20" fmla="*/ 279458 w 557114"/>
              <a:gd name="connsiteY20" fmla="*/ 608062 h 608062"/>
              <a:gd name="connsiteX21" fmla="*/ 279364 w 557114"/>
              <a:gd name="connsiteY21" fmla="*/ 608062 h 608062"/>
              <a:gd name="connsiteX22" fmla="*/ 279174 w 557114"/>
              <a:gd name="connsiteY22" fmla="*/ 608062 h 608062"/>
              <a:gd name="connsiteX23" fmla="*/ 278984 w 557114"/>
              <a:gd name="connsiteY23" fmla="*/ 608062 h 608062"/>
              <a:gd name="connsiteX24" fmla="*/ 278604 w 557114"/>
              <a:gd name="connsiteY24" fmla="*/ 608062 h 608062"/>
              <a:gd name="connsiteX25" fmla="*/ 278130 w 557114"/>
              <a:gd name="connsiteY25" fmla="*/ 608062 h 608062"/>
              <a:gd name="connsiteX26" fmla="*/ 277940 w 557114"/>
              <a:gd name="connsiteY26" fmla="*/ 608062 h 608062"/>
              <a:gd name="connsiteX27" fmla="*/ 277845 w 557114"/>
              <a:gd name="connsiteY27" fmla="*/ 608062 h 608062"/>
              <a:gd name="connsiteX28" fmla="*/ 277750 w 557114"/>
              <a:gd name="connsiteY28" fmla="*/ 608062 h 608062"/>
              <a:gd name="connsiteX29" fmla="*/ 277656 w 557114"/>
              <a:gd name="connsiteY29" fmla="*/ 608062 h 608062"/>
              <a:gd name="connsiteX30" fmla="*/ 277371 w 557114"/>
              <a:gd name="connsiteY30" fmla="*/ 608062 h 608062"/>
              <a:gd name="connsiteX31" fmla="*/ 0 w 557114"/>
              <a:gd name="connsiteY31" fmla="*/ 608062 h 608062"/>
              <a:gd name="connsiteX32" fmla="*/ 0 w 557114"/>
              <a:gd name="connsiteY32" fmla="*/ 482224 h 608062"/>
              <a:gd name="connsiteX33" fmla="*/ 38621 w 557114"/>
              <a:gd name="connsiteY33" fmla="*/ 438920 h 608062"/>
              <a:gd name="connsiteX34" fmla="*/ 173464 w 557114"/>
              <a:gd name="connsiteY34" fmla="*/ 376569 h 608062"/>
              <a:gd name="connsiteX35" fmla="*/ 173558 w 557114"/>
              <a:gd name="connsiteY35" fmla="*/ 376474 h 608062"/>
              <a:gd name="connsiteX36" fmla="*/ 180486 w 557114"/>
              <a:gd name="connsiteY36" fmla="*/ 375337 h 608062"/>
              <a:gd name="connsiteX37" fmla="*/ 200223 w 557114"/>
              <a:gd name="connsiteY37" fmla="*/ 389172 h 608062"/>
              <a:gd name="connsiteX38" fmla="*/ 255166 w 557114"/>
              <a:gd name="connsiteY38" fmla="*/ 510272 h 608062"/>
              <a:gd name="connsiteX39" fmla="*/ 258962 w 557114"/>
              <a:gd name="connsiteY39" fmla="*/ 430202 h 608062"/>
              <a:gd name="connsiteX40" fmla="*/ 232676 w 557114"/>
              <a:gd name="connsiteY40" fmla="*/ 375432 h 608062"/>
              <a:gd name="connsiteX41" fmla="*/ 243589 w 557114"/>
              <a:gd name="connsiteY41" fmla="*/ 355438 h 608062"/>
              <a:gd name="connsiteX42" fmla="*/ 276250 w 557114"/>
              <a:gd name="connsiteY42" fmla="*/ 0 h 608062"/>
              <a:gd name="connsiteX43" fmla="*/ 277674 w 557114"/>
              <a:gd name="connsiteY43" fmla="*/ 0 h 608062"/>
              <a:gd name="connsiteX44" fmla="*/ 277863 w 557114"/>
              <a:gd name="connsiteY44" fmla="*/ 0 h 608062"/>
              <a:gd name="connsiteX45" fmla="*/ 277958 w 557114"/>
              <a:gd name="connsiteY45" fmla="*/ 0 h 608062"/>
              <a:gd name="connsiteX46" fmla="*/ 279382 w 557114"/>
              <a:gd name="connsiteY46" fmla="*/ 0 h 608062"/>
              <a:gd name="connsiteX47" fmla="*/ 402570 w 557114"/>
              <a:gd name="connsiteY47" fmla="*/ 104895 h 608062"/>
              <a:gd name="connsiteX48" fmla="*/ 394693 w 557114"/>
              <a:gd name="connsiteY48" fmla="*/ 159001 h 608062"/>
              <a:gd name="connsiteX49" fmla="*/ 405892 w 557114"/>
              <a:gd name="connsiteY49" fmla="*/ 184774 h 608062"/>
              <a:gd name="connsiteX50" fmla="*/ 377040 w 557114"/>
              <a:gd name="connsiteY50" fmla="*/ 236890 h 608062"/>
              <a:gd name="connsiteX51" fmla="*/ 315731 w 557114"/>
              <a:gd name="connsiteY51" fmla="*/ 311274 h 608062"/>
              <a:gd name="connsiteX52" fmla="*/ 277958 w 557114"/>
              <a:gd name="connsiteY52" fmla="*/ 319707 h 608062"/>
              <a:gd name="connsiteX53" fmla="*/ 277958 w 557114"/>
              <a:gd name="connsiteY53" fmla="*/ 319802 h 608062"/>
              <a:gd name="connsiteX54" fmla="*/ 277863 w 557114"/>
              <a:gd name="connsiteY54" fmla="*/ 319802 h 608062"/>
              <a:gd name="connsiteX55" fmla="*/ 277674 w 557114"/>
              <a:gd name="connsiteY55" fmla="*/ 319802 h 608062"/>
              <a:gd name="connsiteX56" fmla="*/ 277674 w 557114"/>
              <a:gd name="connsiteY56" fmla="*/ 319707 h 608062"/>
              <a:gd name="connsiteX57" fmla="*/ 239901 w 557114"/>
              <a:gd name="connsiteY57" fmla="*/ 311274 h 608062"/>
              <a:gd name="connsiteX58" fmla="*/ 178592 w 557114"/>
              <a:gd name="connsiteY58" fmla="*/ 236890 h 608062"/>
              <a:gd name="connsiteX59" fmla="*/ 149740 w 557114"/>
              <a:gd name="connsiteY59" fmla="*/ 184774 h 608062"/>
              <a:gd name="connsiteX60" fmla="*/ 161034 w 557114"/>
              <a:gd name="connsiteY60" fmla="*/ 159001 h 608062"/>
              <a:gd name="connsiteX61" fmla="*/ 153062 w 557114"/>
              <a:gd name="connsiteY61" fmla="*/ 104895 h 608062"/>
              <a:gd name="connsiteX62" fmla="*/ 276250 w 557114"/>
              <a:gd name="connsiteY62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7114" h="608062">
                <a:moveTo>
                  <a:pt x="243589" y="355438"/>
                </a:moveTo>
                <a:lnTo>
                  <a:pt x="277656" y="355438"/>
                </a:lnTo>
                <a:lnTo>
                  <a:pt x="277940" y="355438"/>
                </a:lnTo>
                <a:lnTo>
                  <a:pt x="278604" y="355438"/>
                </a:lnTo>
                <a:lnTo>
                  <a:pt x="279174" y="355438"/>
                </a:lnTo>
                <a:lnTo>
                  <a:pt x="279458" y="355438"/>
                </a:lnTo>
                <a:lnTo>
                  <a:pt x="279553" y="355438"/>
                </a:lnTo>
                <a:lnTo>
                  <a:pt x="313620" y="355438"/>
                </a:lnTo>
                <a:cubicBezTo>
                  <a:pt x="325007" y="355438"/>
                  <a:pt x="330511" y="364630"/>
                  <a:pt x="324438" y="375432"/>
                </a:cubicBezTo>
                <a:cubicBezTo>
                  <a:pt x="321781" y="379980"/>
                  <a:pt x="298152" y="430202"/>
                  <a:pt x="298152" y="430202"/>
                </a:cubicBezTo>
                <a:lnTo>
                  <a:pt x="301948" y="510272"/>
                </a:lnTo>
                <a:cubicBezTo>
                  <a:pt x="317700" y="481655"/>
                  <a:pt x="343131" y="422432"/>
                  <a:pt x="356891" y="389172"/>
                </a:cubicBezTo>
                <a:cubicBezTo>
                  <a:pt x="356891" y="389172"/>
                  <a:pt x="356891" y="389172"/>
                  <a:pt x="356986" y="389172"/>
                </a:cubicBezTo>
                <a:cubicBezTo>
                  <a:pt x="359832" y="381117"/>
                  <a:pt x="367519" y="375337"/>
                  <a:pt x="376628" y="375337"/>
                </a:cubicBezTo>
                <a:cubicBezTo>
                  <a:pt x="379096" y="375337"/>
                  <a:pt x="381373" y="375716"/>
                  <a:pt x="383556" y="376474"/>
                </a:cubicBezTo>
                <a:cubicBezTo>
                  <a:pt x="383650" y="376474"/>
                  <a:pt x="383650" y="376474"/>
                  <a:pt x="383745" y="376569"/>
                </a:cubicBezTo>
                <a:cubicBezTo>
                  <a:pt x="387446" y="377706"/>
                  <a:pt x="464973" y="411724"/>
                  <a:pt x="518588" y="438920"/>
                </a:cubicBezTo>
                <a:cubicBezTo>
                  <a:pt x="542595" y="451049"/>
                  <a:pt x="557114" y="466305"/>
                  <a:pt x="557114" y="482224"/>
                </a:cubicBezTo>
                <a:lnTo>
                  <a:pt x="557114" y="608062"/>
                </a:lnTo>
                <a:lnTo>
                  <a:pt x="279743" y="608062"/>
                </a:lnTo>
                <a:lnTo>
                  <a:pt x="279458" y="608062"/>
                </a:lnTo>
                <a:lnTo>
                  <a:pt x="279364" y="608062"/>
                </a:lnTo>
                <a:lnTo>
                  <a:pt x="279174" y="608062"/>
                </a:lnTo>
                <a:lnTo>
                  <a:pt x="278984" y="608062"/>
                </a:lnTo>
                <a:lnTo>
                  <a:pt x="278604" y="608062"/>
                </a:lnTo>
                <a:lnTo>
                  <a:pt x="278130" y="608062"/>
                </a:lnTo>
                <a:lnTo>
                  <a:pt x="277940" y="608062"/>
                </a:lnTo>
                <a:lnTo>
                  <a:pt x="277845" y="608062"/>
                </a:lnTo>
                <a:lnTo>
                  <a:pt x="277750" y="608062"/>
                </a:lnTo>
                <a:lnTo>
                  <a:pt x="277656" y="608062"/>
                </a:lnTo>
                <a:lnTo>
                  <a:pt x="277371" y="608062"/>
                </a:lnTo>
                <a:lnTo>
                  <a:pt x="0" y="608062"/>
                </a:lnTo>
                <a:lnTo>
                  <a:pt x="0" y="482224"/>
                </a:lnTo>
                <a:cubicBezTo>
                  <a:pt x="0" y="466305"/>
                  <a:pt x="14519" y="451049"/>
                  <a:pt x="38621" y="438920"/>
                </a:cubicBezTo>
                <a:cubicBezTo>
                  <a:pt x="92141" y="411724"/>
                  <a:pt x="169668" y="377706"/>
                  <a:pt x="173464" y="376569"/>
                </a:cubicBezTo>
                <a:cubicBezTo>
                  <a:pt x="173464" y="376474"/>
                  <a:pt x="173464" y="376474"/>
                  <a:pt x="173558" y="376474"/>
                </a:cubicBezTo>
                <a:cubicBezTo>
                  <a:pt x="175741" y="375716"/>
                  <a:pt x="178018" y="375337"/>
                  <a:pt x="180486" y="375337"/>
                </a:cubicBezTo>
                <a:cubicBezTo>
                  <a:pt x="189595" y="375337"/>
                  <a:pt x="197282" y="381117"/>
                  <a:pt x="200223" y="389172"/>
                </a:cubicBezTo>
                <a:cubicBezTo>
                  <a:pt x="214078" y="422432"/>
                  <a:pt x="239414" y="481655"/>
                  <a:pt x="255166" y="510272"/>
                </a:cubicBezTo>
                <a:lnTo>
                  <a:pt x="258962" y="430202"/>
                </a:lnTo>
                <a:cubicBezTo>
                  <a:pt x="258962" y="430202"/>
                  <a:pt x="235333" y="379980"/>
                  <a:pt x="232676" y="375432"/>
                </a:cubicBezTo>
                <a:cubicBezTo>
                  <a:pt x="226603" y="364630"/>
                  <a:pt x="232107" y="355438"/>
                  <a:pt x="243589" y="355438"/>
                </a:cubicBezTo>
                <a:close/>
                <a:moveTo>
                  <a:pt x="276250" y="0"/>
                </a:moveTo>
                <a:cubicBezTo>
                  <a:pt x="276725" y="0"/>
                  <a:pt x="277199" y="0"/>
                  <a:pt x="277674" y="0"/>
                </a:cubicBezTo>
                <a:cubicBezTo>
                  <a:pt x="277769" y="0"/>
                  <a:pt x="277769" y="0"/>
                  <a:pt x="277863" y="0"/>
                </a:cubicBezTo>
                <a:cubicBezTo>
                  <a:pt x="277863" y="0"/>
                  <a:pt x="277863" y="0"/>
                  <a:pt x="277958" y="0"/>
                </a:cubicBezTo>
                <a:cubicBezTo>
                  <a:pt x="278433" y="0"/>
                  <a:pt x="278907" y="0"/>
                  <a:pt x="279382" y="0"/>
                </a:cubicBezTo>
                <a:cubicBezTo>
                  <a:pt x="385487" y="0"/>
                  <a:pt x="405417" y="75615"/>
                  <a:pt x="402570" y="104895"/>
                </a:cubicBezTo>
                <a:cubicBezTo>
                  <a:pt x="400387" y="128395"/>
                  <a:pt x="394693" y="159001"/>
                  <a:pt x="394693" y="159001"/>
                </a:cubicBezTo>
                <a:cubicBezTo>
                  <a:pt x="394693" y="159001"/>
                  <a:pt x="405892" y="164118"/>
                  <a:pt x="405892" y="184774"/>
                </a:cubicBezTo>
                <a:cubicBezTo>
                  <a:pt x="402001" y="236511"/>
                  <a:pt x="381311" y="214149"/>
                  <a:pt x="377040" y="236890"/>
                </a:cubicBezTo>
                <a:cubicBezTo>
                  <a:pt x="370017" y="274603"/>
                  <a:pt x="336610" y="301893"/>
                  <a:pt x="315731" y="311274"/>
                </a:cubicBezTo>
                <a:cubicBezTo>
                  <a:pt x="303583" y="316770"/>
                  <a:pt x="291055" y="319518"/>
                  <a:pt x="277958" y="319707"/>
                </a:cubicBezTo>
                <a:lnTo>
                  <a:pt x="277958" y="319802"/>
                </a:lnTo>
                <a:cubicBezTo>
                  <a:pt x="277863" y="319802"/>
                  <a:pt x="277863" y="319802"/>
                  <a:pt x="277863" y="319802"/>
                </a:cubicBezTo>
                <a:cubicBezTo>
                  <a:pt x="277769" y="319802"/>
                  <a:pt x="277769" y="319802"/>
                  <a:pt x="277674" y="319802"/>
                </a:cubicBezTo>
                <a:lnTo>
                  <a:pt x="277674" y="319707"/>
                </a:lnTo>
                <a:cubicBezTo>
                  <a:pt x="264577" y="319518"/>
                  <a:pt x="252049" y="316770"/>
                  <a:pt x="239901" y="311274"/>
                </a:cubicBezTo>
                <a:cubicBezTo>
                  <a:pt x="219022" y="301893"/>
                  <a:pt x="185615" y="274603"/>
                  <a:pt x="178592" y="236890"/>
                </a:cubicBezTo>
                <a:cubicBezTo>
                  <a:pt x="174321" y="214149"/>
                  <a:pt x="153631" y="236511"/>
                  <a:pt x="149740" y="184774"/>
                </a:cubicBezTo>
                <a:cubicBezTo>
                  <a:pt x="149740" y="164118"/>
                  <a:pt x="161034" y="159001"/>
                  <a:pt x="161034" y="159001"/>
                </a:cubicBezTo>
                <a:cubicBezTo>
                  <a:pt x="161034" y="159001"/>
                  <a:pt x="155245" y="128395"/>
                  <a:pt x="153062" y="104895"/>
                </a:cubicBezTo>
                <a:cubicBezTo>
                  <a:pt x="150215" y="75615"/>
                  <a:pt x="170145" y="0"/>
                  <a:pt x="276250" y="0"/>
                </a:cubicBezTo>
                <a:close/>
              </a:path>
            </a:pathLst>
          </a:custGeom>
          <a:solidFill>
            <a:srgbClr val="0584A7"/>
          </a:solidFill>
          <a:ln>
            <a:noFill/>
          </a:ln>
        </p:spPr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1016996" y="5327970"/>
            <a:ext cx="1944370" cy="39878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汇报时间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9153525" y="5345430"/>
            <a:ext cx="25717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专业班级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XXX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3281045" y="2872740"/>
            <a:ext cx="60236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 fontAlgn="auto">
              <a:lnSpc>
                <a:spcPct val="125000"/>
              </a:lnSpc>
            </a:pPr>
            <a:r>
              <a:rPr lang="zh-CN" altLang="en-US" sz="5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方正小标宋简体" panose="03000509000000000000" charset="-122"/>
              </a:rPr>
              <a:t>西北农林科技大学</a:t>
            </a:r>
            <a:endParaRPr lang="zh-CN" altLang="en-US" sz="5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方正小标宋简体" panose="03000509000000000000" charset="-122"/>
            </a:endParaRPr>
          </a:p>
          <a:p>
            <a:pPr indent="0" algn="r" fontAlgn="auto">
              <a:lnSpc>
                <a:spcPct val="125000"/>
              </a:lnSpc>
            </a:pPr>
            <a:r>
              <a:rPr lang="zh-CN" altLang="en-US" sz="5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方正小标宋简体" panose="03000509000000000000" charset="-122"/>
              </a:rPr>
              <a:t>毕业答辩汇报模板</a:t>
            </a:r>
            <a:endParaRPr lang="zh-CN" altLang="en-US" sz="5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方正小标宋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执行情况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grpSp>
        <p:nvGrpSpPr>
          <p:cNvPr id="2" name="Group 5"/>
          <p:cNvGrpSpPr/>
          <p:nvPr/>
        </p:nvGrpSpPr>
        <p:grpSpPr>
          <a:xfrm>
            <a:off x="3378458" y="3393397"/>
            <a:ext cx="5007369" cy="2086426"/>
            <a:chOff x="3960309" y="3165179"/>
            <a:chExt cx="4579147" cy="1908000"/>
          </a:xfrm>
          <a:solidFill>
            <a:srgbClr val="FF0505">
              <a:alpha val="81000"/>
            </a:srgbClr>
          </a:solidFill>
          <a:effectLst>
            <a:outerShdw blurRad="203200" dist="292100" dir="5400000" sx="90000" sy="-19000" rotWithShape="0">
              <a:prstClr val="black">
                <a:alpha val="10000"/>
              </a:prstClr>
            </a:outerShdw>
          </a:effectLst>
        </p:grpSpPr>
        <p:sp>
          <p:nvSpPr>
            <p:cNvPr id="8" name="Freeform 17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6601270" y="3165179"/>
              <a:ext cx="1938186" cy="1908000"/>
            </a:xfrm>
            <a:prstGeom prst="chevron">
              <a:avLst/>
            </a:prstGeom>
            <a:solidFill>
              <a:srgbClr val="82C2D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  <a:noAutofit/>
            </a:bodyPr>
            <a:p>
              <a:pPr algn="ctr">
                <a:lnSpc>
                  <a:spcPct val="120000"/>
                </a:lnSpc>
              </a:pPr>
              <a:endParaRPr lang="zh-CN" altLang="en-US" sz="1895" kern="0">
                <a:solidFill>
                  <a:srgbClr val="2F272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5601916" y="3404365"/>
              <a:ext cx="1481733" cy="1458656"/>
            </a:xfrm>
            <a:prstGeom prst="chevron">
              <a:avLst/>
            </a:prstGeom>
            <a:solidFill>
              <a:srgbClr val="0584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  <a:noAutofit/>
            </a:bodyPr>
            <a:p>
              <a:pPr algn="ctr">
                <a:lnSpc>
                  <a:spcPct val="120000"/>
                </a:lnSpc>
              </a:pPr>
              <a:endParaRPr lang="zh-CN" altLang="en-US" sz="1895" kern="0">
                <a:solidFill>
                  <a:srgbClr val="2F272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4682222" y="3523355"/>
              <a:ext cx="1295485" cy="1265818"/>
            </a:xfrm>
            <a:prstGeom prst="chevron">
              <a:avLst/>
            </a:prstGeom>
            <a:solidFill>
              <a:srgbClr val="82C2D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  <a:noAutofit/>
            </a:bodyPr>
            <a:p>
              <a:pPr algn="ctr">
                <a:lnSpc>
                  <a:spcPct val="120000"/>
                </a:lnSpc>
              </a:pPr>
              <a:endParaRPr lang="zh-CN" altLang="en-US" sz="1895" kern="0">
                <a:solidFill>
                  <a:srgbClr val="2F272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3960309" y="3649946"/>
              <a:ext cx="1028477" cy="1041662"/>
            </a:xfrm>
            <a:prstGeom prst="chevron">
              <a:avLst/>
            </a:prstGeom>
            <a:solidFill>
              <a:srgbClr val="0584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3" tIns="45705" rIns="91413" bIns="45705" numCol="1" spcCol="0" rtlCol="0" fromWordArt="0" anchor="ctr" anchorCtr="0" forceAA="0" compatLnSpc="1">
              <a:noAutofit/>
            </a:bodyPr>
            <a:p>
              <a:pPr algn="ctr">
                <a:lnSpc>
                  <a:spcPct val="120000"/>
                </a:lnSpc>
              </a:pPr>
              <a:endParaRPr lang="zh-CN" altLang="en-US" sz="1895" kern="0">
                <a:solidFill>
                  <a:srgbClr val="2F272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00"/>
          <p:cNvSpPr/>
          <p:nvPr>
            <p:custDataLst>
              <p:tags r:id="rId10"/>
            </p:custDataLst>
          </p:nvPr>
        </p:nvSpPr>
        <p:spPr bwMode="auto">
          <a:xfrm>
            <a:off x="7725410" y="3833495"/>
            <a:ext cx="1582420" cy="31369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2F272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p>
            <a:pPr algn="ctr" defTabSz="1000125">
              <a:lnSpc>
                <a:spcPct val="120000"/>
              </a:lnSpc>
              <a:defRPr/>
            </a:pPr>
            <a:endParaRPr lang="zh-CN" altLang="en-US" sz="1095" kern="0">
              <a:solidFill>
                <a:srgbClr val="2F272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任意多边形 108"/>
          <p:cNvSpPr/>
          <p:nvPr>
            <p:custDataLst>
              <p:tags r:id="rId11"/>
            </p:custDataLst>
          </p:nvPr>
        </p:nvSpPr>
        <p:spPr bwMode="auto">
          <a:xfrm flipH="1">
            <a:off x="1127125" y="3561715"/>
            <a:ext cx="2486025" cy="77470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2F272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p>
            <a:pPr algn="ctr" defTabSz="1000125">
              <a:lnSpc>
                <a:spcPct val="120000"/>
              </a:lnSpc>
              <a:defRPr/>
            </a:pPr>
            <a:endParaRPr lang="zh-CN" altLang="en-US" sz="1095" kern="0">
              <a:solidFill>
                <a:srgbClr val="2F272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12"/>
          <p:cNvSpPr/>
          <p:nvPr>
            <p:custDataLst>
              <p:tags r:id="rId12"/>
            </p:custDataLst>
          </p:nvPr>
        </p:nvSpPr>
        <p:spPr>
          <a:xfrm>
            <a:off x="5984875" y="2752725"/>
            <a:ext cx="751205" cy="141097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2F272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p>
            <a:pPr algn="ctr" defTabSz="1000125">
              <a:lnSpc>
                <a:spcPct val="120000"/>
              </a:lnSpc>
              <a:defRPr/>
            </a:pPr>
            <a:endParaRPr lang="zh-CN" altLang="en-US" sz="1095" kern="0">
              <a:solidFill>
                <a:srgbClr val="2F272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13"/>
          <p:cNvSpPr/>
          <p:nvPr>
            <p:custDataLst>
              <p:tags r:id="rId13"/>
            </p:custDataLst>
          </p:nvPr>
        </p:nvSpPr>
        <p:spPr>
          <a:xfrm flipH="1">
            <a:off x="4112014" y="3060177"/>
            <a:ext cx="735351" cy="1095821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2F272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p>
            <a:pPr algn="ctr" defTabSz="1000125">
              <a:lnSpc>
                <a:spcPct val="120000"/>
              </a:lnSpc>
              <a:defRPr/>
            </a:pPr>
            <a:endParaRPr lang="zh-CN" altLang="en-US" sz="1095" kern="0">
              <a:solidFill>
                <a:srgbClr val="2F272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8"/>
          <p:cNvSpPr/>
          <p:nvPr>
            <p:custDataLst>
              <p:tags r:id="rId14"/>
            </p:custDataLst>
          </p:nvPr>
        </p:nvSpPr>
        <p:spPr>
          <a:xfrm>
            <a:off x="661050" y="2471151"/>
            <a:ext cx="2314003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Rectangle 28"/>
          <p:cNvSpPr/>
          <p:nvPr>
            <p:custDataLst>
              <p:tags r:id="rId15"/>
            </p:custDataLst>
          </p:nvPr>
        </p:nvSpPr>
        <p:spPr>
          <a:xfrm>
            <a:off x="3382761" y="2084554"/>
            <a:ext cx="2314003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Rectangle 28"/>
          <p:cNvSpPr/>
          <p:nvPr>
            <p:custDataLst>
              <p:tags r:id="rId16"/>
            </p:custDataLst>
          </p:nvPr>
        </p:nvSpPr>
        <p:spPr>
          <a:xfrm>
            <a:off x="6404867" y="1741697"/>
            <a:ext cx="2314003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Rectangle 28"/>
          <p:cNvSpPr/>
          <p:nvPr>
            <p:custDataLst>
              <p:tags r:id="rId17"/>
            </p:custDataLst>
          </p:nvPr>
        </p:nvSpPr>
        <p:spPr>
          <a:xfrm>
            <a:off x="9539605" y="3139440"/>
            <a:ext cx="2202815" cy="119697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680085" y="202311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3647C"/>
                </a:solidFill>
                <a:latin typeface="微软雅黑" panose="020B0503020204020204" charset="-122"/>
                <a:ea typeface="微软雅黑" panose="020B0503020204020204" charset="-122"/>
              </a:rPr>
              <a:t>研究过程</a:t>
            </a:r>
            <a:endParaRPr lang="zh-CN" altLang="en-US" sz="2400" b="1">
              <a:solidFill>
                <a:srgbClr val="03647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3456305" y="162433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3647C"/>
                </a:solidFill>
                <a:latin typeface="微软雅黑" panose="020B0503020204020204" charset="-122"/>
                <a:ea typeface="微软雅黑" panose="020B0503020204020204" charset="-122"/>
              </a:rPr>
              <a:t>研究过程</a:t>
            </a:r>
            <a:endParaRPr lang="zh-CN" altLang="en-US" sz="2400" b="1">
              <a:solidFill>
                <a:srgbClr val="03647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6890385" y="1293495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3647C"/>
                </a:solidFill>
                <a:latin typeface="微软雅黑" panose="020B0503020204020204" charset="-122"/>
                <a:ea typeface="微软雅黑" panose="020B0503020204020204" charset="-122"/>
              </a:rPr>
              <a:t>研究过程</a:t>
            </a:r>
            <a:endParaRPr lang="zh-CN" altLang="en-US" sz="2400" b="1">
              <a:solidFill>
                <a:srgbClr val="03647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9745980" y="2691130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3647C"/>
                </a:solidFill>
                <a:latin typeface="微软雅黑" panose="020B0503020204020204" charset="-122"/>
                <a:ea typeface="微软雅黑" panose="020B0503020204020204" charset="-122"/>
              </a:rPr>
              <a:t>研究过程</a:t>
            </a:r>
            <a:endParaRPr lang="zh-CN" altLang="en-US" sz="2400" b="1">
              <a:solidFill>
                <a:srgbClr val="03647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剪去单角的矩形 7"/>
          <p:cNvSpPr/>
          <p:nvPr>
            <p:custDataLst>
              <p:tags r:id="rId2"/>
            </p:custDataLst>
          </p:nvPr>
        </p:nvSpPr>
        <p:spPr>
          <a:xfrm flipH="1">
            <a:off x="6849110" y="1221740"/>
            <a:ext cx="4625975" cy="3710305"/>
          </a:xfrm>
          <a:prstGeom prst="snip1Rect">
            <a:avLst/>
          </a:prstGeom>
          <a:solidFill>
            <a:srgbClr val="0584A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sz="2400">
              <a:solidFill>
                <a:srgbClr val="40404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研究成果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graphicFrame>
        <p:nvGraphicFramePr>
          <p:cNvPr id="5" name="图表 4"/>
          <p:cNvGraphicFramePr/>
          <p:nvPr>
            <p:custDataLst>
              <p:tags r:id="rId8"/>
            </p:custDataLst>
          </p:nvPr>
        </p:nvGraphicFramePr>
        <p:xfrm>
          <a:off x="552450" y="1120140"/>
          <a:ext cx="5848350" cy="370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" name="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14335" y="1523365"/>
            <a:ext cx="229552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 spc="400">
                <a:solidFill>
                  <a:schemeClr val="bg1"/>
                </a:solidFill>
                <a:uFillTx/>
                <a:latin typeface="微软雅黑" panose="020B0503020204020204" charset="-122"/>
                <a:sym typeface="Arial" panose="020B0604020202020204" pitchFamily="34" charset="0"/>
              </a:rPr>
              <a:t>研究成果</a:t>
            </a:r>
            <a:endParaRPr lang="zh-CN" altLang="en-US" sz="2800" b="1" spc="400" dirty="0">
              <a:solidFill>
                <a:schemeClr val="bg1"/>
              </a:solidFill>
              <a:uFillTx/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74865" y="2366645"/>
            <a:ext cx="3950970" cy="17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7512921" y="2153030"/>
            <a:ext cx="3276000" cy="1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70000"/>
                </a:schemeClr>
              </a:gs>
              <a:gs pos="77000">
                <a:schemeClr val="bg1">
                  <a:alpha val="40000"/>
                </a:schemeClr>
              </a:gs>
              <a:gs pos="99000">
                <a:schemeClr val="bg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450" y="5229225"/>
            <a:ext cx="10922635" cy="1066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07415" y="5479415"/>
            <a:ext cx="9697085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42875" y="4681855"/>
            <a:ext cx="12689205" cy="2620645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0" descr="D:\做ppt要用的图片\QQ图片20230529105201.jpgQQ图片20230529105201"/>
          <p:cNvPicPr>
            <a:picLocks noChangeAspect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 bwMode="auto">
          <a:xfrm>
            <a:off x="899160" y="1440815"/>
            <a:ext cx="3445510" cy="2028825"/>
          </a:xfrm>
          <a:custGeom>
            <a:avLst/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" descr="D:\做ppt要用的图片\QQ图片20230529093535.jpgQQ图片20230529093535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778115" y="1363980"/>
            <a:ext cx="3445510" cy="2296795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0"/>
          <p:cNvSpPr/>
          <p:nvPr/>
        </p:nvSpPr>
        <p:spPr>
          <a:xfrm flipV="1">
            <a:off x="899160" y="3667125"/>
            <a:ext cx="3445510" cy="2028190"/>
          </a:xfrm>
          <a:prstGeom prst="round2SameRect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0"/>
          <p:cNvSpPr/>
          <p:nvPr/>
        </p:nvSpPr>
        <p:spPr>
          <a:xfrm>
            <a:off x="899160" y="3129280"/>
            <a:ext cx="3731260" cy="537845"/>
          </a:xfrm>
          <a:prstGeom prst="homePlate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0"/>
          <p:cNvSpPr/>
          <p:nvPr/>
        </p:nvSpPr>
        <p:spPr>
          <a:xfrm flipV="1">
            <a:off x="7778115" y="3667125"/>
            <a:ext cx="3445510" cy="2028190"/>
          </a:xfrm>
          <a:prstGeom prst="round2SameRect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0"/>
          <p:cNvSpPr/>
          <p:nvPr/>
        </p:nvSpPr>
        <p:spPr>
          <a:xfrm flipH="1">
            <a:off x="7524750" y="3122930"/>
            <a:ext cx="3685540" cy="537845"/>
          </a:xfrm>
          <a:prstGeom prst="homePlate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0"/>
          <p:cNvSpPr txBox="1">
            <a:spLocks noChangeArrowheads="1"/>
          </p:cNvSpPr>
          <p:nvPr/>
        </p:nvSpPr>
        <p:spPr bwMode="auto">
          <a:xfrm>
            <a:off x="1372870" y="3289300"/>
            <a:ext cx="229552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0"/>
          <p:cNvSpPr txBox="1">
            <a:spLocks noChangeArrowheads="1"/>
          </p:cNvSpPr>
          <p:nvPr/>
        </p:nvSpPr>
        <p:spPr bwMode="auto">
          <a:xfrm>
            <a:off x="1231900" y="3897630"/>
            <a:ext cx="2820035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单击此处可编辑内容，根据您的需要自由拉伸文本框大小，单击此处可编辑内容，根据您的需要自由拉伸文本框大小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0"/>
          <p:cNvSpPr txBox="1">
            <a:spLocks noChangeArrowheads="1"/>
          </p:cNvSpPr>
          <p:nvPr/>
        </p:nvSpPr>
        <p:spPr bwMode="auto">
          <a:xfrm>
            <a:off x="8484870" y="3288665"/>
            <a:ext cx="205803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78450" y="2098675"/>
            <a:ext cx="16579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rgbClr val="03647C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研究成果</a:t>
            </a:r>
            <a:endParaRPr lang="zh-CN" altLang="en-US" sz="4800" b="1">
              <a:solidFill>
                <a:srgbClr val="03647C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74990" y="3897630"/>
            <a:ext cx="2820035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单击此处可编辑内容，根据您的需要自由拉伸文本框大小，单击此处可编辑内容，根据您的需要自由拉伸文本框大小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研究成果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2468893"/>
            <a:ext cx="4304715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03596" y="2886396"/>
            <a:ext cx="2214880" cy="70675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403189" y="2468893"/>
            <a:ext cx="407963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400" dirty="0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098931" y="2756925"/>
            <a:ext cx="4930140" cy="91249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pPr algn="l"/>
            <a:r>
              <a:rPr lang="zh-CN" altLang="en-US" sz="5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研究结论与展望</a:t>
            </a:r>
            <a:endParaRPr lang="zh-CN" altLang="en-US" sz="5335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39900"/>
            <a:ext cx="12192000" cy="36576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1739900"/>
            <a:ext cx="5200650" cy="36576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9"/>
          <p:cNvSpPr>
            <a:spLocks noChangeArrowheads="1"/>
          </p:cNvSpPr>
          <p:nvPr/>
        </p:nvSpPr>
        <p:spPr bwMode="auto">
          <a:xfrm>
            <a:off x="395501" y="2868473"/>
            <a:ext cx="5376649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413420" y="2303463"/>
            <a:ext cx="22789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ea typeface="冬青黑体简体中文 W3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</a:t>
            </a: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5" name="Round Same Side Corner Rectangle 64"/>
          <p:cNvSpPr/>
          <p:nvPr>
            <p:custDataLst>
              <p:tags r:id="rId1"/>
            </p:custDataLst>
          </p:nvPr>
        </p:nvSpPr>
        <p:spPr bwMode="auto">
          <a:xfrm rot="5400000">
            <a:off x="6356079" y="-1695031"/>
            <a:ext cx="1657212" cy="8389028"/>
          </a:xfrm>
          <a:prstGeom prst="round2SameRect">
            <a:avLst>
              <a:gd name="adj1" fmla="val 918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任意多边形 32"/>
          <p:cNvSpPr/>
          <p:nvPr>
            <p:custDataLst>
              <p:tags r:id="rId2"/>
            </p:custDataLst>
          </p:nvPr>
        </p:nvSpPr>
        <p:spPr>
          <a:xfrm flipV="1">
            <a:off x="936558" y="1670876"/>
            <a:ext cx="2053617" cy="2032000"/>
          </a:xfrm>
          <a:custGeom>
            <a:avLst/>
            <a:gdLst>
              <a:gd name="connsiteX0" fmla="*/ 0 w 2053617"/>
              <a:gd name="connsiteY0" fmla="*/ 2032000 h 2032000"/>
              <a:gd name="connsiteX1" fmla="*/ 2053617 w 2053617"/>
              <a:gd name="connsiteY1" fmla="*/ 2032000 h 2032000"/>
              <a:gd name="connsiteX2" fmla="*/ 2053617 w 2053617"/>
              <a:gd name="connsiteY2" fmla="*/ 374787 h 2032000"/>
              <a:gd name="connsiteX3" fmla="*/ 1261050 w 2053617"/>
              <a:gd name="connsiteY3" fmla="*/ 374787 h 2032000"/>
              <a:gd name="connsiteX4" fmla="*/ 1026808 w 2053617"/>
              <a:gd name="connsiteY4" fmla="*/ 0 h 2032000"/>
              <a:gd name="connsiteX5" fmla="*/ 792566 w 2053617"/>
              <a:gd name="connsiteY5" fmla="*/ 374787 h 2032000"/>
              <a:gd name="connsiteX6" fmla="*/ 0 w 2053617"/>
              <a:gd name="connsiteY6" fmla="*/ 374787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3617" h="2032000">
                <a:moveTo>
                  <a:pt x="0" y="2032000"/>
                </a:moveTo>
                <a:lnTo>
                  <a:pt x="2053617" y="2032000"/>
                </a:lnTo>
                <a:lnTo>
                  <a:pt x="2053617" y="374787"/>
                </a:lnTo>
                <a:lnTo>
                  <a:pt x="1261050" y="374787"/>
                </a:lnTo>
                <a:lnTo>
                  <a:pt x="1026808" y="0"/>
                </a:lnTo>
                <a:lnTo>
                  <a:pt x="792566" y="374787"/>
                </a:lnTo>
                <a:lnTo>
                  <a:pt x="0" y="374787"/>
                </a:lnTo>
                <a:close/>
              </a:path>
            </a:pathLst>
          </a:custGeom>
          <a:solidFill>
            <a:srgbClr val="0584A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6" name="Rectangular Callout 55"/>
          <p:cNvSpPr/>
          <p:nvPr>
            <p:custDataLst>
              <p:tags r:id="rId3"/>
            </p:custDataLst>
          </p:nvPr>
        </p:nvSpPr>
        <p:spPr>
          <a:xfrm flipV="1">
            <a:off x="949809" y="4330147"/>
            <a:ext cx="2416243" cy="1727200"/>
          </a:xfrm>
          <a:prstGeom prst="round2Same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7" name="Rectangular Callout 56"/>
          <p:cNvSpPr/>
          <p:nvPr>
            <p:custDataLst>
              <p:tags r:id="rId4"/>
            </p:custDataLst>
          </p:nvPr>
        </p:nvSpPr>
        <p:spPr>
          <a:xfrm flipV="1">
            <a:off x="3584024" y="4330147"/>
            <a:ext cx="2416243" cy="1727200"/>
          </a:xfrm>
          <a:prstGeom prst="round2Same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8" name="Rectangular Callout 57"/>
          <p:cNvSpPr/>
          <p:nvPr>
            <p:custDataLst>
              <p:tags r:id="rId5"/>
            </p:custDataLst>
          </p:nvPr>
        </p:nvSpPr>
        <p:spPr>
          <a:xfrm flipV="1">
            <a:off x="6218239" y="4330147"/>
            <a:ext cx="2416243" cy="1727200"/>
          </a:xfrm>
          <a:prstGeom prst="round2Same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9" name="Rectangular Callout 58"/>
          <p:cNvSpPr/>
          <p:nvPr>
            <p:custDataLst>
              <p:tags r:id="rId6"/>
            </p:custDataLst>
          </p:nvPr>
        </p:nvSpPr>
        <p:spPr>
          <a:xfrm flipV="1">
            <a:off x="8852452" y="4330147"/>
            <a:ext cx="2416243" cy="1727200"/>
          </a:xfrm>
          <a:prstGeom prst="round2Same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35891" y="1846844"/>
            <a:ext cx="150789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研究结论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35891" y="2271447"/>
            <a:ext cx="7165256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îṡľîḍe"/>
          <p:cNvSpPr/>
          <p:nvPr>
            <p:custDataLst>
              <p:tags r:id="rId9"/>
            </p:custDataLst>
          </p:nvPr>
        </p:nvSpPr>
        <p:spPr>
          <a:xfrm>
            <a:off x="1657858" y="2215776"/>
            <a:ext cx="674965" cy="669121"/>
          </a:xfrm>
          <a:custGeom>
            <a:avLst/>
            <a:gdLst/>
            <a:ahLst/>
            <a:cxnLst/>
            <a:rect l="l" t="t" r="r" b="b"/>
            <a:pathLst>
              <a:path w="206276" h="204490">
                <a:moveTo>
                  <a:pt x="97334" y="133052"/>
                </a:moveTo>
                <a:lnTo>
                  <a:pt x="119212" y="133052"/>
                </a:lnTo>
                <a:cubicBezTo>
                  <a:pt x="121593" y="133052"/>
                  <a:pt x="122783" y="134094"/>
                  <a:pt x="122783" y="136178"/>
                </a:cubicBezTo>
                <a:cubicBezTo>
                  <a:pt x="122783" y="138559"/>
                  <a:pt x="121593" y="139750"/>
                  <a:pt x="119212" y="139750"/>
                </a:cubicBezTo>
                <a:lnTo>
                  <a:pt x="97334" y="139750"/>
                </a:lnTo>
                <a:cubicBezTo>
                  <a:pt x="95250" y="139750"/>
                  <a:pt x="94208" y="138559"/>
                  <a:pt x="94208" y="136178"/>
                </a:cubicBezTo>
                <a:cubicBezTo>
                  <a:pt x="94208" y="134094"/>
                  <a:pt x="95250" y="133052"/>
                  <a:pt x="97334" y="133052"/>
                </a:cubicBezTo>
                <a:close/>
                <a:moveTo>
                  <a:pt x="71884" y="133052"/>
                </a:moveTo>
                <a:lnTo>
                  <a:pt x="84386" y="133052"/>
                </a:lnTo>
                <a:cubicBezTo>
                  <a:pt x="86469" y="133052"/>
                  <a:pt x="87511" y="134094"/>
                  <a:pt x="87511" y="136178"/>
                </a:cubicBezTo>
                <a:cubicBezTo>
                  <a:pt x="87511" y="138559"/>
                  <a:pt x="86469" y="139750"/>
                  <a:pt x="84386" y="139750"/>
                </a:cubicBezTo>
                <a:lnTo>
                  <a:pt x="71884" y="139750"/>
                </a:lnTo>
                <a:cubicBezTo>
                  <a:pt x="69801" y="139750"/>
                  <a:pt x="68759" y="138559"/>
                  <a:pt x="68759" y="136178"/>
                </a:cubicBezTo>
                <a:cubicBezTo>
                  <a:pt x="68759" y="134094"/>
                  <a:pt x="69801" y="133052"/>
                  <a:pt x="71884" y="133052"/>
                </a:cubicBezTo>
                <a:close/>
                <a:moveTo>
                  <a:pt x="160735" y="117426"/>
                </a:moveTo>
                <a:lnTo>
                  <a:pt x="166985" y="117426"/>
                </a:lnTo>
                <a:cubicBezTo>
                  <a:pt x="169069" y="117426"/>
                  <a:pt x="170111" y="118467"/>
                  <a:pt x="170111" y="120551"/>
                </a:cubicBezTo>
                <a:cubicBezTo>
                  <a:pt x="170111" y="122634"/>
                  <a:pt x="169069" y="123676"/>
                  <a:pt x="166985" y="123676"/>
                </a:cubicBezTo>
                <a:lnTo>
                  <a:pt x="160735" y="123676"/>
                </a:lnTo>
                <a:cubicBezTo>
                  <a:pt x="158651" y="123676"/>
                  <a:pt x="157609" y="122634"/>
                  <a:pt x="157609" y="120551"/>
                </a:cubicBezTo>
                <a:cubicBezTo>
                  <a:pt x="157609" y="118467"/>
                  <a:pt x="158651" y="117426"/>
                  <a:pt x="160735" y="117426"/>
                </a:cubicBezTo>
                <a:close/>
                <a:moveTo>
                  <a:pt x="116086" y="117426"/>
                </a:moveTo>
                <a:lnTo>
                  <a:pt x="147787" y="117426"/>
                </a:lnTo>
                <a:cubicBezTo>
                  <a:pt x="150168" y="117426"/>
                  <a:pt x="151358" y="118467"/>
                  <a:pt x="151358" y="120551"/>
                </a:cubicBezTo>
                <a:cubicBezTo>
                  <a:pt x="151358" y="122634"/>
                  <a:pt x="150168" y="123676"/>
                  <a:pt x="147787" y="123676"/>
                </a:cubicBezTo>
                <a:lnTo>
                  <a:pt x="116086" y="123676"/>
                </a:lnTo>
                <a:cubicBezTo>
                  <a:pt x="114003" y="123676"/>
                  <a:pt x="112961" y="122634"/>
                  <a:pt x="112961" y="120551"/>
                </a:cubicBezTo>
                <a:cubicBezTo>
                  <a:pt x="112961" y="118467"/>
                  <a:pt x="114003" y="117426"/>
                  <a:pt x="116086" y="117426"/>
                </a:cubicBezTo>
                <a:close/>
                <a:moveTo>
                  <a:pt x="71884" y="117426"/>
                </a:moveTo>
                <a:lnTo>
                  <a:pt x="103585" y="117426"/>
                </a:lnTo>
                <a:cubicBezTo>
                  <a:pt x="105668" y="117426"/>
                  <a:pt x="106710" y="118467"/>
                  <a:pt x="106710" y="120551"/>
                </a:cubicBezTo>
                <a:cubicBezTo>
                  <a:pt x="106710" y="122634"/>
                  <a:pt x="105668" y="123676"/>
                  <a:pt x="103585" y="123676"/>
                </a:cubicBezTo>
                <a:lnTo>
                  <a:pt x="71884" y="123676"/>
                </a:lnTo>
                <a:cubicBezTo>
                  <a:pt x="69801" y="123676"/>
                  <a:pt x="68759" y="122634"/>
                  <a:pt x="68759" y="120551"/>
                </a:cubicBezTo>
                <a:cubicBezTo>
                  <a:pt x="68759" y="118467"/>
                  <a:pt x="69801" y="117426"/>
                  <a:pt x="71884" y="117426"/>
                </a:cubicBezTo>
                <a:close/>
                <a:moveTo>
                  <a:pt x="135285" y="98227"/>
                </a:moveTo>
                <a:lnTo>
                  <a:pt x="166985" y="98227"/>
                </a:lnTo>
                <a:cubicBezTo>
                  <a:pt x="169069" y="98227"/>
                  <a:pt x="170111" y="99268"/>
                  <a:pt x="170111" y="101352"/>
                </a:cubicBezTo>
                <a:cubicBezTo>
                  <a:pt x="170111" y="103436"/>
                  <a:pt x="169069" y="104477"/>
                  <a:pt x="166985" y="104477"/>
                </a:cubicBezTo>
                <a:lnTo>
                  <a:pt x="135285" y="104477"/>
                </a:lnTo>
                <a:cubicBezTo>
                  <a:pt x="133201" y="104477"/>
                  <a:pt x="132160" y="103436"/>
                  <a:pt x="132160" y="101352"/>
                </a:cubicBezTo>
                <a:cubicBezTo>
                  <a:pt x="132160" y="99268"/>
                  <a:pt x="133201" y="98227"/>
                  <a:pt x="135285" y="98227"/>
                </a:cubicBezTo>
                <a:close/>
                <a:moveTo>
                  <a:pt x="97334" y="98227"/>
                </a:moveTo>
                <a:lnTo>
                  <a:pt x="122783" y="98227"/>
                </a:lnTo>
                <a:cubicBezTo>
                  <a:pt x="124867" y="98227"/>
                  <a:pt x="125909" y="99268"/>
                  <a:pt x="125909" y="101352"/>
                </a:cubicBezTo>
                <a:cubicBezTo>
                  <a:pt x="125909" y="103436"/>
                  <a:pt x="124867" y="104477"/>
                  <a:pt x="122783" y="104477"/>
                </a:cubicBezTo>
                <a:lnTo>
                  <a:pt x="97334" y="104477"/>
                </a:lnTo>
                <a:cubicBezTo>
                  <a:pt x="95250" y="104477"/>
                  <a:pt x="94208" y="103436"/>
                  <a:pt x="94208" y="101352"/>
                </a:cubicBezTo>
                <a:cubicBezTo>
                  <a:pt x="94208" y="99268"/>
                  <a:pt x="95250" y="98227"/>
                  <a:pt x="97334" y="98227"/>
                </a:cubicBezTo>
                <a:close/>
                <a:moveTo>
                  <a:pt x="71884" y="98227"/>
                </a:moveTo>
                <a:lnTo>
                  <a:pt x="84386" y="98227"/>
                </a:lnTo>
                <a:cubicBezTo>
                  <a:pt x="86469" y="98227"/>
                  <a:pt x="87511" y="99268"/>
                  <a:pt x="87511" y="101352"/>
                </a:cubicBezTo>
                <a:cubicBezTo>
                  <a:pt x="87511" y="103436"/>
                  <a:pt x="86469" y="104477"/>
                  <a:pt x="84386" y="104477"/>
                </a:cubicBezTo>
                <a:lnTo>
                  <a:pt x="71884" y="104477"/>
                </a:lnTo>
                <a:cubicBezTo>
                  <a:pt x="69801" y="104477"/>
                  <a:pt x="68759" y="103436"/>
                  <a:pt x="68759" y="101352"/>
                </a:cubicBezTo>
                <a:cubicBezTo>
                  <a:pt x="68759" y="99268"/>
                  <a:pt x="69801" y="98227"/>
                  <a:pt x="71884" y="98227"/>
                </a:cubicBezTo>
                <a:close/>
                <a:moveTo>
                  <a:pt x="154484" y="82600"/>
                </a:moveTo>
                <a:lnTo>
                  <a:pt x="166985" y="82600"/>
                </a:lnTo>
                <a:cubicBezTo>
                  <a:pt x="169069" y="82600"/>
                  <a:pt x="170111" y="83642"/>
                  <a:pt x="170111" y="85725"/>
                </a:cubicBezTo>
                <a:cubicBezTo>
                  <a:pt x="170111" y="87809"/>
                  <a:pt x="169069" y="88851"/>
                  <a:pt x="166985" y="88851"/>
                </a:cubicBezTo>
                <a:lnTo>
                  <a:pt x="154484" y="88851"/>
                </a:lnTo>
                <a:cubicBezTo>
                  <a:pt x="152400" y="88851"/>
                  <a:pt x="151358" y="87809"/>
                  <a:pt x="151358" y="85725"/>
                </a:cubicBezTo>
                <a:cubicBezTo>
                  <a:pt x="151358" y="83642"/>
                  <a:pt x="152400" y="82600"/>
                  <a:pt x="154484" y="82600"/>
                </a:cubicBezTo>
                <a:close/>
                <a:moveTo>
                  <a:pt x="109835" y="82600"/>
                </a:moveTo>
                <a:lnTo>
                  <a:pt x="141536" y="82600"/>
                </a:lnTo>
                <a:cubicBezTo>
                  <a:pt x="143619" y="82600"/>
                  <a:pt x="144661" y="83642"/>
                  <a:pt x="144661" y="85725"/>
                </a:cubicBezTo>
                <a:cubicBezTo>
                  <a:pt x="144661" y="87809"/>
                  <a:pt x="143619" y="88851"/>
                  <a:pt x="141536" y="88851"/>
                </a:cubicBezTo>
                <a:lnTo>
                  <a:pt x="109835" y="88851"/>
                </a:lnTo>
                <a:cubicBezTo>
                  <a:pt x="107752" y="88851"/>
                  <a:pt x="106710" y="87809"/>
                  <a:pt x="106710" y="85725"/>
                </a:cubicBezTo>
                <a:cubicBezTo>
                  <a:pt x="106710" y="83642"/>
                  <a:pt x="107752" y="82600"/>
                  <a:pt x="109835" y="82600"/>
                </a:cubicBezTo>
                <a:close/>
                <a:moveTo>
                  <a:pt x="71884" y="82600"/>
                </a:moveTo>
                <a:lnTo>
                  <a:pt x="97334" y="82600"/>
                </a:lnTo>
                <a:cubicBezTo>
                  <a:pt x="99417" y="82600"/>
                  <a:pt x="100459" y="83642"/>
                  <a:pt x="100459" y="85725"/>
                </a:cubicBezTo>
                <a:cubicBezTo>
                  <a:pt x="100459" y="87809"/>
                  <a:pt x="99417" y="88851"/>
                  <a:pt x="97334" y="88851"/>
                </a:cubicBezTo>
                <a:lnTo>
                  <a:pt x="71884" y="88851"/>
                </a:lnTo>
                <a:cubicBezTo>
                  <a:pt x="69801" y="88851"/>
                  <a:pt x="68759" y="87809"/>
                  <a:pt x="68759" y="85725"/>
                </a:cubicBezTo>
                <a:cubicBezTo>
                  <a:pt x="68759" y="83642"/>
                  <a:pt x="69801" y="82600"/>
                  <a:pt x="71884" y="82600"/>
                </a:cubicBezTo>
                <a:close/>
                <a:moveTo>
                  <a:pt x="55811" y="60276"/>
                </a:moveTo>
                <a:cubicBezTo>
                  <a:pt x="50453" y="60276"/>
                  <a:pt x="47774" y="63252"/>
                  <a:pt x="47774" y="69205"/>
                </a:cubicBezTo>
                <a:lnTo>
                  <a:pt x="47774" y="152251"/>
                </a:lnTo>
                <a:cubicBezTo>
                  <a:pt x="47774" y="158502"/>
                  <a:pt x="50453" y="161627"/>
                  <a:pt x="55811" y="161627"/>
                </a:cubicBezTo>
                <a:lnTo>
                  <a:pt x="78135" y="161627"/>
                </a:lnTo>
                <a:cubicBezTo>
                  <a:pt x="79623" y="161627"/>
                  <a:pt x="81112" y="162372"/>
                  <a:pt x="82600" y="163860"/>
                </a:cubicBezTo>
                <a:cubicBezTo>
                  <a:pt x="83790" y="164753"/>
                  <a:pt x="84386" y="166241"/>
                  <a:pt x="84386" y="168325"/>
                </a:cubicBezTo>
                <a:lnTo>
                  <a:pt x="83939" y="185738"/>
                </a:lnTo>
                <a:lnTo>
                  <a:pt x="115640" y="162967"/>
                </a:lnTo>
                <a:cubicBezTo>
                  <a:pt x="116830" y="162074"/>
                  <a:pt x="118021" y="161627"/>
                  <a:pt x="119212" y="161627"/>
                </a:cubicBezTo>
                <a:lnTo>
                  <a:pt x="183059" y="161627"/>
                </a:lnTo>
                <a:cubicBezTo>
                  <a:pt x="185738" y="161627"/>
                  <a:pt x="188193" y="160734"/>
                  <a:pt x="190426" y="158949"/>
                </a:cubicBezTo>
                <a:cubicBezTo>
                  <a:pt x="192658" y="157163"/>
                  <a:pt x="193774" y="154930"/>
                  <a:pt x="193774" y="152251"/>
                </a:cubicBezTo>
                <a:lnTo>
                  <a:pt x="193774" y="69205"/>
                </a:lnTo>
                <a:cubicBezTo>
                  <a:pt x="193774" y="66824"/>
                  <a:pt x="192658" y="64740"/>
                  <a:pt x="190426" y="62954"/>
                </a:cubicBezTo>
                <a:cubicBezTo>
                  <a:pt x="188193" y="61168"/>
                  <a:pt x="185738" y="60276"/>
                  <a:pt x="183059" y="60276"/>
                </a:cubicBezTo>
                <a:close/>
                <a:moveTo>
                  <a:pt x="55811" y="47327"/>
                </a:moveTo>
                <a:lnTo>
                  <a:pt x="183059" y="47327"/>
                </a:lnTo>
                <a:cubicBezTo>
                  <a:pt x="189310" y="47327"/>
                  <a:pt x="194742" y="49485"/>
                  <a:pt x="199355" y="53801"/>
                </a:cubicBezTo>
                <a:cubicBezTo>
                  <a:pt x="203969" y="58117"/>
                  <a:pt x="206276" y="63252"/>
                  <a:pt x="206276" y="69205"/>
                </a:cubicBezTo>
                <a:lnTo>
                  <a:pt x="206276" y="152251"/>
                </a:lnTo>
                <a:cubicBezTo>
                  <a:pt x="206276" y="158204"/>
                  <a:pt x="203895" y="163413"/>
                  <a:pt x="199132" y="167878"/>
                </a:cubicBezTo>
                <a:cubicBezTo>
                  <a:pt x="194370" y="172343"/>
                  <a:pt x="189012" y="174576"/>
                  <a:pt x="183059" y="174576"/>
                </a:cubicBezTo>
                <a:lnTo>
                  <a:pt x="121444" y="174576"/>
                </a:lnTo>
                <a:lnTo>
                  <a:pt x="80814" y="203597"/>
                </a:lnTo>
                <a:cubicBezTo>
                  <a:pt x="79623" y="204192"/>
                  <a:pt x="78433" y="204490"/>
                  <a:pt x="77242" y="204490"/>
                </a:cubicBezTo>
                <a:cubicBezTo>
                  <a:pt x="76051" y="204490"/>
                  <a:pt x="75158" y="204341"/>
                  <a:pt x="74563" y="204044"/>
                </a:cubicBezTo>
                <a:cubicBezTo>
                  <a:pt x="72182" y="202555"/>
                  <a:pt x="70991" y="200620"/>
                  <a:pt x="70991" y="198239"/>
                </a:cubicBezTo>
                <a:lnTo>
                  <a:pt x="71438" y="174576"/>
                </a:lnTo>
                <a:lnTo>
                  <a:pt x="55811" y="174576"/>
                </a:lnTo>
                <a:cubicBezTo>
                  <a:pt x="49858" y="174576"/>
                  <a:pt x="44872" y="172418"/>
                  <a:pt x="40854" y="168102"/>
                </a:cubicBezTo>
                <a:cubicBezTo>
                  <a:pt x="36835" y="163785"/>
                  <a:pt x="34826" y="158502"/>
                  <a:pt x="34826" y="152251"/>
                </a:cubicBezTo>
                <a:lnTo>
                  <a:pt x="34826" y="69205"/>
                </a:lnTo>
                <a:cubicBezTo>
                  <a:pt x="34826" y="63252"/>
                  <a:pt x="36835" y="58117"/>
                  <a:pt x="40854" y="53801"/>
                </a:cubicBezTo>
                <a:cubicBezTo>
                  <a:pt x="44872" y="49485"/>
                  <a:pt x="49858" y="47327"/>
                  <a:pt x="55811" y="47327"/>
                </a:cubicBezTo>
                <a:close/>
                <a:moveTo>
                  <a:pt x="20538" y="0"/>
                </a:moveTo>
                <a:lnTo>
                  <a:pt x="148233" y="0"/>
                </a:lnTo>
                <a:cubicBezTo>
                  <a:pt x="154484" y="0"/>
                  <a:pt x="159916" y="2084"/>
                  <a:pt x="164530" y="6251"/>
                </a:cubicBezTo>
                <a:cubicBezTo>
                  <a:pt x="169143" y="10418"/>
                  <a:pt x="171450" y="15478"/>
                  <a:pt x="171450" y="21431"/>
                </a:cubicBezTo>
                <a:lnTo>
                  <a:pt x="171450" y="25450"/>
                </a:lnTo>
                <a:cubicBezTo>
                  <a:pt x="171450" y="26938"/>
                  <a:pt x="170855" y="28352"/>
                  <a:pt x="169664" y="29691"/>
                </a:cubicBezTo>
                <a:cubicBezTo>
                  <a:pt x="168474" y="31031"/>
                  <a:pt x="166985" y="31701"/>
                  <a:pt x="165199" y="31701"/>
                </a:cubicBezTo>
                <a:cubicBezTo>
                  <a:pt x="163413" y="31701"/>
                  <a:pt x="161851" y="31031"/>
                  <a:pt x="160511" y="29691"/>
                </a:cubicBezTo>
                <a:cubicBezTo>
                  <a:pt x="159172" y="28352"/>
                  <a:pt x="158502" y="26938"/>
                  <a:pt x="158502" y="25450"/>
                </a:cubicBezTo>
                <a:lnTo>
                  <a:pt x="158502" y="21431"/>
                </a:lnTo>
                <a:cubicBezTo>
                  <a:pt x="158502" y="19050"/>
                  <a:pt x="157460" y="16967"/>
                  <a:pt x="155377" y="15181"/>
                </a:cubicBezTo>
                <a:cubicBezTo>
                  <a:pt x="153293" y="13395"/>
                  <a:pt x="150912" y="12502"/>
                  <a:pt x="148233" y="12502"/>
                </a:cubicBezTo>
                <a:lnTo>
                  <a:pt x="20538" y="12502"/>
                </a:lnTo>
                <a:cubicBezTo>
                  <a:pt x="15181" y="12502"/>
                  <a:pt x="12502" y="15478"/>
                  <a:pt x="12502" y="21431"/>
                </a:cubicBezTo>
                <a:lnTo>
                  <a:pt x="12502" y="104477"/>
                </a:lnTo>
                <a:cubicBezTo>
                  <a:pt x="12502" y="107156"/>
                  <a:pt x="13246" y="109240"/>
                  <a:pt x="14734" y="110728"/>
                </a:cubicBezTo>
                <a:cubicBezTo>
                  <a:pt x="17711" y="113407"/>
                  <a:pt x="17860" y="116384"/>
                  <a:pt x="15181" y="119658"/>
                </a:cubicBezTo>
                <a:cubicBezTo>
                  <a:pt x="13692" y="121146"/>
                  <a:pt x="12055" y="121890"/>
                  <a:pt x="10269" y="121890"/>
                </a:cubicBezTo>
                <a:cubicBezTo>
                  <a:pt x="8781" y="121890"/>
                  <a:pt x="7442" y="121295"/>
                  <a:pt x="6251" y="120104"/>
                </a:cubicBezTo>
                <a:cubicBezTo>
                  <a:pt x="2084" y="116235"/>
                  <a:pt x="0" y="111026"/>
                  <a:pt x="0" y="104477"/>
                </a:cubicBezTo>
                <a:lnTo>
                  <a:pt x="0" y="21431"/>
                </a:lnTo>
                <a:cubicBezTo>
                  <a:pt x="0" y="15478"/>
                  <a:pt x="1935" y="10418"/>
                  <a:pt x="5804" y="6251"/>
                </a:cubicBezTo>
                <a:cubicBezTo>
                  <a:pt x="9674" y="2084"/>
                  <a:pt x="14585" y="0"/>
                  <a:pt x="205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37" name="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79729" y="4621159"/>
            <a:ext cx="953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结论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7606" y="5022362"/>
            <a:ext cx="1792377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90544" y="4621159"/>
            <a:ext cx="953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结论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07967" y="4621159"/>
            <a:ext cx="953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结论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325437" y="4621159"/>
            <a:ext cx="953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结论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055096" y="5022362"/>
            <a:ext cx="1792377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44916" y="5022362"/>
            <a:ext cx="1792377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71261" y="5022362"/>
            <a:ext cx="1792377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</a:rPr>
              <a:t>单击添加项目内容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此处可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编辑内容</a:t>
            </a:r>
            <a:r>
              <a:rPr lang="zh-CN" altLang="zh-CN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zh-CN" altLang="zh-CN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研究结论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21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22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8" name="矩形 57"/>
          <p:cNvSpPr/>
          <p:nvPr>
            <p:custDataLst>
              <p:tags r:id="rId1"/>
            </p:custDataLst>
          </p:nvPr>
        </p:nvSpPr>
        <p:spPr>
          <a:xfrm>
            <a:off x="635" y="1787525"/>
            <a:ext cx="12192000" cy="3642995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59" name="矩形 58"/>
          <p:cNvSpPr/>
          <p:nvPr>
            <p:custDataLst>
              <p:tags r:id="rId2"/>
            </p:custDataLst>
          </p:nvPr>
        </p:nvSpPr>
        <p:spPr>
          <a:xfrm>
            <a:off x="310515" y="3084830"/>
            <a:ext cx="3036570" cy="20300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endParaRPr lang="en-US" altLang="zh-CN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cxnSp>
        <p:nvCxnSpPr>
          <p:cNvPr id="60" name="直接连接符 59"/>
          <p:cNvCxnSpPr/>
          <p:nvPr>
            <p:custDataLst>
              <p:tags r:id="rId3"/>
            </p:custDataLst>
          </p:nvPr>
        </p:nvCxnSpPr>
        <p:spPr>
          <a:xfrm>
            <a:off x="1556903" y="3010227"/>
            <a:ext cx="3153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410895" y="2126029"/>
            <a:ext cx="589239" cy="589239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4" name="AutoShape 126"/>
            <p:cNvSpPr/>
            <p:nvPr>
              <p:custDataLst>
                <p:tags r:id="rId4"/>
              </p:custDataLst>
            </p:nvPr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127"/>
            <p:cNvSpPr/>
            <p:nvPr>
              <p:custDataLst>
                <p:tags r:id="rId5"/>
              </p:custDataLst>
            </p:nvPr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cxnSp>
        <p:nvCxnSpPr>
          <p:cNvPr id="69" name="直接连接符 68"/>
          <p:cNvCxnSpPr/>
          <p:nvPr>
            <p:custDataLst>
              <p:tags r:id="rId6"/>
            </p:custDataLst>
          </p:nvPr>
        </p:nvCxnSpPr>
        <p:spPr>
          <a:xfrm>
            <a:off x="5933792" y="3010227"/>
            <a:ext cx="3153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7"/>
            </p:custDataLst>
          </p:nvPr>
        </p:nvCxnSpPr>
        <p:spPr>
          <a:xfrm>
            <a:off x="10310681" y="3010227"/>
            <a:ext cx="3153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112"/>
          <p:cNvGrpSpPr/>
          <p:nvPr/>
        </p:nvGrpSpPr>
        <p:grpSpPr>
          <a:xfrm>
            <a:off x="10164672" y="2126029"/>
            <a:ext cx="590247" cy="552979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1" name="AutoShape 110"/>
            <p:cNvSpPr/>
            <p:nvPr>
              <p:custDataLst>
                <p:tags r:id="rId8"/>
              </p:custDataLst>
            </p:nvPr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111"/>
            <p:cNvSpPr/>
            <p:nvPr>
              <p:custDataLst>
                <p:tags r:id="rId9"/>
              </p:custDataLst>
            </p:nvPr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879947" y="2126029"/>
            <a:ext cx="404912" cy="590245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91" name="AutoShape 113"/>
            <p:cNvSpPr/>
            <p:nvPr>
              <p:custDataLst>
                <p:tags r:id="rId10"/>
              </p:custDataLst>
            </p:nvPr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2" name="AutoShape 114"/>
            <p:cNvSpPr/>
            <p:nvPr>
              <p:custDataLst>
                <p:tags r:id="rId11"/>
              </p:custDataLst>
            </p:nvPr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cxnSp>
        <p:nvCxnSpPr>
          <p:cNvPr id="93" name="直接连接符 92"/>
          <p:cNvCxnSpPr/>
          <p:nvPr>
            <p:custDataLst>
              <p:tags r:id="rId12"/>
            </p:custDataLst>
          </p:nvPr>
        </p:nvCxnSpPr>
        <p:spPr>
          <a:xfrm>
            <a:off x="3768436" y="3024035"/>
            <a:ext cx="0" cy="9728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>
            <p:custDataLst>
              <p:tags r:id="rId13"/>
            </p:custDataLst>
          </p:nvPr>
        </p:nvCxnSpPr>
        <p:spPr>
          <a:xfrm>
            <a:off x="8411248" y="3024035"/>
            <a:ext cx="0" cy="9728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>
            <p:custDataLst>
              <p:tags r:id="rId14"/>
            </p:custDataLst>
          </p:nvPr>
        </p:nvSpPr>
        <p:spPr>
          <a:xfrm>
            <a:off x="4385310" y="3084830"/>
            <a:ext cx="3456940" cy="1753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endParaRPr lang="en-US" altLang="zh-CN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99" name="矩形 98"/>
          <p:cNvSpPr/>
          <p:nvPr>
            <p:custDataLst>
              <p:tags r:id="rId15"/>
            </p:custDataLst>
          </p:nvPr>
        </p:nvSpPr>
        <p:spPr>
          <a:xfrm>
            <a:off x="8880475" y="3084830"/>
            <a:ext cx="2998470" cy="20300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单击添加项目内容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单击此处可编辑内容，单击此处可编辑内容。</a:t>
            </a:r>
            <a:endParaRPr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未来展望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 rot="17160000">
            <a:off x="4675505" y="1384935"/>
            <a:ext cx="8546465" cy="6788785"/>
            <a:chOff x="755" y="1258"/>
            <a:chExt cx="10859" cy="8774"/>
          </a:xfrm>
          <a:solidFill>
            <a:srgbClr val="0584A7">
              <a:alpha val="80000"/>
            </a:srgbClr>
          </a:solidFill>
        </p:grpSpPr>
        <p:sp>
          <p:nvSpPr>
            <p:cNvPr id="17" name="椭圆 16"/>
            <p:cNvSpPr/>
            <p:nvPr>
              <p:custDataLst>
                <p:tags r:id="rId1"/>
              </p:custDataLst>
            </p:nvPr>
          </p:nvSpPr>
          <p:spPr>
            <a:xfrm>
              <a:off x="7092" y="5294"/>
              <a:ext cx="4523" cy="4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">
                  <a:srgbClr val="C7E3EC">
                    <a:alpha val="70000"/>
                  </a:srgbClr>
                </a:gs>
                <a:gs pos="34000">
                  <a:srgbClr val="97CCDB">
                    <a:alpha val="70000"/>
                  </a:srgbClr>
                </a:gs>
                <a:gs pos="100000">
                  <a:srgbClr val="379DB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2"/>
              </p:custDataLst>
            </p:nvPr>
          </p:nvSpPr>
          <p:spPr>
            <a:xfrm>
              <a:off x="755" y="1258"/>
              <a:ext cx="7479" cy="783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9000"/>
                  </a:schemeClr>
                </a:gs>
                <a:gs pos="51000">
                  <a:srgbClr val="97CCDB">
                    <a:alpha val="71000"/>
                  </a:srgbClr>
                </a:gs>
                <a:gs pos="100000">
                  <a:srgbClr val="379DB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58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charset="-122"/>
            </a:endParaRPr>
          </a:p>
        </p:txBody>
      </p:sp>
      <p:sp>
        <p:nvSpPr>
          <p:cNvPr id="5" name="文本框 58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charset="-122"/>
            </a:endParaRPr>
          </a:p>
        </p:txBody>
      </p:sp>
      <p:sp>
        <p:nvSpPr>
          <p:cNvPr id="6" name="文本框 58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charset="-122"/>
            </a:endParaRPr>
          </a:p>
        </p:txBody>
      </p:sp>
      <p:sp>
        <p:nvSpPr>
          <p:cNvPr id="7" name="文本框 58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charset="-122"/>
            </a:endParaRPr>
          </a:p>
        </p:txBody>
      </p:sp>
      <p:sp>
        <p:nvSpPr>
          <p:cNvPr id="8" name="文本框 58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charset="-122"/>
            </a:endParaRPr>
          </a:p>
        </p:txBody>
      </p:sp>
      <p:sp>
        <p:nvSpPr>
          <p:cNvPr id="9" name="文本框 58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anose="020B050302020402020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786"/>
            <a:ext cx="4915202" cy="953427"/>
            <a:chOff x="3629025" y="3688802"/>
            <a:chExt cx="4915202" cy="953427"/>
          </a:xfrm>
        </p:grpSpPr>
        <p:cxnSp>
          <p:nvCxnSpPr>
            <p:cNvPr id="11" name="直接连接符 10"/>
            <p:cNvCxnSpPr/>
            <p:nvPr>
              <p:custDataLst>
                <p:tags r:id="rId9"/>
              </p:custDataLst>
            </p:nvPr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>
              <p:custDataLst>
                <p:tags r:id="rId10"/>
              </p:custDataLst>
            </p:nvPr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>
              <p:custDataLst>
                <p:tags r:id="rId11"/>
              </p:custDataLst>
            </p:nvPr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Normal"/>
                </a:rPr>
                <a:t>20XX</a:t>
              </a:r>
              <a:r>
                <a:rPr lang="zh-CN" altLang="en-US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年</a:t>
              </a:r>
              <a:r>
                <a:rPr lang="en-US" altLang="zh-CN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Normal"/>
                </a:rPr>
                <a:t>XX</a:t>
              </a:r>
              <a:r>
                <a:rPr lang="zh-CN" altLang="en-US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月</a:t>
              </a:r>
              <a:endParaRPr lang="zh-CN" altLang="en-US" spc="300">
                <a:solidFill>
                  <a:schemeClr val="tx1">
                    <a:lumMod val="95000"/>
                    <a:lumOff val="5000"/>
                  </a:schemeClr>
                </a:solidFill>
                <a:latin typeface="思源等宽 N"/>
              </a:endParaRPr>
            </a:p>
          </p:txBody>
        </p:sp>
        <p:sp>
          <p:nvSpPr>
            <p:cNvPr id="14" name="矩形: 圆角 13"/>
            <p:cNvSpPr/>
            <p:nvPr>
              <p:custDataLst>
                <p:tags r:id="rId12"/>
              </p:custDataLst>
            </p:nvPr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/>
            </a:bodyPr>
            <a:lstStyle/>
            <a:p/>
          </p:txBody>
        </p:sp>
        <p:sp>
          <p:nvSpPr>
            <p:cNvPr id="15" name="文本框 5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>
            <a:xfrm>
              <a:off x="3950335" y="3688802"/>
              <a:ext cx="433578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spc="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感谢观看</a:t>
              </a:r>
              <a:endParaRPr lang="zh-CN" altLang="en-US" sz="2400" b="1" spc="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721360" y="1252220"/>
            <a:ext cx="4516120" cy="4353560"/>
          </a:xfrm>
          <a:prstGeom prst="diamond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_1"/>
          <p:cNvSpPr txBox="1"/>
          <p:nvPr/>
        </p:nvSpPr>
        <p:spPr>
          <a:xfrm>
            <a:off x="1829435" y="2585085"/>
            <a:ext cx="2301240" cy="1296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27505" y="3860800"/>
            <a:ext cx="27051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8"/>
          <p:cNvSpPr txBox="1"/>
          <p:nvPr>
            <p:custDataLst>
              <p:tags r:id="rId1"/>
            </p:custDataLst>
          </p:nvPr>
        </p:nvSpPr>
        <p:spPr>
          <a:xfrm>
            <a:off x="6400800" y="1801495"/>
            <a:ext cx="3380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研究背景与意义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784850" y="1804035"/>
            <a:ext cx="601980" cy="706756"/>
            <a:chOff x="3555284" y="2047768"/>
            <a:chExt cx="427803" cy="448781"/>
          </a:xfrm>
        </p:grpSpPr>
        <p:sp>
          <p:nvSpPr>
            <p:cNvPr id="16" name="文本框 16"/>
            <p:cNvSpPr txBox="1"/>
            <p:nvPr>
              <p:custDataLst>
                <p:tags r:id="rId2"/>
              </p:custDataLst>
            </p:nvPr>
          </p:nvSpPr>
          <p:spPr>
            <a:xfrm>
              <a:off x="3555284" y="2047768"/>
              <a:ext cx="317659" cy="44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400800" y="2289175"/>
            <a:ext cx="325501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BACKGROUND AND SIGNIFICANCE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8" name="文本框 18"/>
          <p:cNvSpPr txBox="1"/>
          <p:nvPr>
            <p:custDataLst>
              <p:tags r:id="rId5"/>
            </p:custDataLst>
          </p:nvPr>
        </p:nvSpPr>
        <p:spPr>
          <a:xfrm>
            <a:off x="6402705" y="2825115"/>
            <a:ext cx="3380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研究思路与方法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86755" y="2827655"/>
            <a:ext cx="601980" cy="706754"/>
            <a:chOff x="3555284" y="2047768"/>
            <a:chExt cx="427803" cy="448780"/>
          </a:xfrm>
        </p:grpSpPr>
        <p:sp>
          <p:nvSpPr>
            <p:cNvPr id="10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3555284" y="2047768"/>
              <a:ext cx="317659" cy="44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6402705" y="3312795"/>
            <a:ext cx="325501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RESEARCH IDEA AND METHOD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3" name="文本框 18"/>
          <p:cNvSpPr txBox="1"/>
          <p:nvPr>
            <p:custDataLst>
              <p:tags r:id="rId9"/>
            </p:custDataLst>
          </p:nvPr>
        </p:nvSpPr>
        <p:spPr>
          <a:xfrm>
            <a:off x="6402705" y="3769360"/>
            <a:ext cx="3380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执行情况及成果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786755" y="3771900"/>
            <a:ext cx="601980" cy="706754"/>
            <a:chOff x="3555284" y="2047768"/>
            <a:chExt cx="427803" cy="448780"/>
          </a:xfrm>
        </p:grpSpPr>
        <p:sp>
          <p:nvSpPr>
            <p:cNvPr id="15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3555284" y="2047768"/>
              <a:ext cx="317659" cy="44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11"/>
              </p:custDataLst>
            </p:nvPr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6402705" y="4257040"/>
            <a:ext cx="325501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EXECUTE SITUATION AND RESULTS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21" name="文本框 18"/>
          <p:cNvSpPr txBox="1"/>
          <p:nvPr>
            <p:custDataLst>
              <p:tags r:id="rId13"/>
            </p:custDataLst>
          </p:nvPr>
        </p:nvSpPr>
        <p:spPr>
          <a:xfrm>
            <a:off x="6404610" y="4792980"/>
            <a:ext cx="3380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研究结论与展望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88660" y="4795520"/>
            <a:ext cx="601980" cy="706754"/>
            <a:chOff x="3555284" y="2047768"/>
            <a:chExt cx="427803" cy="448780"/>
          </a:xfrm>
        </p:grpSpPr>
        <p:sp>
          <p:nvSpPr>
            <p:cNvPr id="32" name="文本框 16"/>
            <p:cNvSpPr txBox="1"/>
            <p:nvPr>
              <p:custDataLst>
                <p:tags r:id="rId14"/>
              </p:custDataLst>
            </p:nvPr>
          </p:nvSpPr>
          <p:spPr>
            <a:xfrm>
              <a:off x="3555284" y="2047768"/>
              <a:ext cx="317659" cy="44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15"/>
              </p:custDataLst>
            </p:nvPr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>
            <p:custDataLst>
              <p:tags r:id="rId16"/>
            </p:custDataLst>
          </p:nvPr>
        </p:nvSpPr>
        <p:spPr>
          <a:xfrm>
            <a:off x="6404610" y="5280660"/>
            <a:ext cx="325501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CONCLUSION AND PROSPECT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2468893"/>
            <a:ext cx="4304715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03596" y="2886396"/>
            <a:ext cx="2214880" cy="70675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403189" y="2468893"/>
            <a:ext cx="407963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400" dirty="0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098931" y="2756925"/>
            <a:ext cx="4930140" cy="91249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pPr algn="l"/>
            <a:r>
              <a:rPr lang="zh-CN" altLang="en-US" sz="5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研究背景与意义</a:t>
            </a:r>
            <a:endParaRPr lang="zh-CN" altLang="en-US" sz="5335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做ppt要用的图片\QQ图片20230529105201.jpgQQ图片202305291052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2000"/>
          </a:blip>
          <a:srcRect/>
          <a:stretch>
            <a:fillRect/>
          </a:stretch>
        </p:blipFill>
        <p:spPr>
          <a:xfrm>
            <a:off x="-93980" y="0"/>
            <a:ext cx="12285980" cy="6858000"/>
          </a:xfrm>
          <a:prstGeom prst="rect">
            <a:avLst/>
          </a:prstGeom>
          <a:effectLst>
            <a:softEdge rad="342900"/>
          </a:effectLst>
        </p:spPr>
      </p:pic>
      <p:grpSp>
        <p:nvGrpSpPr>
          <p:cNvPr id="6" name="组合 5"/>
          <p:cNvGrpSpPr/>
          <p:nvPr/>
        </p:nvGrpSpPr>
        <p:grpSpPr>
          <a:xfrm>
            <a:off x="1869440" y="616585"/>
            <a:ext cx="6962140" cy="5756910"/>
            <a:chOff x="619" y="1072"/>
            <a:chExt cx="10964" cy="9066"/>
          </a:xfrm>
        </p:grpSpPr>
        <p:sp>
          <p:nvSpPr>
            <p:cNvPr id="20" name="椭圆 19"/>
            <p:cNvSpPr/>
            <p:nvPr/>
          </p:nvSpPr>
          <p:spPr>
            <a:xfrm>
              <a:off x="619" y="1072"/>
              <a:ext cx="7750" cy="801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9000"/>
                  </a:schemeClr>
                </a:gs>
                <a:gs pos="8000">
                  <a:srgbClr val="97CCDB">
                    <a:alpha val="71000"/>
                  </a:srgbClr>
                </a:gs>
                <a:gs pos="30000">
                  <a:srgbClr val="67B5CA">
                    <a:alpha val="100000"/>
                  </a:srgbClr>
                </a:gs>
                <a:gs pos="60000">
                  <a:srgbClr val="379DB9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3"/>
              </p:custDataLst>
            </p:nvPr>
          </p:nvSpPr>
          <p:spPr>
            <a:xfrm>
              <a:off x="7060" y="5400"/>
              <a:ext cx="4523" cy="4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33000"/>
                  </a:schemeClr>
                </a:gs>
                <a:gs pos="8000">
                  <a:srgbClr val="97CCDB">
                    <a:alpha val="56000"/>
                  </a:srgbClr>
                </a:gs>
                <a:gs pos="30000">
                  <a:srgbClr val="67B5CA">
                    <a:alpha val="82000"/>
                  </a:srgbClr>
                </a:gs>
                <a:gs pos="60000">
                  <a:srgbClr val="379DB9">
                    <a:alpha val="86000"/>
                  </a:srgb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501501" y="2255265"/>
            <a:ext cx="3276000" cy="1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70000"/>
                </a:schemeClr>
              </a:gs>
              <a:gs pos="77000">
                <a:schemeClr val="bg1">
                  <a:alpha val="40000"/>
                </a:schemeClr>
              </a:gs>
              <a:gs pos="99000">
                <a:schemeClr val="bg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>
            <a:off x="8221252" y="5367659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gray">
          <a:xfrm rot="10800000">
            <a:off x="2477928" y="2576224"/>
            <a:ext cx="298470" cy="276230"/>
          </a:xfrm>
          <a:custGeom>
            <a:avLst/>
            <a:gdLst>
              <a:gd name="T0" fmla="*/ 8 w 284"/>
              <a:gd name="T1" fmla="*/ 115 h 263"/>
              <a:gd name="T2" fmla="*/ 8 w 284"/>
              <a:gd name="T3" fmla="*/ 0 h 263"/>
              <a:gd name="T4" fmla="*/ 114 w 284"/>
              <a:gd name="T5" fmla="*/ 0 h 263"/>
              <a:gd name="T6" fmla="*/ 114 w 284"/>
              <a:gd name="T7" fmla="*/ 91 h 263"/>
              <a:gd name="T8" fmla="*/ 97 w 284"/>
              <a:gd name="T9" fmla="*/ 197 h 263"/>
              <a:gd name="T10" fmla="*/ 24 w 284"/>
              <a:gd name="T11" fmla="*/ 263 h 263"/>
              <a:gd name="T12" fmla="*/ 0 w 284"/>
              <a:gd name="T13" fmla="*/ 225 h 263"/>
              <a:gd name="T14" fmla="*/ 44 w 284"/>
              <a:gd name="T15" fmla="*/ 186 h 263"/>
              <a:gd name="T16" fmla="*/ 60 w 284"/>
              <a:gd name="T17" fmla="*/ 115 h 263"/>
              <a:gd name="T18" fmla="*/ 8 w 284"/>
              <a:gd name="T19" fmla="*/ 115 h 263"/>
              <a:gd name="T20" fmla="*/ 178 w 284"/>
              <a:gd name="T21" fmla="*/ 115 h 263"/>
              <a:gd name="T22" fmla="*/ 178 w 284"/>
              <a:gd name="T23" fmla="*/ 0 h 263"/>
              <a:gd name="T24" fmla="*/ 284 w 284"/>
              <a:gd name="T25" fmla="*/ 0 h 263"/>
              <a:gd name="T26" fmla="*/ 284 w 284"/>
              <a:gd name="T27" fmla="*/ 91 h 263"/>
              <a:gd name="T28" fmla="*/ 267 w 284"/>
              <a:gd name="T29" fmla="*/ 197 h 263"/>
              <a:gd name="T30" fmla="*/ 194 w 284"/>
              <a:gd name="T31" fmla="*/ 263 h 263"/>
              <a:gd name="T32" fmla="*/ 169 w 284"/>
              <a:gd name="T33" fmla="*/ 225 h 263"/>
              <a:gd name="T34" fmla="*/ 214 w 284"/>
              <a:gd name="T35" fmla="*/ 186 h 263"/>
              <a:gd name="T36" fmla="*/ 230 w 284"/>
              <a:gd name="T37" fmla="*/ 115 h 263"/>
              <a:gd name="T38" fmla="*/ 178 w 284"/>
              <a:gd name="T39" fmla="*/ 115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4" h="263">
                <a:moveTo>
                  <a:pt x="8" y="115"/>
                </a:moveTo>
                <a:cubicBezTo>
                  <a:pt x="8" y="0"/>
                  <a:pt x="8" y="0"/>
                  <a:pt x="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140"/>
                  <a:pt x="108" y="175"/>
                  <a:pt x="97" y="197"/>
                </a:cubicBezTo>
                <a:cubicBezTo>
                  <a:pt x="81" y="226"/>
                  <a:pt x="57" y="248"/>
                  <a:pt x="24" y="263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6"/>
                  <a:pt x="34" y="204"/>
                  <a:pt x="44" y="186"/>
                </a:cubicBezTo>
                <a:cubicBezTo>
                  <a:pt x="53" y="169"/>
                  <a:pt x="59" y="145"/>
                  <a:pt x="60" y="115"/>
                </a:cubicBezTo>
                <a:lnTo>
                  <a:pt x="8" y="115"/>
                </a:lnTo>
                <a:close/>
                <a:moveTo>
                  <a:pt x="178" y="115"/>
                </a:moveTo>
                <a:cubicBezTo>
                  <a:pt x="178" y="0"/>
                  <a:pt x="178" y="0"/>
                  <a:pt x="17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140"/>
                  <a:pt x="278" y="175"/>
                  <a:pt x="267" y="197"/>
                </a:cubicBezTo>
                <a:cubicBezTo>
                  <a:pt x="251" y="226"/>
                  <a:pt x="227" y="248"/>
                  <a:pt x="194" y="263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89" y="216"/>
                  <a:pt x="204" y="204"/>
                  <a:pt x="214" y="186"/>
                </a:cubicBezTo>
                <a:cubicBezTo>
                  <a:pt x="223" y="169"/>
                  <a:pt x="229" y="145"/>
                  <a:pt x="230" y="115"/>
                </a:cubicBezTo>
                <a:lnTo>
                  <a:pt x="178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15140" y="1467973"/>
            <a:ext cx="3429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研究背景</a:t>
            </a:r>
            <a:endParaRPr lang="zh-CN" altLang="en-US" sz="40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1"/>
          <p:cNvSpPr>
            <a:spLocks noChangeArrowheads="1"/>
          </p:cNvSpPr>
          <p:nvPr/>
        </p:nvSpPr>
        <p:spPr bwMode="auto">
          <a:xfrm>
            <a:off x="2680493" y="2852255"/>
            <a:ext cx="3299573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20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1"/>
          <p:cNvSpPr>
            <a:spLocks noChangeArrowheads="1"/>
          </p:cNvSpPr>
          <p:nvPr/>
        </p:nvSpPr>
        <p:spPr bwMode="auto">
          <a:xfrm>
            <a:off x="6424295" y="4032885"/>
            <a:ext cx="1983105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sym typeface="Arial" panose="020B0604020202020204" pitchFamily="34" charset="0"/>
              </a:rPr>
              <a:t>单击此处编辑您要的内容，建议您在展示时采用微软雅黑字体，</a:t>
            </a:r>
            <a:endParaRPr lang="zh-CN" altLang="en-US" sz="20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/>
      <p:bldP spid="7" grpId="0"/>
      <p:bldP spid="15" grpId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17160000">
            <a:off x="4675505" y="1384935"/>
            <a:ext cx="8546465" cy="6788785"/>
            <a:chOff x="755" y="1258"/>
            <a:chExt cx="10859" cy="8774"/>
          </a:xfrm>
          <a:solidFill>
            <a:srgbClr val="0584A7">
              <a:alpha val="80000"/>
            </a:srgbClr>
          </a:solidFill>
        </p:grpSpPr>
        <p:sp>
          <p:nvSpPr>
            <p:cNvPr id="5" name="椭圆 4"/>
            <p:cNvSpPr/>
            <p:nvPr>
              <p:custDataLst>
                <p:tags r:id="rId3"/>
              </p:custDataLst>
            </p:nvPr>
          </p:nvSpPr>
          <p:spPr>
            <a:xfrm>
              <a:off x="7092" y="5294"/>
              <a:ext cx="4523" cy="4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">
                  <a:srgbClr val="C7E3EC">
                    <a:alpha val="70000"/>
                  </a:srgbClr>
                </a:gs>
                <a:gs pos="34000">
                  <a:srgbClr val="97CCDB">
                    <a:alpha val="70000"/>
                  </a:srgbClr>
                </a:gs>
                <a:gs pos="100000">
                  <a:srgbClr val="379DB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755" y="1258"/>
              <a:ext cx="7479" cy="783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9000"/>
                  </a:schemeClr>
                </a:gs>
                <a:gs pos="51000">
                  <a:srgbClr val="97CCDB">
                    <a:alpha val="71000"/>
                  </a:srgbClr>
                </a:gs>
                <a:gs pos="100000">
                  <a:srgbClr val="379DB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524156" y="1897439"/>
            <a:ext cx="788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在此输入您的文本内容。在此输入您的文本内容。在此输入您的文本内容。在此输入您的文本内容。在此输入您的文本内容。在此输入您的文本内容。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2423297" y="1962279"/>
            <a:ext cx="153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泪滴形 24"/>
          <p:cNvSpPr/>
          <p:nvPr>
            <p:custDataLst>
              <p:tags r:id="rId7"/>
            </p:custDataLst>
          </p:nvPr>
        </p:nvSpPr>
        <p:spPr>
          <a:xfrm>
            <a:off x="115570" y="2806700"/>
            <a:ext cx="2119630" cy="1997710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 flipH="1">
            <a:off x="2097656" y="2074837"/>
            <a:ext cx="240639" cy="236548"/>
          </a:xfrm>
          <a:prstGeom prst="ellipse">
            <a:avLst/>
          </a:prstGeom>
          <a:solidFill>
            <a:srgbClr val="308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 flipH="1">
            <a:off x="2642702" y="3650518"/>
            <a:ext cx="240639" cy="236548"/>
          </a:xfrm>
          <a:prstGeom prst="ellipse">
            <a:avLst/>
          </a:prstGeom>
          <a:solidFill>
            <a:srgbClr val="308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>
            <p:custDataLst>
              <p:tags r:id="rId10"/>
            </p:custDataLst>
          </p:nvPr>
        </p:nvSpPr>
        <p:spPr>
          <a:xfrm flipH="1">
            <a:off x="2097656" y="5232770"/>
            <a:ext cx="240639" cy="236548"/>
          </a:xfrm>
          <a:prstGeom prst="ellipse">
            <a:avLst/>
          </a:prstGeom>
          <a:solidFill>
            <a:srgbClr val="308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1"/>
            </p:custDataLst>
          </p:nvPr>
        </p:nvCxnSpPr>
        <p:spPr>
          <a:xfrm>
            <a:off x="3524156" y="2515198"/>
            <a:ext cx="7884000" cy="0"/>
          </a:xfrm>
          <a:prstGeom prst="line">
            <a:avLst/>
          </a:prstGeom>
          <a:ln w="38100">
            <a:solidFill>
              <a:srgbClr val="058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1306"/>
          <p:cNvSpPr txBox="1"/>
          <p:nvPr>
            <p:custDataLst>
              <p:tags r:id="rId12"/>
            </p:custDataLst>
          </p:nvPr>
        </p:nvSpPr>
        <p:spPr>
          <a:xfrm>
            <a:off x="364416" y="3432880"/>
            <a:ext cx="1732981" cy="623716"/>
          </a:xfrm>
          <a:prstGeom prst="rect">
            <a:avLst/>
          </a:prstGeom>
          <a:noFill/>
          <a:ln>
            <a:noFill/>
          </a:ln>
        </p:spPr>
        <p:txBody>
          <a:bodyPr lIns="43769" tIns="21879" rIns="43769" bIns="21879" anchor="t" anchorCtr="0">
            <a:noAutofit/>
          </a:bodyPr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研究意义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2987611" y="3493840"/>
            <a:ext cx="153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14"/>
            </p:custDataLst>
          </p:nvPr>
        </p:nvCxnSpPr>
        <p:spPr>
          <a:xfrm>
            <a:off x="4088470" y="4046759"/>
            <a:ext cx="7884000" cy="0"/>
          </a:xfrm>
          <a:prstGeom prst="line">
            <a:avLst/>
          </a:prstGeom>
          <a:ln w="38100">
            <a:solidFill>
              <a:srgbClr val="058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2423297" y="5155427"/>
            <a:ext cx="153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16"/>
            </p:custDataLst>
          </p:nvPr>
        </p:nvCxnSpPr>
        <p:spPr>
          <a:xfrm>
            <a:off x="3524156" y="5708346"/>
            <a:ext cx="7884000" cy="0"/>
          </a:xfrm>
          <a:prstGeom prst="line">
            <a:avLst/>
          </a:prstGeom>
          <a:ln w="38100">
            <a:solidFill>
              <a:srgbClr val="058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175760" y="3432810"/>
            <a:ext cx="7846695" cy="680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在此输入您的文本内容。在此输入您的文本内容。在此输入您的文本内容。在此输入您的文本内容。在此输入您的文本内容。在此输入您的文本内容。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3599815" y="5057140"/>
            <a:ext cx="7884160" cy="560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在此输入您的文本内容。在此输入您的文本内容。在此输入您的文本内容。在此输入您的文本内容。在此输入您的文本内容。在此输入您的文本内容。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研究成果展示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20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21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2468893"/>
            <a:ext cx="4304715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03596" y="2886396"/>
            <a:ext cx="2214880" cy="70675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403189" y="2468893"/>
            <a:ext cx="407963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400" dirty="0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098931" y="2756925"/>
            <a:ext cx="4930140" cy="91249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pPr algn="l"/>
            <a:r>
              <a:rPr lang="zh-CN" altLang="en-US" sz="5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研究思路与方法</a:t>
            </a:r>
            <a:endParaRPr lang="zh-CN" altLang="en-US" sz="5335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41" name="直接连接符 40"/>
          <p:cNvCxnSpPr/>
          <p:nvPr>
            <p:custDataLst>
              <p:tags r:id="rId1"/>
            </p:custDataLst>
          </p:nvPr>
        </p:nvCxnSpPr>
        <p:spPr>
          <a:xfrm>
            <a:off x="330444" y="2549071"/>
            <a:ext cx="11454911" cy="0"/>
          </a:xfrm>
          <a:prstGeom prst="line">
            <a:avLst/>
          </a:prstGeom>
          <a:solidFill>
            <a:srgbClr val="64554E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2"/>
            </p:custDataLst>
          </p:nvPr>
        </p:nvCxnSpPr>
        <p:spPr>
          <a:xfrm>
            <a:off x="330444" y="4215719"/>
            <a:ext cx="11454911" cy="0"/>
          </a:xfrm>
          <a:prstGeom prst="line">
            <a:avLst/>
          </a:prstGeom>
          <a:solidFill>
            <a:srgbClr val="64554E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3"/>
            </p:custDataLst>
          </p:nvPr>
        </p:nvCxnSpPr>
        <p:spPr>
          <a:xfrm>
            <a:off x="330444" y="5882366"/>
            <a:ext cx="11454911" cy="0"/>
          </a:xfrm>
          <a:prstGeom prst="line">
            <a:avLst/>
          </a:prstGeom>
          <a:solidFill>
            <a:srgbClr val="64554E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>
            <p:custDataLst>
              <p:tags r:id="rId4"/>
            </p:custDataLst>
          </p:nvPr>
        </p:nvSpPr>
        <p:spPr bwMode="auto">
          <a:xfrm>
            <a:off x="1075413" y="1270384"/>
            <a:ext cx="1402080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r>
              <a:rPr lang="zh-CN" altLang="en-US" sz="24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研究思路</a:t>
            </a:r>
            <a:endParaRPr lang="zh-CN" altLang="en-US" sz="2400" b="1" kern="10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>
            <p:custDataLst>
              <p:tags r:id="rId5"/>
            </p:custDataLst>
          </p:nvPr>
        </p:nvSpPr>
        <p:spPr>
          <a:xfrm>
            <a:off x="1075413" y="1746554"/>
            <a:ext cx="10596787" cy="43751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en-US" altLang="zh-CN">
                <a:latin typeface="+mn-ea"/>
                <a:sym typeface="+mn-ea"/>
              </a:rPr>
              <a:t>单击添加项目内容。单击此处可编辑内容。单击添加项目内容。单击此处可编辑内容。</a:t>
            </a:r>
            <a:endParaRPr lang="en-US" altLang="zh-CN">
              <a:latin typeface="+mn-ea"/>
              <a:sym typeface="+mn-ea"/>
            </a:endParaRPr>
          </a:p>
        </p:txBody>
      </p:sp>
      <p:cxnSp>
        <p:nvCxnSpPr>
          <p:cNvPr id="46" name="直接连接符 4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>
            <p:custDataLst>
              <p:tags r:id="rId6"/>
            </p:custDataLst>
          </p:nvPr>
        </p:nvCxnSpPr>
        <p:spPr>
          <a:xfrm>
            <a:off x="1222407" y="1782414"/>
            <a:ext cx="243109" cy="0"/>
          </a:xfrm>
          <a:prstGeom prst="line">
            <a:avLst/>
          </a:prstGeom>
          <a:solidFill>
            <a:srgbClr val="64554E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>
            <p:custDataLst>
              <p:tags r:id="rId7"/>
            </p:custDataLst>
          </p:nvPr>
        </p:nvSpPr>
        <p:spPr bwMode="auto">
          <a:xfrm>
            <a:off x="1075413" y="2755121"/>
            <a:ext cx="1402080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r>
              <a:rPr lang="zh-CN" altLang="en-US" sz="24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研究思路</a:t>
            </a:r>
            <a:endParaRPr lang="zh-CN" altLang="en-US" sz="2400" b="1" kern="10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>
            <p:custDataLst>
              <p:tags r:id="rId8"/>
            </p:custDataLst>
          </p:nvPr>
        </p:nvSpPr>
        <p:spPr>
          <a:xfrm>
            <a:off x="1075413" y="3278917"/>
            <a:ext cx="10596787" cy="43751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en-US" altLang="zh-CN">
                <a:latin typeface="+mn-ea"/>
                <a:sym typeface="+mn-ea"/>
              </a:rPr>
              <a:t>单击添加项目内容。单击此处可编辑内容。单击添加项目内容。单击此处可编辑内容。</a:t>
            </a:r>
            <a:endParaRPr lang="en-US" altLang="zh-CN">
              <a:latin typeface="+mn-ea"/>
              <a:sym typeface="+mn-ea"/>
            </a:endParaRPr>
          </a:p>
        </p:txBody>
      </p:sp>
      <p:cxnSp>
        <p:nvCxnSpPr>
          <p:cNvPr id="49" name="直接连接符 4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>
            <p:custDataLst>
              <p:tags r:id="rId9"/>
            </p:custDataLst>
          </p:nvPr>
        </p:nvCxnSpPr>
        <p:spPr>
          <a:xfrm>
            <a:off x="1222407" y="3314777"/>
            <a:ext cx="243109" cy="0"/>
          </a:xfrm>
          <a:prstGeom prst="line">
            <a:avLst/>
          </a:prstGeom>
          <a:solidFill>
            <a:srgbClr val="64554E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>
            <p:custDataLst>
              <p:tags r:id="rId10"/>
            </p:custDataLst>
          </p:nvPr>
        </p:nvSpPr>
        <p:spPr bwMode="auto">
          <a:xfrm>
            <a:off x="1075413" y="4401689"/>
            <a:ext cx="1402080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r>
              <a:rPr lang="zh-CN" altLang="en-US" sz="2400" b="1" kern="1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研究思路</a:t>
            </a:r>
            <a:endParaRPr lang="zh-CN" altLang="en-US" sz="2400" b="1" kern="10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>
            <p:custDataLst>
              <p:tags r:id="rId11"/>
            </p:custDataLst>
          </p:nvPr>
        </p:nvSpPr>
        <p:spPr>
          <a:xfrm>
            <a:off x="1075413" y="4962314"/>
            <a:ext cx="10596787" cy="43751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en-US" altLang="zh-CN">
                <a:latin typeface="+mn-ea"/>
                <a:sym typeface="+mn-ea"/>
              </a:rPr>
              <a:t>单击添加项目内容。单击此处可编辑内容。单击添加项目内容。单击此处可编辑内容。</a:t>
            </a:r>
            <a:endParaRPr lang="en-US" altLang="zh-CN">
              <a:latin typeface="+mn-ea"/>
              <a:sym typeface="+mn-ea"/>
            </a:endParaRPr>
          </a:p>
        </p:txBody>
      </p:sp>
      <p:cxnSp>
        <p:nvCxnSpPr>
          <p:cNvPr id="52" name="直接连接符 51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>
            <p:custDataLst>
              <p:tags r:id="rId12"/>
            </p:custDataLst>
          </p:nvPr>
        </p:nvCxnSpPr>
        <p:spPr>
          <a:xfrm>
            <a:off x="1222407" y="4998174"/>
            <a:ext cx="243109" cy="0"/>
          </a:xfrm>
          <a:prstGeom prst="line">
            <a:avLst/>
          </a:prstGeom>
          <a:solidFill>
            <a:srgbClr val="64554E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893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505424" y="4745107"/>
            <a:ext cx="450101" cy="774439"/>
          </a:xfrm>
          <a:custGeom>
            <a:avLst/>
            <a:gdLst>
              <a:gd name="T0" fmla="*/ 105 w 115"/>
              <a:gd name="T1" fmla="*/ 49 h 198"/>
              <a:gd name="T2" fmla="*/ 115 w 115"/>
              <a:gd name="T3" fmla="*/ 53 h 198"/>
              <a:gd name="T4" fmla="*/ 101 w 115"/>
              <a:gd name="T5" fmla="*/ 93 h 198"/>
              <a:gd name="T6" fmla="*/ 89 w 115"/>
              <a:gd name="T7" fmla="*/ 93 h 198"/>
              <a:gd name="T8" fmla="*/ 105 w 115"/>
              <a:gd name="T9" fmla="*/ 49 h 198"/>
              <a:gd name="T10" fmla="*/ 112 w 115"/>
              <a:gd name="T11" fmla="*/ 18 h 198"/>
              <a:gd name="T12" fmla="*/ 109 w 115"/>
              <a:gd name="T13" fmla="*/ 17 h 198"/>
              <a:gd name="T14" fmla="*/ 94 w 115"/>
              <a:gd name="T15" fmla="*/ 33 h 198"/>
              <a:gd name="T16" fmla="*/ 114 w 115"/>
              <a:gd name="T17" fmla="*/ 39 h 198"/>
              <a:gd name="T18" fmla="*/ 112 w 115"/>
              <a:gd name="T19" fmla="*/ 18 h 198"/>
              <a:gd name="T20" fmla="*/ 78 w 115"/>
              <a:gd name="T21" fmla="*/ 93 h 198"/>
              <a:gd name="T22" fmla="*/ 95 w 115"/>
              <a:gd name="T23" fmla="*/ 46 h 198"/>
              <a:gd name="T24" fmla="*/ 85 w 115"/>
              <a:gd name="T25" fmla="*/ 42 h 198"/>
              <a:gd name="T26" fmla="*/ 67 w 115"/>
              <a:gd name="T27" fmla="*/ 93 h 198"/>
              <a:gd name="T28" fmla="*/ 78 w 115"/>
              <a:gd name="T29" fmla="*/ 93 h 198"/>
              <a:gd name="T30" fmla="*/ 2 w 115"/>
              <a:gd name="T31" fmla="*/ 25 h 198"/>
              <a:gd name="T32" fmla="*/ 15 w 115"/>
              <a:gd name="T33" fmla="*/ 3 h 198"/>
              <a:gd name="T34" fmla="*/ 38 w 115"/>
              <a:gd name="T35" fmla="*/ 16 h 198"/>
              <a:gd name="T36" fmla="*/ 58 w 115"/>
              <a:gd name="T37" fmla="*/ 93 h 198"/>
              <a:gd name="T38" fmla="*/ 20 w 115"/>
              <a:gd name="T39" fmla="*/ 93 h 198"/>
              <a:gd name="T40" fmla="*/ 2 w 115"/>
              <a:gd name="T41" fmla="*/ 25 h 198"/>
              <a:gd name="T42" fmla="*/ 16 w 115"/>
              <a:gd name="T43" fmla="*/ 22 h 198"/>
              <a:gd name="T44" fmla="*/ 28 w 115"/>
              <a:gd name="T45" fmla="*/ 69 h 198"/>
              <a:gd name="T46" fmla="*/ 34 w 115"/>
              <a:gd name="T47" fmla="*/ 72 h 198"/>
              <a:gd name="T48" fmla="*/ 37 w 115"/>
              <a:gd name="T49" fmla="*/ 66 h 198"/>
              <a:gd name="T50" fmla="*/ 24 w 115"/>
              <a:gd name="T51" fmla="*/ 19 h 198"/>
              <a:gd name="T52" fmla="*/ 19 w 115"/>
              <a:gd name="T53" fmla="*/ 16 h 198"/>
              <a:gd name="T54" fmla="*/ 16 w 115"/>
              <a:gd name="T55" fmla="*/ 22 h 198"/>
              <a:gd name="T56" fmla="*/ 107 w 115"/>
              <a:gd name="T57" fmla="*/ 100 h 198"/>
              <a:gd name="T58" fmla="*/ 8 w 115"/>
              <a:gd name="T59" fmla="*/ 100 h 198"/>
              <a:gd name="T60" fmla="*/ 2 w 115"/>
              <a:gd name="T61" fmla="*/ 105 h 198"/>
              <a:gd name="T62" fmla="*/ 8 w 115"/>
              <a:gd name="T63" fmla="*/ 109 h 198"/>
              <a:gd name="T64" fmla="*/ 19 w 115"/>
              <a:gd name="T65" fmla="*/ 190 h 198"/>
              <a:gd name="T66" fmla="*/ 14 w 115"/>
              <a:gd name="T67" fmla="*/ 194 h 198"/>
              <a:gd name="T68" fmla="*/ 20 w 115"/>
              <a:gd name="T69" fmla="*/ 198 h 198"/>
              <a:gd name="T70" fmla="*/ 95 w 115"/>
              <a:gd name="T71" fmla="*/ 198 h 198"/>
              <a:gd name="T72" fmla="*/ 101 w 115"/>
              <a:gd name="T73" fmla="*/ 194 h 198"/>
              <a:gd name="T74" fmla="*/ 96 w 115"/>
              <a:gd name="T75" fmla="*/ 190 h 198"/>
              <a:gd name="T76" fmla="*/ 107 w 115"/>
              <a:gd name="T77" fmla="*/ 109 h 198"/>
              <a:gd name="T78" fmla="*/ 113 w 115"/>
              <a:gd name="T79" fmla="*/ 105 h 198"/>
              <a:gd name="T80" fmla="*/ 107 w 115"/>
              <a:gd name="T81" fmla="*/ 100 h 198"/>
              <a:gd name="T82" fmla="*/ 34 w 115"/>
              <a:gd name="T83" fmla="*/ 186 h 198"/>
              <a:gd name="T84" fmla="*/ 34 w 115"/>
              <a:gd name="T85" fmla="*/ 186 h 198"/>
              <a:gd name="T86" fmla="*/ 30 w 115"/>
              <a:gd name="T87" fmla="*/ 183 h 198"/>
              <a:gd name="T88" fmla="*/ 20 w 115"/>
              <a:gd name="T89" fmla="*/ 115 h 198"/>
              <a:gd name="T90" fmla="*/ 23 w 115"/>
              <a:gd name="T91" fmla="*/ 110 h 198"/>
              <a:gd name="T92" fmla="*/ 28 w 115"/>
              <a:gd name="T93" fmla="*/ 114 h 198"/>
              <a:gd name="T94" fmla="*/ 38 w 115"/>
              <a:gd name="T95" fmla="*/ 182 h 198"/>
              <a:gd name="T96" fmla="*/ 34 w 115"/>
              <a:gd name="T97" fmla="*/ 18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" h="198">
                <a:moveTo>
                  <a:pt x="105" y="49"/>
                </a:moveTo>
                <a:cubicBezTo>
                  <a:pt x="115" y="53"/>
                  <a:pt x="115" y="53"/>
                  <a:pt x="115" y="5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89" y="93"/>
                  <a:pt x="89" y="93"/>
                  <a:pt x="89" y="93"/>
                </a:cubicBezTo>
                <a:lnTo>
                  <a:pt x="105" y="49"/>
                </a:lnTo>
                <a:close/>
                <a:moveTo>
                  <a:pt x="112" y="18"/>
                </a:moveTo>
                <a:cubicBezTo>
                  <a:pt x="112" y="16"/>
                  <a:pt x="111" y="16"/>
                  <a:pt x="109" y="17"/>
                </a:cubicBezTo>
                <a:cubicBezTo>
                  <a:pt x="94" y="33"/>
                  <a:pt x="94" y="33"/>
                  <a:pt x="94" y="33"/>
                </a:cubicBezTo>
                <a:cubicBezTo>
                  <a:pt x="114" y="39"/>
                  <a:pt x="114" y="39"/>
                  <a:pt x="114" y="39"/>
                </a:cubicBezTo>
                <a:lnTo>
                  <a:pt x="112" y="18"/>
                </a:lnTo>
                <a:close/>
                <a:moveTo>
                  <a:pt x="78" y="93"/>
                </a:moveTo>
                <a:cubicBezTo>
                  <a:pt x="95" y="46"/>
                  <a:pt x="95" y="46"/>
                  <a:pt x="95" y="46"/>
                </a:cubicBezTo>
                <a:cubicBezTo>
                  <a:pt x="85" y="42"/>
                  <a:pt x="85" y="42"/>
                  <a:pt x="85" y="42"/>
                </a:cubicBezTo>
                <a:cubicBezTo>
                  <a:pt x="67" y="93"/>
                  <a:pt x="67" y="93"/>
                  <a:pt x="67" y="93"/>
                </a:cubicBezTo>
                <a:lnTo>
                  <a:pt x="78" y="93"/>
                </a:lnTo>
                <a:close/>
                <a:moveTo>
                  <a:pt x="2" y="25"/>
                </a:moveTo>
                <a:cubicBezTo>
                  <a:pt x="0" y="15"/>
                  <a:pt x="5" y="5"/>
                  <a:pt x="15" y="3"/>
                </a:cubicBezTo>
                <a:cubicBezTo>
                  <a:pt x="25" y="0"/>
                  <a:pt x="35" y="6"/>
                  <a:pt x="38" y="16"/>
                </a:cubicBezTo>
                <a:cubicBezTo>
                  <a:pt x="58" y="93"/>
                  <a:pt x="58" y="93"/>
                  <a:pt x="58" y="93"/>
                </a:cubicBezTo>
                <a:cubicBezTo>
                  <a:pt x="20" y="93"/>
                  <a:pt x="20" y="93"/>
                  <a:pt x="20" y="93"/>
                </a:cubicBezTo>
                <a:lnTo>
                  <a:pt x="2" y="25"/>
                </a:lnTo>
                <a:close/>
                <a:moveTo>
                  <a:pt x="16" y="22"/>
                </a:moveTo>
                <a:cubicBezTo>
                  <a:pt x="28" y="69"/>
                  <a:pt x="28" y="69"/>
                  <a:pt x="28" y="69"/>
                </a:cubicBezTo>
                <a:cubicBezTo>
                  <a:pt x="29" y="71"/>
                  <a:pt x="31" y="72"/>
                  <a:pt x="34" y="72"/>
                </a:cubicBezTo>
                <a:cubicBezTo>
                  <a:pt x="36" y="71"/>
                  <a:pt x="38" y="69"/>
                  <a:pt x="37" y="66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1" y="16"/>
                  <a:pt x="19" y="16"/>
                </a:cubicBezTo>
                <a:cubicBezTo>
                  <a:pt x="16" y="17"/>
                  <a:pt x="15" y="19"/>
                  <a:pt x="16" y="22"/>
                </a:cubicBezTo>
                <a:close/>
                <a:moveTo>
                  <a:pt x="107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5" y="100"/>
                  <a:pt x="2" y="102"/>
                  <a:pt x="2" y="105"/>
                </a:cubicBezTo>
                <a:cubicBezTo>
                  <a:pt x="2" y="107"/>
                  <a:pt x="4" y="109"/>
                  <a:pt x="8" y="109"/>
                </a:cubicBezTo>
                <a:cubicBezTo>
                  <a:pt x="19" y="190"/>
                  <a:pt x="19" y="190"/>
                  <a:pt x="19" y="190"/>
                </a:cubicBezTo>
                <a:cubicBezTo>
                  <a:pt x="16" y="190"/>
                  <a:pt x="14" y="192"/>
                  <a:pt x="14" y="194"/>
                </a:cubicBezTo>
                <a:cubicBezTo>
                  <a:pt x="14" y="196"/>
                  <a:pt x="17" y="198"/>
                  <a:pt x="20" y="198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98" y="198"/>
                  <a:pt x="101" y="196"/>
                  <a:pt x="101" y="194"/>
                </a:cubicBezTo>
                <a:cubicBezTo>
                  <a:pt x="101" y="192"/>
                  <a:pt x="99" y="190"/>
                  <a:pt x="96" y="190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11" y="109"/>
                  <a:pt x="113" y="107"/>
                  <a:pt x="113" y="105"/>
                </a:cubicBezTo>
                <a:cubicBezTo>
                  <a:pt x="113" y="102"/>
                  <a:pt x="110" y="100"/>
                  <a:pt x="107" y="100"/>
                </a:cubicBezTo>
                <a:close/>
                <a:moveTo>
                  <a:pt x="34" y="186"/>
                </a:moveTo>
                <a:cubicBezTo>
                  <a:pt x="34" y="186"/>
                  <a:pt x="34" y="186"/>
                  <a:pt x="34" y="186"/>
                </a:cubicBezTo>
                <a:cubicBezTo>
                  <a:pt x="32" y="186"/>
                  <a:pt x="30" y="185"/>
                  <a:pt x="30" y="183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19" y="112"/>
                  <a:pt x="21" y="110"/>
                  <a:pt x="23" y="110"/>
                </a:cubicBezTo>
                <a:cubicBezTo>
                  <a:pt x="26" y="110"/>
                  <a:pt x="28" y="111"/>
                  <a:pt x="28" y="114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4"/>
                  <a:pt x="37" y="186"/>
                  <a:pt x="34" y="186"/>
                </a:cubicBezTo>
                <a:close/>
              </a:path>
            </a:pathLst>
          </a:custGeom>
          <a:solidFill>
            <a:srgbClr val="0584A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Freeform 895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403655" y="3029214"/>
            <a:ext cx="653640" cy="787677"/>
          </a:xfrm>
          <a:custGeom>
            <a:avLst/>
            <a:gdLst>
              <a:gd name="T0" fmla="*/ 167 w 167"/>
              <a:gd name="T1" fmla="*/ 194 h 201"/>
              <a:gd name="T2" fmla="*/ 160 w 167"/>
              <a:gd name="T3" fmla="*/ 201 h 201"/>
              <a:gd name="T4" fmla="*/ 31 w 167"/>
              <a:gd name="T5" fmla="*/ 201 h 201"/>
              <a:gd name="T6" fmla="*/ 0 w 167"/>
              <a:gd name="T7" fmla="*/ 170 h 201"/>
              <a:gd name="T8" fmla="*/ 31 w 167"/>
              <a:gd name="T9" fmla="*/ 139 h 201"/>
              <a:gd name="T10" fmla="*/ 160 w 167"/>
              <a:gd name="T11" fmla="*/ 139 h 201"/>
              <a:gd name="T12" fmla="*/ 167 w 167"/>
              <a:gd name="T13" fmla="*/ 146 h 201"/>
              <a:gd name="T14" fmla="*/ 160 w 167"/>
              <a:gd name="T15" fmla="*/ 154 h 201"/>
              <a:gd name="T16" fmla="*/ 33 w 167"/>
              <a:gd name="T17" fmla="*/ 154 h 201"/>
              <a:gd name="T18" fmla="*/ 17 w 167"/>
              <a:gd name="T19" fmla="*/ 170 h 201"/>
              <a:gd name="T20" fmla="*/ 33 w 167"/>
              <a:gd name="T21" fmla="*/ 187 h 201"/>
              <a:gd name="T22" fmla="*/ 160 w 167"/>
              <a:gd name="T23" fmla="*/ 187 h 201"/>
              <a:gd name="T24" fmla="*/ 167 w 167"/>
              <a:gd name="T25" fmla="*/ 194 h 201"/>
              <a:gd name="T26" fmla="*/ 86 w 167"/>
              <a:gd name="T27" fmla="*/ 28 h 201"/>
              <a:gd name="T28" fmla="*/ 114 w 167"/>
              <a:gd name="T29" fmla="*/ 2 h 201"/>
              <a:gd name="T30" fmla="*/ 113 w 167"/>
              <a:gd name="T31" fmla="*/ 0 h 201"/>
              <a:gd name="T32" fmla="*/ 111 w 167"/>
              <a:gd name="T33" fmla="*/ 0 h 201"/>
              <a:gd name="T34" fmla="*/ 84 w 167"/>
              <a:gd name="T35" fmla="*/ 26 h 201"/>
              <a:gd name="T36" fmla="*/ 84 w 167"/>
              <a:gd name="T37" fmla="*/ 28 h 201"/>
              <a:gd name="T38" fmla="*/ 86 w 167"/>
              <a:gd name="T39" fmla="*/ 28 h 201"/>
              <a:gd name="T40" fmla="*/ 137 w 167"/>
              <a:gd name="T41" fmla="*/ 50 h 201"/>
              <a:gd name="T42" fmla="*/ 108 w 167"/>
              <a:gd name="T43" fmla="*/ 31 h 201"/>
              <a:gd name="T44" fmla="*/ 85 w 167"/>
              <a:gd name="T45" fmla="*/ 36 h 201"/>
              <a:gd name="T46" fmla="*/ 63 w 167"/>
              <a:gd name="T47" fmla="*/ 31 h 201"/>
              <a:gd name="T48" fmla="*/ 34 w 167"/>
              <a:gd name="T49" fmla="*/ 50 h 201"/>
              <a:gd name="T50" fmla="*/ 64 w 167"/>
              <a:gd name="T51" fmla="*/ 125 h 201"/>
              <a:gd name="T52" fmla="*/ 85 w 167"/>
              <a:gd name="T53" fmla="*/ 120 h 201"/>
              <a:gd name="T54" fmla="*/ 106 w 167"/>
              <a:gd name="T55" fmla="*/ 125 h 201"/>
              <a:gd name="T56" fmla="*/ 137 w 167"/>
              <a:gd name="T57" fmla="*/ 50 h 201"/>
              <a:gd name="T58" fmla="*/ 63 w 167"/>
              <a:gd name="T59" fmla="*/ 46 h 201"/>
              <a:gd name="T60" fmla="*/ 62 w 167"/>
              <a:gd name="T61" fmla="*/ 46 h 201"/>
              <a:gd name="T62" fmla="*/ 47 w 167"/>
              <a:gd name="T63" fmla="*/ 59 h 201"/>
              <a:gd name="T64" fmla="*/ 44 w 167"/>
              <a:gd name="T65" fmla="*/ 62 h 201"/>
              <a:gd name="T66" fmla="*/ 43 w 167"/>
              <a:gd name="T67" fmla="*/ 62 h 201"/>
              <a:gd name="T68" fmla="*/ 43 w 167"/>
              <a:gd name="T69" fmla="*/ 62 h 201"/>
              <a:gd name="T70" fmla="*/ 40 w 167"/>
              <a:gd name="T71" fmla="*/ 57 h 201"/>
              <a:gd name="T72" fmla="*/ 62 w 167"/>
              <a:gd name="T73" fmla="*/ 39 h 201"/>
              <a:gd name="T74" fmla="*/ 63 w 167"/>
              <a:gd name="T75" fmla="*/ 39 h 201"/>
              <a:gd name="T76" fmla="*/ 67 w 167"/>
              <a:gd name="T77" fmla="*/ 43 h 201"/>
              <a:gd name="T78" fmla="*/ 63 w 167"/>
              <a:gd name="T79" fmla="*/ 4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7" h="201">
                <a:moveTo>
                  <a:pt x="167" y="194"/>
                </a:moveTo>
                <a:cubicBezTo>
                  <a:pt x="167" y="198"/>
                  <a:pt x="164" y="201"/>
                  <a:pt x="160" y="201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14" y="201"/>
                  <a:pt x="0" y="187"/>
                  <a:pt x="0" y="170"/>
                </a:cubicBezTo>
                <a:cubicBezTo>
                  <a:pt x="0" y="153"/>
                  <a:pt x="14" y="139"/>
                  <a:pt x="31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4" y="139"/>
                  <a:pt x="167" y="142"/>
                  <a:pt x="167" y="146"/>
                </a:cubicBezTo>
                <a:cubicBezTo>
                  <a:pt x="167" y="150"/>
                  <a:pt x="164" y="154"/>
                  <a:pt x="160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24" y="154"/>
                  <a:pt x="17" y="161"/>
                  <a:pt x="17" y="170"/>
                </a:cubicBezTo>
                <a:cubicBezTo>
                  <a:pt x="17" y="179"/>
                  <a:pt x="24" y="187"/>
                  <a:pt x="33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4" y="187"/>
                  <a:pt x="167" y="190"/>
                  <a:pt x="167" y="194"/>
                </a:cubicBezTo>
                <a:close/>
                <a:moveTo>
                  <a:pt x="86" y="28"/>
                </a:moveTo>
                <a:cubicBezTo>
                  <a:pt x="101" y="28"/>
                  <a:pt x="114" y="17"/>
                  <a:pt x="114" y="2"/>
                </a:cubicBezTo>
                <a:cubicBezTo>
                  <a:pt x="114" y="1"/>
                  <a:pt x="114" y="1"/>
                  <a:pt x="113" y="0"/>
                </a:cubicBezTo>
                <a:cubicBezTo>
                  <a:pt x="113" y="0"/>
                  <a:pt x="112" y="0"/>
                  <a:pt x="111" y="0"/>
                </a:cubicBezTo>
                <a:cubicBezTo>
                  <a:pt x="96" y="0"/>
                  <a:pt x="84" y="12"/>
                  <a:pt x="84" y="26"/>
                </a:cubicBezTo>
                <a:cubicBezTo>
                  <a:pt x="84" y="27"/>
                  <a:pt x="84" y="28"/>
                  <a:pt x="84" y="28"/>
                </a:cubicBezTo>
                <a:cubicBezTo>
                  <a:pt x="85" y="28"/>
                  <a:pt x="85" y="28"/>
                  <a:pt x="86" y="28"/>
                </a:cubicBezTo>
                <a:close/>
                <a:moveTo>
                  <a:pt x="137" y="50"/>
                </a:moveTo>
                <a:cubicBezTo>
                  <a:pt x="131" y="37"/>
                  <a:pt x="118" y="31"/>
                  <a:pt x="108" y="31"/>
                </a:cubicBezTo>
                <a:cubicBezTo>
                  <a:pt x="97" y="31"/>
                  <a:pt x="94" y="36"/>
                  <a:pt x="85" y="36"/>
                </a:cubicBezTo>
                <a:cubicBezTo>
                  <a:pt x="76" y="36"/>
                  <a:pt x="74" y="31"/>
                  <a:pt x="63" y="31"/>
                </a:cubicBezTo>
                <a:cubicBezTo>
                  <a:pt x="53" y="31"/>
                  <a:pt x="40" y="37"/>
                  <a:pt x="34" y="50"/>
                </a:cubicBezTo>
                <a:cubicBezTo>
                  <a:pt x="23" y="76"/>
                  <a:pt x="42" y="125"/>
                  <a:pt x="64" y="125"/>
                </a:cubicBezTo>
                <a:cubicBezTo>
                  <a:pt x="73" y="125"/>
                  <a:pt x="77" y="120"/>
                  <a:pt x="85" y="120"/>
                </a:cubicBezTo>
                <a:cubicBezTo>
                  <a:pt x="94" y="120"/>
                  <a:pt x="97" y="125"/>
                  <a:pt x="106" y="125"/>
                </a:cubicBezTo>
                <a:cubicBezTo>
                  <a:pt x="129" y="125"/>
                  <a:pt x="148" y="76"/>
                  <a:pt x="137" y="50"/>
                </a:cubicBezTo>
                <a:close/>
                <a:moveTo>
                  <a:pt x="63" y="46"/>
                </a:moveTo>
                <a:cubicBezTo>
                  <a:pt x="62" y="46"/>
                  <a:pt x="62" y="46"/>
                  <a:pt x="62" y="46"/>
                </a:cubicBezTo>
                <a:cubicBezTo>
                  <a:pt x="57" y="46"/>
                  <a:pt x="49" y="51"/>
                  <a:pt x="47" y="59"/>
                </a:cubicBezTo>
                <a:cubicBezTo>
                  <a:pt x="47" y="61"/>
                  <a:pt x="45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1" y="61"/>
                  <a:pt x="40" y="59"/>
                  <a:pt x="40" y="57"/>
                </a:cubicBezTo>
                <a:cubicBezTo>
                  <a:pt x="42" y="46"/>
                  <a:pt x="53" y="39"/>
                  <a:pt x="62" y="39"/>
                </a:cubicBezTo>
                <a:cubicBezTo>
                  <a:pt x="62" y="39"/>
                  <a:pt x="63" y="39"/>
                  <a:pt x="63" y="39"/>
                </a:cubicBezTo>
                <a:cubicBezTo>
                  <a:pt x="65" y="39"/>
                  <a:pt x="67" y="41"/>
                  <a:pt x="67" y="43"/>
                </a:cubicBezTo>
                <a:cubicBezTo>
                  <a:pt x="66" y="45"/>
                  <a:pt x="65" y="46"/>
                  <a:pt x="63" y="46"/>
                </a:cubicBezTo>
                <a:close/>
              </a:path>
            </a:pathLst>
          </a:custGeom>
          <a:solidFill>
            <a:srgbClr val="0584A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Freeform 897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369313" y="1490418"/>
            <a:ext cx="635437" cy="764511"/>
          </a:xfrm>
          <a:custGeom>
            <a:avLst/>
            <a:gdLst>
              <a:gd name="T0" fmla="*/ 40 w 162"/>
              <a:gd name="T1" fmla="*/ 195 h 195"/>
              <a:gd name="T2" fmla="*/ 128 w 162"/>
              <a:gd name="T3" fmla="*/ 191 h 195"/>
              <a:gd name="T4" fmla="*/ 131 w 162"/>
              <a:gd name="T5" fmla="*/ 125 h 195"/>
              <a:gd name="T6" fmla="*/ 31 w 162"/>
              <a:gd name="T7" fmla="*/ 69 h 195"/>
              <a:gd name="T8" fmla="*/ 38 w 162"/>
              <a:gd name="T9" fmla="*/ 72 h 195"/>
              <a:gd name="T10" fmla="*/ 41 w 162"/>
              <a:gd name="T11" fmla="*/ 68 h 195"/>
              <a:gd name="T12" fmla="*/ 43 w 162"/>
              <a:gd name="T13" fmla="*/ 65 h 195"/>
              <a:gd name="T14" fmla="*/ 31 w 162"/>
              <a:gd name="T15" fmla="*/ 69 h 195"/>
              <a:gd name="T16" fmla="*/ 81 w 162"/>
              <a:gd name="T17" fmla="*/ 33 h 195"/>
              <a:gd name="T18" fmla="*/ 82 w 162"/>
              <a:gd name="T19" fmla="*/ 26 h 195"/>
              <a:gd name="T20" fmla="*/ 87 w 162"/>
              <a:gd name="T21" fmla="*/ 37 h 195"/>
              <a:gd name="T22" fmla="*/ 81 w 162"/>
              <a:gd name="T23" fmla="*/ 51 h 195"/>
              <a:gd name="T24" fmla="*/ 85 w 162"/>
              <a:gd name="T25" fmla="*/ 58 h 195"/>
              <a:gd name="T26" fmla="*/ 87 w 162"/>
              <a:gd name="T27" fmla="*/ 49 h 195"/>
              <a:gd name="T28" fmla="*/ 89 w 162"/>
              <a:gd name="T29" fmla="*/ 46 h 195"/>
              <a:gd name="T30" fmla="*/ 104 w 162"/>
              <a:gd name="T31" fmla="*/ 45 h 195"/>
              <a:gd name="T32" fmla="*/ 92 w 162"/>
              <a:gd name="T33" fmla="*/ 55 h 195"/>
              <a:gd name="T34" fmla="*/ 96 w 162"/>
              <a:gd name="T35" fmla="*/ 78 h 195"/>
              <a:gd name="T36" fmla="*/ 107 w 162"/>
              <a:gd name="T37" fmla="*/ 74 h 195"/>
              <a:gd name="T38" fmla="*/ 131 w 162"/>
              <a:gd name="T39" fmla="*/ 94 h 195"/>
              <a:gd name="T40" fmla="*/ 129 w 162"/>
              <a:gd name="T41" fmla="*/ 80 h 195"/>
              <a:gd name="T42" fmla="*/ 118 w 162"/>
              <a:gd name="T43" fmla="*/ 60 h 195"/>
              <a:gd name="T44" fmla="*/ 119 w 162"/>
              <a:gd name="T45" fmla="*/ 47 h 195"/>
              <a:gd name="T46" fmla="*/ 112 w 162"/>
              <a:gd name="T47" fmla="*/ 46 h 195"/>
              <a:gd name="T48" fmla="*/ 119 w 162"/>
              <a:gd name="T49" fmla="*/ 44 h 195"/>
              <a:gd name="T50" fmla="*/ 128 w 162"/>
              <a:gd name="T51" fmla="*/ 45 h 195"/>
              <a:gd name="T52" fmla="*/ 89 w 162"/>
              <a:gd name="T53" fmla="*/ 17 h 195"/>
              <a:gd name="T54" fmla="*/ 87 w 162"/>
              <a:gd name="T55" fmla="*/ 21 h 195"/>
              <a:gd name="T56" fmla="*/ 76 w 162"/>
              <a:gd name="T57" fmla="*/ 26 h 195"/>
              <a:gd name="T58" fmla="*/ 72 w 162"/>
              <a:gd name="T59" fmla="*/ 115 h 195"/>
              <a:gd name="T60" fmla="*/ 94 w 162"/>
              <a:gd name="T61" fmla="*/ 128 h 195"/>
              <a:gd name="T62" fmla="*/ 100 w 162"/>
              <a:gd name="T63" fmla="*/ 131 h 195"/>
              <a:gd name="T64" fmla="*/ 98 w 162"/>
              <a:gd name="T65" fmla="*/ 127 h 195"/>
              <a:gd name="T66" fmla="*/ 98 w 162"/>
              <a:gd name="T67" fmla="*/ 119 h 195"/>
              <a:gd name="T68" fmla="*/ 100 w 162"/>
              <a:gd name="T69" fmla="*/ 116 h 195"/>
              <a:gd name="T70" fmla="*/ 99 w 162"/>
              <a:gd name="T71" fmla="*/ 108 h 195"/>
              <a:gd name="T72" fmla="*/ 92 w 162"/>
              <a:gd name="T73" fmla="*/ 96 h 195"/>
              <a:gd name="T74" fmla="*/ 80 w 162"/>
              <a:gd name="T75" fmla="*/ 100 h 195"/>
              <a:gd name="T76" fmla="*/ 56 w 162"/>
              <a:gd name="T77" fmla="*/ 73 h 195"/>
              <a:gd name="T78" fmla="*/ 60 w 162"/>
              <a:gd name="T79" fmla="*/ 72 h 195"/>
              <a:gd name="T80" fmla="*/ 39 w 162"/>
              <a:gd name="T81" fmla="*/ 77 h 195"/>
              <a:gd name="T82" fmla="*/ 33 w 162"/>
              <a:gd name="T83" fmla="*/ 77 h 195"/>
              <a:gd name="T84" fmla="*/ 48 w 162"/>
              <a:gd name="T85" fmla="*/ 113 h 195"/>
              <a:gd name="T86" fmla="*/ 57 w 162"/>
              <a:gd name="T87" fmla="*/ 105 h 195"/>
              <a:gd name="T88" fmla="*/ 45 w 162"/>
              <a:gd name="T89" fmla="*/ 110 h 195"/>
              <a:gd name="T90" fmla="*/ 43 w 162"/>
              <a:gd name="T91" fmla="*/ 100 h 195"/>
              <a:gd name="T92" fmla="*/ 51 w 162"/>
              <a:gd name="T93" fmla="*/ 96 h 195"/>
              <a:gd name="T94" fmla="*/ 55 w 162"/>
              <a:gd name="T95" fmla="*/ 78 h 195"/>
              <a:gd name="T96" fmla="*/ 44 w 162"/>
              <a:gd name="T97" fmla="*/ 38 h 195"/>
              <a:gd name="T98" fmla="*/ 45 w 162"/>
              <a:gd name="T99" fmla="*/ 54 h 195"/>
              <a:gd name="T100" fmla="*/ 47 w 162"/>
              <a:gd name="T101" fmla="*/ 53 h 195"/>
              <a:gd name="T102" fmla="*/ 48 w 162"/>
              <a:gd name="T103" fmla="*/ 56 h 195"/>
              <a:gd name="T104" fmla="*/ 55 w 162"/>
              <a:gd name="T105" fmla="*/ 46 h 195"/>
              <a:gd name="T106" fmla="*/ 55 w 162"/>
              <a:gd name="T107" fmla="*/ 41 h 195"/>
              <a:gd name="T108" fmla="*/ 47 w 162"/>
              <a:gd name="T109" fmla="*/ 39 h 195"/>
              <a:gd name="T110" fmla="*/ 44 w 162"/>
              <a:gd name="T111" fmla="*/ 39 h 195"/>
              <a:gd name="T112" fmla="*/ 144 w 162"/>
              <a:gd name="T113" fmla="*/ 130 h 195"/>
              <a:gd name="T114" fmla="*/ 13 w 162"/>
              <a:gd name="T115" fmla="*/ 89 h 195"/>
              <a:gd name="T116" fmla="*/ 47 w 162"/>
              <a:gd name="T117" fmla="*/ 4 h 195"/>
              <a:gd name="T118" fmla="*/ 2 w 162"/>
              <a:gd name="T119" fmla="*/ 91 h 195"/>
              <a:gd name="T120" fmla="*/ 153 w 162"/>
              <a:gd name="T121" fmla="*/ 13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195">
                <a:moveTo>
                  <a:pt x="128" y="191"/>
                </a:moveTo>
                <a:cubicBezTo>
                  <a:pt x="130" y="192"/>
                  <a:pt x="128" y="195"/>
                  <a:pt x="125" y="195"/>
                </a:cubicBezTo>
                <a:cubicBezTo>
                  <a:pt x="40" y="195"/>
                  <a:pt x="40" y="195"/>
                  <a:pt x="40" y="195"/>
                </a:cubicBezTo>
                <a:cubicBezTo>
                  <a:pt x="37" y="195"/>
                  <a:pt x="37" y="192"/>
                  <a:pt x="38" y="191"/>
                </a:cubicBezTo>
                <a:cubicBezTo>
                  <a:pt x="44" y="181"/>
                  <a:pt x="63" y="172"/>
                  <a:pt x="83" y="172"/>
                </a:cubicBezTo>
                <a:cubicBezTo>
                  <a:pt x="102" y="172"/>
                  <a:pt x="121" y="180"/>
                  <a:pt x="128" y="191"/>
                </a:cubicBezTo>
                <a:close/>
                <a:moveTo>
                  <a:pt x="49" y="26"/>
                </a:moveTo>
                <a:cubicBezTo>
                  <a:pt x="76" y="3"/>
                  <a:pt x="116" y="7"/>
                  <a:pt x="139" y="34"/>
                </a:cubicBezTo>
                <a:cubicBezTo>
                  <a:pt x="162" y="61"/>
                  <a:pt x="158" y="102"/>
                  <a:pt x="131" y="125"/>
                </a:cubicBezTo>
                <a:cubicBezTo>
                  <a:pt x="104" y="147"/>
                  <a:pt x="63" y="144"/>
                  <a:pt x="41" y="117"/>
                </a:cubicBezTo>
                <a:cubicBezTo>
                  <a:pt x="18" y="89"/>
                  <a:pt x="21" y="49"/>
                  <a:pt x="49" y="26"/>
                </a:cubicBezTo>
                <a:close/>
                <a:moveTo>
                  <a:pt x="31" y="69"/>
                </a:moveTo>
                <a:cubicBezTo>
                  <a:pt x="32" y="68"/>
                  <a:pt x="33" y="68"/>
                  <a:pt x="34" y="68"/>
                </a:cubicBezTo>
                <a:cubicBezTo>
                  <a:pt x="35" y="68"/>
                  <a:pt x="36" y="68"/>
                  <a:pt x="37" y="69"/>
                </a:cubicBezTo>
                <a:cubicBezTo>
                  <a:pt x="37" y="70"/>
                  <a:pt x="38" y="71"/>
                  <a:pt x="38" y="72"/>
                </a:cubicBezTo>
                <a:cubicBezTo>
                  <a:pt x="39" y="71"/>
                  <a:pt x="40" y="71"/>
                  <a:pt x="40" y="70"/>
                </a:cubicBezTo>
                <a:cubicBezTo>
                  <a:pt x="41" y="70"/>
                  <a:pt x="42" y="70"/>
                  <a:pt x="42" y="69"/>
                </a:cubicBezTo>
                <a:cubicBezTo>
                  <a:pt x="42" y="69"/>
                  <a:pt x="42" y="69"/>
                  <a:pt x="41" y="68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6"/>
                  <a:pt x="41" y="66"/>
                  <a:pt x="41" y="66"/>
                </a:cubicBezTo>
                <a:cubicBezTo>
                  <a:pt x="42" y="66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39" y="65"/>
                  <a:pt x="35" y="66"/>
                  <a:pt x="32" y="68"/>
                </a:cubicBezTo>
                <a:cubicBezTo>
                  <a:pt x="31" y="68"/>
                  <a:pt x="31" y="68"/>
                  <a:pt x="31" y="69"/>
                </a:cubicBezTo>
                <a:close/>
                <a:moveTo>
                  <a:pt x="78" y="37"/>
                </a:moveTo>
                <a:cubicBezTo>
                  <a:pt x="79" y="37"/>
                  <a:pt x="80" y="37"/>
                  <a:pt x="82" y="37"/>
                </a:cubicBezTo>
                <a:cubicBezTo>
                  <a:pt x="81" y="36"/>
                  <a:pt x="81" y="34"/>
                  <a:pt x="81" y="33"/>
                </a:cubicBezTo>
                <a:cubicBezTo>
                  <a:pt x="80" y="27"/>
                  <a:pt x="80" y="26"/>
                  <a:pt x="80" y="25"/>
                </a:cubicBezTo>
                <a:cubicBezTo>
                  <a:pt x="80" y="25"/>
                  <a:pt x="81" y="25"/>
                  <a:pt x="81" y="25"/>
                </a:cubicBezTo>
                <a:cubicBezTo>
                  <a:pt x="82" y="25"/>
                  <a:pt x="82" y="26"/>
                  <a:pt x="8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7"/>
                  <a:pt x="83" y="28"/>
                  <a:pt x="84" y="29"/>
                </a:cubicBezTo>
                <a:cubicBezTo>
                  <a:pt x="86" y="32"/>
                  <a:pt x="88" y="35"/>
                  <a:pt x="87" y="37"/>
                </a:cubicBezTo>
                <a:cubicBezTo>
                  <a:pt x="87" y="39"/>
                  <a:pt x="86" y="40"/>
                  <a:pt x="84" y="41"/>
                </a:cubicBezTo>
                <a:cubicBezTo>
                  <a:pt x="83" y="42"/>
                  <a:pt x="83" y="42"/>
                  <a:pt x="83" y="44"/>
                </a:cubicBezTo>
                <a:cubicBezTo>
                  <a:pt x="83" y="45"/>
                  <a:pt x="82" y="47"/>
                  <a:pt x="81" y="51"/>
                </a:cubicBezTo>
                <a:cubicBezTo>
                  <a:pt x="82" y="52"/>
                  <a:pt x="82" y="54"/>
                  <a:pt x="82" y="55"/>
                </a:cubicBezTo>
                <a:cubicBezTo>
                  <a:pt x="82" y="56"/>
                  <a:pt x="82" y="57"/>
                  <a:pt x="84" y="59"/>
                </a:cubicBezTo>
                <a:cubicBezTo>
                  <a:pt x="84" y="59"/>
                  <a:pt x="85" y="59"/>
                  <a:pt x="85" y="58"/>
                </a:cubicBezTo>
                <a:cubicBezTo>
                  <a:pt x="86" y="57"/>
                  <a:pt x="86" y="56"/>
                  <a:pt x="86" y="54"/>
                </a:cubicBezTo>
                <a:cubicBezTo>
                  <a:pt x="85" y="52"/>
                  <a:pt x="85" y="51"/>
                  <a:pt x="86" y="50"/>
                </a:cubicBezTo>
                <a:cubicBezTo>
                  <a:pt x="86" y="49"/>
                  <a:pt x="87" y="49"/>
                  <a:pt x="87" y="49"/>
                </a:cubicBezTo>
                <a:cubicBezTo>
                  <a:pt x="88" y="48"/>
                  <a:pt x="88" y="48"/>
                  <a:pt x="88" y="47"/>
                </a:cubicBezTo>
                <a:cubicBezTo>
                  <a:pt x="88" y="47"/>
                  <a:pt x="88" y="47"/>
                  <a:pt x="88" y="47"/>
                </a:cubicBezTo>
                <a:cubicBezTo>
                  <a:pt x="88" y="46"/>
                  <a:pt x="88" y="46"/>
                  <a:pt x="89" y="46"/>
                </a:cubicBezTo>
                <a:cubicBezTo>
                  <a:pt x="91" y="46"/>
                  <a:pt x="94" y="47"/>
                  <a:pt x="97" y="48"/>
                </a:cubicBezTo>
                <a:cubicBezTo>
                  <a:pt x="97" y="47"/>
                  <a:pt x="97" y="47"/>
                  <a:pt x="98" y="46"/>
                </a:cubicBezTo>
                <a:cubicBezTo>
                  <a:pt x="100" y="44"/>
                  <a:pt x="102" y="44"/>
                  <a:pt x="104" y="45"/>
                </a:cubicBezTo>
                <a:cubicBezTo>
                  <a:pt x="106" y="46"/>
                  <a:pt x="106" y="48"/>
                  <a:pt x="106" y="50"/>
                </a:cubicBezTo>
                <a:cubicBezTo>
                  <a:pt x="104" y="53"/>
                  <a:pt x="100" y="57"/>
                  <a:pt x="96" y="57"/>
                </a:cubicBezTo>
                <a:cubicBezTo>
                  <a:pt x="94" y="57"/>
                  <a:pt x="93" y="56"/>
                  <a:pt x="92" y="55"/>
                </a:cubicBezTo>
                <a:cubicBezTo>
                  <a:pt x="90" y="56"/>
                  <a:pt x="88" y="57"/>
                  <a:pt x="87" y="60"/>
                </a:cubicBezTo>
                <a:cubicBezTo>
                  <a:pt x="86" y="64"/>
                  <a:pt x="87" y="69"/>
                  <a:pt x="90" y="74"/>
                </a:cubicBezTo>
                <a:cubicBezTo>
                  <a:pt x="92" y="78"/>
                  <a:pt x="95" y="78"/>
                  <a:pt x="96" y="78"/>
                </a:cubicBezTo>
                <a:cubicBezTo>
                  <a:pt x="98" y="78"/>
                  <a:pt x="100" y="77"/>
                  <a:pt x="101" y="76"/>
                </a:cubicBezTo>
                <a:cubicBezTo>
                  <a:pt x="103" y="75"/>
                  <a:pt x="105" y="75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8" y="74"/>
                  <a:pt x="108" y="74"/>
                </a:cubicBezTo>
                <a:cubicBezTo>
                  <a:pt x="109" y="75"/>
                  <a:pt x="110" y="76"/>
                  <a:pt x="112" y="78"/>
                </a:cubicBezTo>
                <a:cubicBezTo>
                  <a:pt x="117" y="83"/>
                  <a:pt x="128" y="94"/>
                  <a:pt x="131" y="94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32" y="93"/>
                  <a:pt x="133" y="92"/>
                  <a:pt x="131" y="87"/>
                </a:cubicBezTo>
                <a:cubicBezTo>
                  <a:pt x="131" y="85"/>
                  <a:pt x="130" y="83"/>
                  <a:pt x="129" y="80"/>
                </a:cubicBezTo>
                <a:cubicBezTo>
                  <a:pt x="128" y="73"/>
                  <a:pt x="125" y="63"/>
                  <a:pt x="122" y="58"/>
                </a:cubicBezTo>
                <a:cubicBezTo>
                  <a:pt x="121" y="59"/>
                  <a:pt x="120" y="60"/>
                  <a:pt x="119" y="60"/>
                </a:cubicBezTo>
                <a:cubicBezTo>
                  <a:pt x="119" y="61"/>
                  <a:pt x="118" y="60"/>
                  <a:pt x="118" y="60"/>
                </a:cubicBezTo>
                <a:cubicBezTo>
                  <a:pt x="117" y="58"/>
                  <a:pt x="118" y="56"/>
                  <a:pt x="119" y="54"/>
                </a:cubicBezTo>
                <a:cubicBezTo>
                  <a:pt x="120" y="52"/>
                  <a:pt x="121" y="50"/>
                  <a:pt x="120" y="48"/>
                </a:cubicBezTo>
                <a:cubicBezTo>
                  <a:pt x="120" y="48"/>
                  <a:pt x="119" y="47"/>
                  <a:pt x="119" y="47"/>
                </a:cubicBezTo>
                <a:cubicBezTo>
                  <a:pt x="119" y="47"/>
                  <a:pt x="118" y="48"/>
                  <a:pt x="118" y="48"/>
                </a:cubicBezTo>
                <a:cubicBezTo>
                  <a:pt x="117" y="49"/>
                  <a:pt x="116" y="49"/>
                  <a:pt x="115" y="49"/>
                </a:cubicBezTo>
                <a:cubicBezTo>
                  <a:pt x="113" y="49"/>
                  <a:pt x="112" y="48"/>
                  <a:pt x="112" y="46"/>
                </a:cubicBezTo>
                <a:cubicBezTo>
                  <a:pt x="111" y="46"/>
                  <a:pt x="111" y="45"/>
                  <a:pt x="112" y="45"/>
                </a:cubicBezTo>
                <a:cubicBezTo>
                  <a:pt x="112" y="45"/>
                  <a:pt x="113" y="45"/>
                  <a:pt x="113" y="45"/>
                </a:cubicBezTo>
                <a:cubicBezTo>
                  <a:pt x="115" y="46"/>
                  <a:pt x="117" y="45"/>
                  <a:pt x="119" y="44"/>
                </a:cubicBezTo>
                <a:cubicBezTo>
                  <a:pt x="120" y="43"/>
                  <a:pt x="122" y="43"/>
                  <a:pt x="123" y="43"/>
                </a:cubicBezTo>
                <a:cubicBezTo>
                  <a:pt x="124" y="43"/>
                  <a:pt x="126" y="43"/>
                  <a:pt x="127" y="44"/>
                </a:cubicBezTo>
                <a:cubicBezTo>
                  <a:pt x="127" y="44"/>
                  <a:pt x="128" y="45"/>
                  <a:pt x="128" y="45"/>
                </a:cubicBezTo>
                <a:cubicBezTo>
                  <a:pt x="129" y="47"/>
                  <a:pt x="130" y="48"/>
                  <a:pt x="134" y="48"/>
                </a:cubicBezTo>
                <a:cubicBezTo>
                  <a:pt x="133" y="45"/>
                  <a:pt x="132" y="40"/>
                  <a:pt x="134" y="37"/>
                </a:cubicBezTo>
                <a:cubicBezTo>
                  <a:pt x="123" y="24"/>
                  <a:pt x="106" y="16"/>
                  <a:pt x="89" y="17"/>
                </a:cubicBezTo>
                <a:cubicBezTo>
                  <a:pt x="90" y="17"/>
                  <a:pt x="90" y="18"/>
                  <a:pt x="90" y="19"/>
                </a:cubicBezTo>
                <a:cubicBezTo>
                  <a:pt x="90" y="20"/>
                  <a:pt x="89" y="21"/>
                  <a:pt x="88" y="21"/>
                </a:cubicBezTo>
                <a:cubicBezTo>
                  <a:pt x="88" y="21"/>
                  <a:pt x="88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0"/>
                  <a:pt x="85" y="19"/>
                  <a:pt x="84" y="19"/>
                </a:cubicBezTo>
                <a:cubicBezTo>
                  <a:pt x="82" y="19"/>
                  <a:pt x="78" y="22"/>
                  <a:pt x="76" y="26"/>
                </a:cubicBezTo>
                <a:cubicBezTo>
                  <a:pt x="75" y="28"/>
                  <a:pt x="74" y="33"/>
                  <a:pt x="78" y="37"/>
                </a:cubicBezTo>
                <a:close/>
                <a:moveTo>
                  <a:pt x="69" y="105"/>
                </a:moveTo>
                <a:cubicBezTo>
                  <a:pt x="69" y="109"/>
                  <a:pt x="70" y="112"/>
                  <a:pt x="72" y="115"/>
                </a:cubicBezTo>
                <a:cubicBezTo>
                  <a:pt x="72" y="115"/>
                  <a:pt x="73" y="116"/>
                  <a:pt x="73" y="117"/>
                </a:cubicBezTo>
                <a:cubicBezTo>
                  <a:pt x="74" y="116"/>
                  <a:pt x="75" y="116"/>
                  <a:pt x="77" y="116"/>
                </a:cubicBezTo>
                <a:cubicBezTo>
                  <a:pt x="84" y="116"/>
                  <a:pt x="89" y="122"/>
                  <a:pt x="94" y="128"/>
                </a:cubicBezTo>
                <a:cubicBezTo>
                  <a:pt x="95" y="130"/>
                  <a:pt x="97" y="132"/>
                  <a:pt x="98" y="133"/>
                </a:cubicBezTo>
                <a:cubicBezTo>
                  <a:pt x="99" y="133"/>
                  <a:pt x="100" y="133"/>
                  <a:pt x="101" y="133"/>
                </a:cubicBezTo>
                <a:cubicBezTo>
                  <a:pt x="101" y="132"/>
                  <a:pt x="100" y="131"/>
                  <a:pt x="100" y="131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28"/>
                  <a:pt x="99" y="127"/>
                  <a:pt x="99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98" y="127"/>
                  <a:pt x="98" y="126"/>
                  <a:pt x="98" y="126"/>
                </a:cubicBezTo>
                <a:cubicBezTo>
                  <a:pt x="98" y="124"/>
                  <a:pt x="99" y="122"/>
                  <a:pt x="100" y="120"/>
                </a:cubicBezTo>
                <a:cubicBezTo>
                  <a:pt x="99" y="120"/>
                  <a:pt x="99" y="120"/>
                  <a:pt x="98" y="119"/>
                </a:cubicBezTo>
                <a:cubicBezTo>
                  <a:pt x="98" y="119"/>
                  <a:pt x="98" y="119"/>
                  <a:pt x="98" y="118"/>
                </a:cubicBezTo>
                <a:cubicBezTo>
                  <a:pt x="99" y="118"/>
                  <a:pt x="99" y="117"/>
                  <a:pt x="99" y="117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00" y="115"/>
                  <a:pt x="100" y="114"/>
                  <a:pt x="100" y="114"/>
                </a:cubicBezTo>
                <a:cubicBezTo>
                  <a:pt x="100" y="112"/>
                  <a:pt x="100" y="111"/>
                  <a:pt x="99" y="110"/>
                </a:cubicBezTo>
                <a:cubicBezTo>
                  <a:pt x="98" y="109"/>
                  <a:pt x="98" y="109"/>
                  <a:pt x="99" y="108"/>
                </a:cubicBezTo>
                <a:cubicBezTo>
                  <a:pt x="101" y="104"/>
                  <a:pt x="100" y="101"/>
                  <a:pt x="98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95" y="94"/>
                  <a:pt x="94" y="95"/>
                  <a:pt x="92" y="96"/>
                </a:cubicBezTo>
                <a:cubicBezTo>
                  <a:pt x="90" y="97"/>
                  <a:pt x="89" y="99"/>
                  <a:pt x="87" y="99"/>
                </a:cubicBezTo>
                <a:cubicBezTo>
                  <a:pt x="86" y="99"/>
                  <a:pt x="85" y="98"/>
                  <a:pt x="84" y="98"/>
                </a:cubicBezTo>
                <a:cubicBezTo>
                  <a:pt x="83" y="99"/>
                  <a:pt x="81" y="99"/>
                  <a:pt x="80" y="100"/>
                </a:cubicBezTo>
                <a:cubicBezTo>
                  <a:pt x="76" y="101"/>
                  <a:pt x="73" y="102"/>
                  <a:pt x="69" y="105"/>
                </a:cubicBezTo>
                <a:close/>
                <a:moveTo>
                  <a:pt x="53" y="76"/>
                </a:moveTo>
                <a:cubicBezTo>
                  <a:pt x="54" y="74"/>
                  <a:pt x="55" y="73"/>
                  <a:pt x="56" y="73"/>
                </a:cubicBezTo>
                <a:cubicBezTo>
                  <a:pt x="57" y="73"/>
                  <a:pt x="57" y="74"/>
                  <a:pt x="57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4"/>
                  <a:pt x="59" y="73"/>
                  <a:pt x="60" y="72"/>
                </a:cubicBezTo>
                <a:cubicBezTo>
                  <a:pt x="59" y="71"/>
                  <a:pt x="58" y="70"/>
                  <a:pt x="56" y="70"/>
                </a:cubicBezTo>
                <a:cubicBezTo>
                  <a:pt x="50" y="70"/>
                  <a:pt x="42" y="73"/>
                  <a:pt x="40" y="75"/>
                </a:cubicBezTo>
                <a:cubicBezTo>
                  <a:pt x="40" y="76"/>
                  <a:pt x="40" y="77"/>
                  <a:pt x="39" y="77"/>
                </a:cubicBezTo>
                <a:cubicBezTo>
                  <a:pt x="39" y="78"/>
                  <a:pt x="37" y="79"/>
                  <a:pt x="36" y="79"/>
                </a:cubicBezTo>
                <a:cubicBezTo>
                  <a:pt x="36" y="79"/>
                  <a:pt x="34" y="79"/>
                  <a:pt x="34" y="77"/>
                </a:cubicBezTo>
                <a:cubicBezTo>
                  <a:pt x="33" y="77"/>
                  <a:pt x="33" y="77"/>
                  <a:pt x="33" y="77"/>
                </a:cubicBezTo>
                <a:cubicBezTo>
                  <a:pt x="32" y="77"/>
                  <a:pt x="31" y="77"/>
                  <a:pt x="31" y="77"/>
                </a:cubicBezTo>
                <a:cubicBezTo>
                  <a:pt x="31" y="90"/>
                  <a:pt x="36" y="102"/>
                  <a:pt x="44" y="113"/>
                </a:cubicBezTo>
                <a:cubicBezTo>
                  <a:pt x="45" y="113"/>
                  <a:pt x="45" y="113"/>
                  <a:pt x="48" y="113"/>
                </a:cubicBezTo>
                <a:cubicBezTo>
                  <a:pt x="53" y="113"/>
                  <a:pt x="61" y="111"/>
                  <a:pt x="65" y="108"/>
                </a:cubicBezTo>
                <a:cubicBezTo>
                  <a:pt x="63" y="108"/>
                  <a:pt x="60" y="107"/>
                  <a:pt x="59" y="106"/>
                </a:cubicBezTo>
                <a:cubicBezTo>
                  <a:pt x="58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4" y="105"/>
                  <a:pt x="51" y="109"/>
                  <a:pt x="49" y="110"/>
                </a:cubicBezTo>
                <a:cubicBezTo>
                  <a:pt x="48" y="111"/>
                  <a:pt x="47" y="112"/>
                  <a:pt x="45" y="110"/>
                </a:cubicBezTo>
                <a:cubicBezTo>
                  <a:pt x="43" y="109"/>
                  <a:pt x="42" y="108"/>
                  <a:pt x="42" y="106"/>
                </a:cubicBezTo>
                <a:cubicBezTo>
                  <a:pt x="41" y="104"/>
                  <a:pt x="42" y="102"/>
                  <a:pt x="4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4" y="100"/>
                  <a:pt x="46" y="100"/>
                  <a:pt x="48" y="100"/>
                </a:cubicBezTo>
                <a:cubicBezTo>
                  <a:pt x="49" y="101"/>
                  <a:pt x="50" y="101"/>
                  <a:pt x="51" y="101"/>
                </a:cubicBezTo>
                <a:cubicBezTo>
                  <a:pt x="51" y="99"/>
                  <a:pt x="51" y="98"/>
                  <a:pt x="51" y="96"/>
                </a:cubicBezTo>
                <a:cubicBezTo>
                  <a:pt x="50" y="91"/>
                  <a:pt x="50" y="85"/>
                  <a:pt x="56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4" y="78"/>
                  <a:pt x="53" y="77"/>
                  <a:pt x="53" y="77"/>
                </a:cubicBezTo>
                <a:cubicBezTo>
                  <a:pt x="52" y="77"/>
                  <a:pt x="52" y="76"/>
                  <a:pt x="53" y="76"/>
                </a:cubicBezTo>
                <a:close/>
                <a:moveTo>
                  <a:pt x="44" y="38"/>
                </a:moveTo>
                <a:cubicBezTo>
                  <a:pt x="41" y="42"/>
                  <a:pt x="39" y="46"/>
                  <a:pt x="37" y="50"/>
                </a:cubicBezTo>
                <a:cubicBezTo>
                  <a:pt x="39" y="50"/>
                  <a:pt x="43" y="51"/>
                  <a:pt x="44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3"/>
                </a:cubicBezTo>
                <a:cubicBezTo>
                  <a:pt x="46" y="53"/>
                  <a:pt x="46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4"/>
                  <a:pt x="48" y="55"/>
                  <a:pt x="48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51" y="58"/>
                  <a:pt x="54" y="57"/>
                  <a:pt x="57" y="55"/>
                </a:cubicBezTo>
                <a:cubicBezTo>
                  <a:pt x="55" y="53"/>
                  <a:pt x="55" y="51"/>
                  <a:pt x="55" y="49"/>
                </a:cubicBezTo>
                <a:cubicBezTo>
                  <a:pt x="55" y="48"/>
                  <a:pt x="55" y="47"/>
                  <a:pt x="55" y="46"/>
                </a:cubicBezTo>
                <a:cubicBezTo>
                  <a:pt x="54" y="44"/>
                  <a:pt x="55" y="44"/>
                  <a:pt x="56" y="43"/>
                </a:cubicBezTo>
                <a:cubicBezTo>
                  <a:pt x="56" y="43"/>
                  <a:pt x="56" y="42"/>
                  <a:pt x="56" y="41"/>
                </a:cubicBezTo>
                <a:cubicBezTo>
                  <a:pt x="56" y="41"/>
                  <a:pt x="56" y="41"/>
                  <a:pt x="55" y="41"/>
                </a:cubicBezTo>
                <a:cubicBezTo>
                  <a:pt x="54" y="41"/>
                  <a:pt x="52" y="41"/>
                  <a:pt x="50" y="39"/>
                </a:cubicBezTo>
                <a:cubicBezTo>
                  <a:pt x="50" y="38"/>
                  <a:pt x="49" y="38"/>
                  <a:pt x="49" y="38"/>
                </a:cubicBezTo>
                <a:cubicBezTo>
                  <a:pt x="49" y="38"/>
                  <a:pt x="48" y="38"/>
                  <a:pt x="47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40"/>
                  <a:pt x="46" y="39"/>
                </a:cubicBezTo>
                <a:cubicBezTo>
                  <a:pt x="45" y="39"/>
                  <a:pt x="45" y="39"/>
                  <a:pt x="44" y="39"/>
                </a:cubicBezTo>
                <a:cubicBezTo>
                  <a:pt x="44" y="39"/>
                  <a:pt x="44" y="39"/>
                  <a:pt x="44" y="38"/>
                </a:cubicBezTo>
                <a:close/>
                <a:moveTo>
                  <a:pt x="153" y="130"/>
                </a:moveTo>
                <a:cubicBezTo>
                  <a:pt x="150" y="128"/>
                  <a:pt x="147" y="128"/>
                  <a:pt x="144" y="130"/>
                </a:cubicBezTo>
                <a:cubicBezTo>
                  <a:pt x="133" y="141"/>
                  <a:pt x="119" y="149"/>
                  <a:pt x="103" y="152"/>
                </a:cubicBezTo>
                <a:cubicBezTo>
                  <a:pt x="97" y="153"/>
                  <a:pt x="90" y="153"/>
                  <a:pt x="83" y="153"/>
                </a:cubicBezTo>
                <a:cubicBezTo>
                  <a:pt x="47" y="150"/>
                  <a:pt x="19" y="123"/>
                  <a:pt x="13" y="89"/>
                </a:cubicBezTo>
                <a:cubicBezTo>
                  <a:pt x="12" y="82"/>
                  <a:pt x="12" y="76"/>
                  <a:pt x="12" y="69"/>
                </a:cubicBezTo>
                <a:cubicBezTo>
                  <a:pt x="14" y="45"/>
                  <a:pt x="27" y="25"/>
                  <a:pt x="45" y="12"/>
                </a:cubicBezTo>
                <a:cubicBezTo>
                  <a:pt x="48" y="10"/>
                  <a:pt x="48" y="6"/>
                  <a:pt x="47" y="4"/>
                </a:cubicBezTo>
                <a:cubicBezTo>
                  <a:pt x="45" y="1"/>
                  <a:pt x="41" y="0"/>
                  <a:pt x="38" y="2"/>
                </a:cubicBezTo>
                <a:cubicBezTo>
                  <a:pt x="17" y="17"/>
                  <a:pt x="3" y="40"/>
                  <a:pt x="1" y="68"/>
                </a:cubicBezTo>
                <a:cubicBezTo>
                  <a:pt x="0" y="76"/>
                  <a:pt x="0" y="83"/>
                  <a:pt x="2" y="91"/>
                </a:cubicBezTo>
                <a:cubicBezTo>
                  <a:pt x="8" y="130"/>
                  <a:pt x="41" y="161"/>
                  <a:pt x="82" y="164"/>
                </a:cubicBezTo>
                <a:cubicBezTo>
                  <a:pt x="90" y="165"/>
                  <a:pt x="98" y="165"/>
                  <a:pt x="105" y="163"/>
                </a:cubicBezTo>
                <a:cubicBezTo>
                  <a:pt x="123" y="160"/>
                  <a:pt x="140" y="151"/>
                  <a:pt x="153" y="139"/>
                </a:cubicBezTo>
                <a:cubicBezTo>
                  <a:pt x="155" y="136"/>
                  <a:pt x="155" y="133"/>
                  <a:pt x="153" y="130"/>
                </a:cubicBezTo>
                <a:close/>
              </a:path>
            </a:pathLst>
          </a:custGeom>
          <a:solidFill>
            <a:srgbClr val="0584A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研究思路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142875" y="3855720"/>
            <a:ext cx="12689205" cy="344678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剪去单角的矩形 3"/>
          <p:cNvSpPr/>
          <p:nvPr/>
        </p:nvSpPr>
        <p:spPr>
          <a:xfrm flipH="1">
            <a:off x="1199456" y="2017870"/>
            <a:ext cx="2112235" cy="3360373"/>
          </a:xfrm>
          <a:prstGeom prst="snip1Rect">
            <a:avLst/>
          </a:prstGeom>
          <a:solidFill>
            <a:srgbClr val="82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rgbClr val="404040"/>
              </a:solidFill>
            </a:endParaRPr>
          </a:p>
        </p:txBody>
      </p:sp>
      <p:sp>
        <p:nvSpPr>
          <p:cNvPr id="12" name="剪去单角的矩形 11"/>
          <p:cNvSpPr/>
          <p:nvPr/>
        </p:nvSpPr>
        <p:spPr>
          <a:xfrm flipH="1">
            <a:off x="3791744" y="2017870"/>
            <a:ext cx="2112235" cy="3360373"/>
          </a:xfrm>
          <a:prstGeom prst="snip1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404040"/>
              </a:solidFill>
            </a:endParaRPr>
          </a:p>
        </p:txBody>
      </p:sp>
      <p:sp>
        <p:nvSpPr>
          <p:cNvPr id="16" name="剪去单角的矩形 15"/>
          <p:cNvSpPr/>
          <p:nvPr/>
        </p:nvSpPr>
        <p:spPr>
          <a:xfrm flipH="1">
            <a:off x="6384032" y="2017870"/>
            <a:ext cx="2112235" cy="3360373"/>
          </a:xfrm>
          <a:prstGeom prst="snip1Rect">
            <a:avLst/>
          </a:prstGeom>
          <a:solidFill>
            <a:srgbClr val="82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404040"/>
              </a:solidFill>
            </a:endParaRPr>
          </a:p>
        </p:txBody>
      </p:sp>
      <p:sp>
        <p:nvSpPr>
          <p:cNvPr id="20" name="剪去单角的矩形 19"/>
          <p:cNvSpPr/>
          <p:nvPr/>
        </p:nvSpPr>
        <p:spPr>
          <a:xfrm flipH="1">
            <a:off x="8918261" y="2017870"/>
            <a:ext cx="2112235" cy="3360373"/>
          </a:xfrm>
          <a:prstGeom prst="snip1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404040"/>
              </a:solidFill>
            </a:endParaRPr>
          </a:p>
        </p:txBody>
      </p:sp>
      <p:sp>
        <p:nvSpPr>
          <p:cNvPr id="66" name="0"/>
          <p:cNvSpPr txBox="1">
            <a:spLocks noChangeArrowheads="1"/>
          </p:cNvSpPr>
          <p:nvPr/>
        </p:nvSpPr>
        <p:spPr bwMode="auto">
          <a:xfrm>
            <a:off x="1501104" y="2382885"/>
            <a:ext cx="150859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方法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0"/>
          <p:cNvSpPr txBox="1">
            <a:spLocks noChangeArrowheads="1"/>
          </p:cNvSpPr>
          <p:nvPr/>
        </p:nvSpPr>
        <p:spPr bwMode="auto">
          <a:xfrm>
            <a:off x="1395008" y="3129825"/>
            <a:ext cx="1792683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80085" y="153035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研究方法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-21590" y="195580"/>
            <a:ext cx="43688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452120" y="195580"/>
            <a:ext cx="100330" cy="525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75" b="1"/>
          </a:p>
        </p:txBody>
      </p:sp>
      <p:sp>
        <p:nvSpPr>
          <p:cNvPr id="6" name="矩形 5"/>
          <p:cNvSpPr/>
          <p:nvPr/>
        </p:nvSpPr>
        <p:spPr>
          <a:xfrm>
            <a:off x="1426210" y="4999355"/>
            <a:ext cx="9144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59519" y="2382885"/>
            <a:ext cx="150859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方法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3423" y="3129825"/>
            <a:ext cx="1792683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3984625" y="4999355"/>
            <a:ext cx="9144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64924" y="2382885"/>
            <a:ext cx="150859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方法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58828" y="3129825"/>
            <a:ext cx="1792683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6590030" y="4999355"/>
            <a:ext cx="9144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40484" y="2382885"/>
            <a:ext cx="150859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研究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方法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34388" y="3129825"/>
            <a:ext cx="1792683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>
          <a:xfrm>
            <a:off x="9165590" y="4999355"/>
            <a:ext cx="9144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2468893"/>
            <a:ext cx="4304715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400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03596" y="2886396"/>
            <a:ext cx="2214880" cy="70675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403189" y="2468893"/>
            <a:ext cx="407963" cy="1584000"/>
          </a:xfrm>
          <a:prstGeom prst="rect">
            <a:avLst/>
          </a:prstGeom>
          <a:solidFill>
            <a:srgbClr val="05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400" dirty="0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098931" y="2756925"/>
            <a:ext cx="4930140" cy="91249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p>
            <a:pPr algn="l"/>
            <a:r>
              <a:rPr lang="zh-CN" altLang="en-US" sz="5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执行情况</a:t>
            </a:r>
            <a:r>
              <a:rPr lang="zh-CN" altLang="en-US" sz="53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及成果</a:t>
            </a:r>
            <a:endParaRPr lang="zh-CN" altLang="en-US" sz="5335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35" y="-440565"/>
            <a:ext cx="3048006" cy="156057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COMMONDATA" val="eyJoZGlkIjoiOGI4NjI5OTBmMDM1ODFlMDkzNDFlZTFiMWNhZWU5ZTMifQ=="/>
  <p:tag name="KSO_WPP_MARK_KEY" val="c5046efa-c87e-4b3a-8a16-5d390c03c3df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WPS 演示</Application>
  <PresentationFormat>宽屏</PresentationFormat>
  <Paragraphs>235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方正小标宋简体</vt:lpstr>
      <vt:lpstr>黑体</vt:lpstr>
      <vt:lpstr>等线</vt:lpstr>
      <vt:lpstr>Calibri</vt:lpstr>
      <vt:lpstr>Times New Roman</vt:lpstr>
      <vt:lpstr>Open Sans</vt:lpstr>
      <vt:lpstr>Segoe Print</vt:lpstr>
      <vt:lpstr>冬青黑体简体中文 W3</vt:lpstr>
      <vt:lpstr>汉仪君黑-45简</vt:lpstr>
      <vt:lpstr>Gill Sans</vt:lpstr>
      <vt:lpstr>Calibri</vt:lpstr>
      <vt:lpstr>思源黑体 CN Normal</vt:lpstr>
      <vt:lpstr>思源等宽 N</vt:lpstr>
      <vt:lpstr>Arial Unicode MS</vt:lpstr>
      <vt:lpstr>Gill Sans MT</vt:lpstr>
      <vt:lpstr>Saturday Sans Regular</vt:lpstr>
      <vt:lpstr>方正大黑体_GBK</vt:lpstr>
      <vt:lpstr>字由点字柔圆粗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7490</dc:creator>
  <cp:lastModifiedBy>乔</cp:lastModifiedBy>
  <cp:revision>4</cp:revision>
  <dcterms:created xsi:type="dcterms:W3CDTF">2023-05-29T12:35:00Z</dcterms:created>
  <dcterms:modified xsi:type="dcterms:W3CDTF">2025-12-08T01:51:36Z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CC01B10AF5DE477DAA0AC34B0904F0B4_13</vt:lpwstr>
  </property>
  <property fmtid="{D5CDD505-2E9C-101B-9397-08002B2CF9AE}" pid="3" name="KSOProductBuildVer">
    <vt:lpwstr>2052-12.1.0.23542</vt:lpwstr>
  </property>
</Properties>
</file>